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643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952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0255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292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314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254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490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454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062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17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958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716DF-2A1D-43FC-BAFF-4EA0512AA856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0774EC-BBDC-4EC5-B1CF-924C7B6D9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124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Mathematical Statistics  I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sz="4400" dirty="0" smtClean="0"/>
              <a:t>Lecture </a:t>
            </a:r>
            <a:r>
              <a:rPr lang="en-US" altLang="ko-KR" sz="4400" dirty="0" smtClean="0"/>
              <a:t>8-2</a:t>
            </a:r>
            <a:endParaRPr lang="ko-KR" altLang="en-US" sz="4400" dirty="0"/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954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67"/>
    </mc:Choice>
    <mc:Fallback xmlns="">
      <p:transition spd="slow" advTm="6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97" x="7448550" y="5181600"/>
          <p14:tracePt t="784" x="7435850" y="5175250"/>
          <p14:tracePt t="791" x="7423150" y="5162550"/>
          <p14:tracePt t="801" x="7410450" y="5156200"/>
          <p14:tracePt t="809" x="7372350" y="5143500"/>
          <p14:tracePt t="825" x="7251700" y="5092700"/>
          <p14:tracePt t="842" x="7029450" y="5029200"/>
          <p14:tracePt t="859" x="6629400" y="4946650"/>
          <p14:tracePt t="875" x="6102350" y="4851400"/>
          <p14:tracePt t="892" x="5537200" y="4756150"/>
          <p14:tracePt t="909" x="4959350" y="4673600"/>
          <p14:tracePt t="927" x="3905250" y="4476750"/>
          <p14:tracePt t="942" x="3302000" y="4394200"/>
          <p14:tracePt t="959" x="3022600" y="4387850"/>
          <p14:tracePt t="976" x="2901950" y="4387850"/>
          <p14:tracePt t="992" x="2870200" y="4387850"/>
          <p14:tracePt t="1009" x="2857500" y="4381500"/>
          <p14:tracePt t="1026" x="2844800" y="4375150"/>
          <p14:tracePt t="1127" x="2838450" y="4375150"/>
          <p14:tracePt t="1199" x="2838450" y="4368800"/>
          <p14:tracePt t="1280" x="2838450" y="4362450"/>
          <p14:tracePt t="1315" x="2838450" y="4356100"/>
          <p14:tracePt t="4425" x="2838450" y="4343400"/>
          <p14:tracePt t="4433" x="2838450" y="4330700"/>
          <p14:tracePt t="4443" x="2838450" y="4324350"/>
          <p14:tracePt t="4455" x="2838450" y="4311650"/>
          <p14:tracePt t="4472" x="2762250" y="4140200"/>
          <p14:tracePt t="4488" x="2609850" y="3810000"/>
          <p14:tracePt t="4505" x="2425700" y="3340100"/>
          <p14:tracePt t="4521" x="2190750" y="2863850"/>
          <p14:tracePt t="4538" x="1936750" y="2419350"/>
          <p14:tracePt t="4554" x="1568450" y="1936750"/>
          <p14:tracePt t="4571" x="1136650" y="1466850"/>
          <p14:tracePt t="4588" x="762000" y="1092200"/>
          <p14:tracePt t="4605" x="558800" y="889000"/>
          <p14:tracePt t="4621" x="444500" y="755650"/>
          <p14:tracePt t="4638" x="381000" y="673100"/>
          <p14:tracePt t="4655" x="342900" y="628650"/>
          <p14:tracePt t="4672" x="311150" y="584200"/>
          <p14:tracePt t="4689" x="292100" y="571500"/>
          <p14:tracePt t="4705" x="279400" y="558800"/>
          <p14:tracePt t="4721" x="260350" y="552450"/>
          <p14:tracePt t="4738" x="228600" y="533400"/>
          <p14:tracePt t="4755" x="203200" y="514350"/>
          <p14:tracePt t="4771" x="184150" y="501650"/>
          <p14:tracePt t="4788" x="177800" y="488950"/>
          <p14:tracePt t="4805" x="165100" y="476250"/>
          <p14:tracePt t="4822" x="165100" y="469900"/>
          <p14:tracePt t="4838" x="158750" y="450850"/>
          <p14:tracePt t="4855" x="146050" y="431800"/>
          <p14:tracePt t="4872" x="133350" y="406400"/>
          <p14:tracePt t="4876" x="133350" y="400050"/>
          <p14:tracePt t="4889" x="133350" y="393700"/>
          <p14:tracePt t="4905" x="127000" y="387350"/>
          <p14:tracePt t="4923" x="120650" y="374650"/>
          <p14:tracePt t="4938" x="114300" y="368300"/>
          <p14:tracePt t="4955" x="114300" y="361950"/>
          <p14:tracePt t="5137" x="114300" y="355600"/>
          <p14:tracePt t="5169" x="114300" y="349250"/>
          <p14:tracePt t="5185" x="114300" y="342900"/>
          <p14:tracePt t="5337" x="120650" y="349250"/>
          <p14:tracePt t="5345" x="133350" y="368300"/>
          <p14:tracePt t="5362" x="177800" y="419100"/>
          <p14:tracePt t="5379" x="266700" y="508000"/>
          <p14:tracePt t="5396" x="355600" y="603250"/>
          <p14:tracePt t="5413" x="444500" y="692150"/>
          <p14:tracePt t="5429" x="501650" y="742950"/>
          <p14:tracePt t="5445" x="533400" y="787400"/>
          <p14:tracePt t="5462" x="552450" y="806450"/>
          <p14:tracePt t="5479" x="558800" y="831850"/>
          <p14:tracePt t="5496" x="565150" y="850900"/>
          <p14:tracePt t="5512" x="577850" y="882650"/>
          <p14:tracePt t="5529" x="596900" y="920750"/>
          <p14:tracePt t="5545" x="603250" y="927100"/>
          <p14:tracePt t="5562" x="615950" y="939800"/>
          <p14:tracePt t="5579" x="622300" y="939800"/>
          <p14:tracePt t="5613" x="622300" y="933450"/>
          <p14:tracePt t="5629" x="615950" y="869950"/>
          <p14:tracePt t="5646" x="577850" y="755650"/>
          <p14:tracePt t="5662" x="539750" y="641350"/>
          <p14:tracePt t="5679" x="495300" y="533400"/>
          <p14:tracePt t="5695" x="469900" y="431800"/>
          <p14:tracePt t="5712" x="419100" y="34925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" y="527539"/>
            <a:ext cx="11963400" cy="5801824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672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621"/>
    </mc:Choice>
    <mc:Fallback xmlns="">
      <p:transition spd="slow" advTm="207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4" x="317500" y="349250"/>
          <p14:tracePt t="431" x="387350" y="374650"/>
          <p14:tracePt t="439" x="450850" y="400050"/>
          <p14:tracePt t="448" x="533400" y="438150"/>
          <p14:tracePt t="465" x="717550" y="508000"/>
          <p14:tracePt t="481" x="920750" y="615950"/>
          <p14:tracePt t="498" x="1212850" y="774700"/>
          <p14:tracePt t="514" x="1536700" y="939800"/>
          <p14:tracePt t="531" x="1892300" y="1117600"/>
          <p14:tracePt t="548" x="2203450" y="1295400"/>
          <p14:tracePt t="564" x="2514600" y="1454150"/>
          <p14:tracePt t="581" x="2794000" y="1587500"/>
          <p14:tracePt t="598" x="3111500" y="1720850"/>
          <p14:tracePt t="615" x="3238500" y="1778000"/>
          <p14:tracePt t="631" x="3308350" y="1803400"/>
          <p14:tracePt t="648" x="3352800" y="1828800"/>
          <p14:tracePt t="665" x="3359150" y="1835150"/>
          <p14:tracePt t="744" x="3352800" y="1835150"/>
          <p14:tracePt t="759" x="3340100" y="1841500"/>
          <p14:tracePt t="768" x="3327400" y="1847850"/>
          <p14:tracePt t="775" x="3308350" y="1854200"/>
          <p14:tracePt t="783" x="3302000" y="1854200"/>
          <p14:tracePt t="798" x="3282950" y="1860550"/>
          <p14:tracePt t="815" x="3232150" y="1885950"/>
          <p14:tracePt t="831" x="3187700" y="1905000"/>
          <p14:tracePt t="848" x="3149600" y="1924050"/>
          <p14:tracePt t="865" x="3124200" y="1936750"/>
          <p14:tracePt t="881" x="3105150" y="1943100"/>
          <p14:tracePt t="898" x="3079750" y="1949450"/>
          <p14:tracePt t="915" x="3073400" y="1955800"/>
          <p14:tracePt t="932" x="3060700" y="1955800"/>
          <p14:tracePt t="975" x="3060700" y="1962150"/>
          <p14:tracePt t="1880" x="3054350" y="1968500"/>
          <p14:tracePt t="1888" x="3035300" y="1981200"/>
          <p14:tracePt t="1897" x="3009900" y="1993900"/>
          <p14:tracePt t="1908" x="2990850" y="2000250"/>
          <p14:tracePt t="1925" x="2984500" y="2000250"/>
          <p14:tracePt t="2264" x="2984500" y="1993900"/>
          <p14:tracePt t="2273" x="2984500" y="1987550"/>
          <p14:tracePt t="2280" x="2984500" y="1974850"/>
          <p14:tracePt t="2288" x="2984500" y="1968500"/>
          <p14:tracePt t="2303" x="2971800" y="1924050"/>
          <p14:tracePt t="2320" x="2946400" y="1860550"/>
          <p14:tracePt t="2336" x="2889250" y="1758950"/>
          <p14:tracePt t="2353" x="2800350" y="1619250"/>
          <p14:tracePt t="2370" x="2686050" y="1466850"/>
          <p14:tracePt t="2387" x="2546350" y="1314450"/>
          <p14:tracePt t="2403" x="2406650" y="1193800"/>
          <p14:tracePt t="2420" x="2260600" y="1104900"/>
          <p14:tracePt t="2437" x="2108200" y="1035050"/>
          <p14:tracePt t="2453" x="1943100" y="977900"/>
          <p14:tracePt t="2470" x="1822450" y="946150"/>
          <p14:tracePt t="2487" x="1752600" y="939800"/>
          <p14:tracePt t="2503" x="1739900" y="939800"/>
          <p14:tracePt t="2648" x="1733550" y="939800"/>
          <p14:tracePt t="2664" x="1727200" y="939800"/>
          <p14:tracePt t="2673" x="1720850" y="939800"/>
          <p14:tracePt t="2680" x="1708150" y="939800"/>
          <p14:tracePt t="2696" x="1701800" y="939800"/>
          <p14:tracePt t="2705" x="1695450" y="939800"/>
          <p14:tracePt t="2720" x="1695450" y="958850"/>
          <p14:tracePt t="2737" x="1701800" y="977900"/>
          <p14:tracePt t="2753" x="1708150" y="996950"/>
          <p14:tracePt t="2770" x="1714500" y="1028700"/>
          <p14:tracePt t="2787" x="1720850" y="1073150"/>
          <p14:tracePt t="2803" x="1720850" y="1130300"/>
          <p14:tracePt t="2820" x="1727200" y="1168400"/>
          <p14:tracePt t="2837" x="1739900" y="1187450"/>
          <p14:tracePt t="2854" x="1739900" y="1193800"/>
          <p14:tracePt t="2887" x="1739900" y="1200150"/>
          <p14:tracePt t="2904" x="1739900" y="1206500"/>
          <p14:tracePt t="2928" x="1739900" y="1212850"/>
          <p14:tracePt t="2944" x="1739900" y="1219200"/>
          <p14:tracePt t="2960" x="1739900" y="1225550"/>
          <p14:tracePt t="3000" x="1733550" y="1225550"/>
          <p14:tracePt t="3016" x="1727200" y="1225550"/>
          <p14:tracePt t="3025" x="1720850" y="1225550"/>
          <p14:tracePt t="3032" x="1714500" y="1225550"/>
          <p14:tracePt t="3043" x="1701800" y="1225550"/>
          <p14:tracePt t="3054" x="1689100" y="1225550"/>
          <p14:tracePt t="3070" x="1644650" y="1225550"/>
          <p14:tracePt t="3087" x="1568450" y="1219200"/>
          <p14:tracePt t="3103" x="1447800" y="1187450"/>
          <p14:tracePt t="3120" x="1377950" y="1174750"/>
          <p14:tracePt t="3137" x="1327150" y="1162050"/>
          <p14:tracePt t="3154" x="1289050" y="1155700"/>
          <p14:tracePt t="3170" x="1270000" y="1143000"/>
          <p14:tracePt t="3187" x="1263650" y="1136650"/>
          <p14:tracePt t="3204" x="1257300" y="1136650"/>
          <p14:tracePt t="3220" x="1257300" y="1130300"/>
          <p14:tracePt t="3237" x="1250950" y="1130300"/>
          <p14:tracePt t="3254" x="1250950" y="1117600"/>
          <p14:tracePt t="3287" x="1250950" y="1111250"/>
          <p14:tracePt t="3304" x="1238250" y="1104900"/>
          <p14:tracePt t="3320" x="1231900" y="1098550"/>
          <p14:tracePt t="3337" x="1225550" y="1098550"/>
          <p14:tracePt t="3370" x="1225550" y="1092200"/>
          <p14:tracePt t="3387" x="1219200" y="1085850"/>
          <p14:tracePt t="3405" x="1219200" y="1079500"/>
          <p14:tracePt t="3421" x="1219200" y="1066800"/>
          <p14:tracePt t="3437" x="1219200" y="1047750"/>
          <p14:tracePt t="3454" x="1212850" y="1035050"/>
          <p14:tracePt t="3472" x="1212850" y="1009650"/>
          <p14:tracePt t="3487" x="1212850" y="990600"/>
          <p14:tracePt t="3504" x="1212850" y="971550"/>
          <p14:tracePt t="3521" x="1212850" y="958850"/>
          <p14:tracePt t="3537" x="1212850" y="933450"/>
          <p14:tracePt t="3554" x="1225550" y="920750"/>
          <p14:tracePt t="3571" x="1231900" y="908050"/>
          <p14:tracePt t="3587" x="1231900" y="895350"/>
          <p14:tracePt t="3604" x="1244600" y="882650"/>
          <p14:tracePt t="3621" x="1250950" y="869950"/>
          <p14:tracePt t="3637" x="1263650" y="857250"/>
          <p14:tracePt t="3641" x="1270000" y="857250"/>
          <p14:tracePt t="3654" x="1276350" y="844550"/>
          <p14:tracePt t="3672" x="1289050" y="831850"/>
          <p14:tracePt t="3688" x="1295400" y="831850"/>
          <p14:tracePt t="3704" x="1301750" y="831850"/>
          <p14:tracePt t="3721" x="1308100" y="825500"/>
          <p14:tracePt t="3737" x="1320800" y="825500"/>
          <p14:tracePt t="3754" x="1320800" y="819150"/>
          <p14:tracePt t="3771" x="1327150" y="819150"/>
          <p14:tracePt t="3787" x="1333500" y="819150"/>
          <p14:tracePt t="3804" x="1346200" y="812800"/>
          <p14:tracePt t="3821" x="1358900" y="806450"/>
          <p14:tracePt t="3838" x="1371600" y="806450"/>
          <p14:tracePt t="3854" x="1377950" y="800100"/>
          <p14:tracePt t="3871" x="1390650" y="800100"/>
          <p14:tracePt t="3888" x="1397000" y="800100"/>
          <p14:tracePt t="3904" x="1403350" y="800100"/>
          <p14:tracePt t="3921" x="1409700" y="800100"/>
          <p14:tracePt t="3938" x="1422400" y="793750"/>
          <p14:tracePt t="3954" x="1447800" y="793750"/>
          <p14:tracePt t="3971" x="1485900" y="793750"/>
          <p14:tracePt t="3988" x="1504950" y="793750"/>
          <p14:tracePt t="4004" x="1524000" y="793750"/>
          <p14:tracePt t="4021" x="1530350" y="793750"/>
          <p14:tracePt t="4038" x="1536700" y="793750"/>
          <p14:tracePt t="4054" x="1549400" y="793750"/>
          <p14:tracePt t="4072" x="1568450" y="806450"/>
          <p14:tracePt t="4088" x="1581150" y="812800"/>
          <p14:tracePt t="4104" x="1593850" y="831850"/>
          <p14:tracePt t="4121" x="1619250" y="844550"/>
          <p14:tracePt t="4138" x="1631950" y="850900"/>
          <p14:tracePt t="4154" x="1644650" y="863600"/>
          <p14:tracePt t="4171" x="1657350" y="869950"/>
          <p14:tracePt t="4188" x="1676400" y="882650"/>
          <p14:tracePt t="4204" x="1695450" y="901700"/>
          <p14:tracePt t="4221" x="1708150" y="920750"/>
          <p14:tracePt t="4238" x="1720850" y="927100"/>
          <p14:tracePt t="4255" x="1727200" y="939800"/>
          <p14:tracePt t="4271" x="1739900" y="958850"/>
          <p14:tracePt t="4288" x="1746250" y="984250"/>
          <p14:tracePt t="4304" x="1746250" y="996950"/>
          <p14:tracePt t="4321" x="1752600" y="1003300"/>
          <p14:tracePt t="4338" x="1752600" y="1016000"/>
          <p14:tracePt t="4354" x="1752600" y="1022350"/>
          <p14:tracePt t="4371" x="1758950" y="1035050"/>
          <p14:tracePt t="4388" x="1758950" y="1041400"/>
          <p14:tracePt t="4405" x="1758950" y="1054100"/>
          <p14:tracePt t="4438" x="1758950" y="1060450"/>
          <p14:tracePt t="4455" x="1758950" y="1066800"/>
          <p14:tracePt t="4473" x="1758950" y="1073150"/>
          <p14:tracePt t="4488" x="1752600" y="1085850"/>
          <p14:tracePt t="4505" x="1752600" y="1092200"/>
          <p14:tracePt t="4521" x="1746250" y="1098550"/>
          <p14:tracePt t="4555" x="1739900" y="1098550"/>
          <p14:tracePt t="4572" x="1739900" y="1104900"/>
          <p14:tracePt t="4588" x="1739900" y="1111250"/>
          <p14:tracePt t="4605" x="1739900" y="1117600"/>
          <p14:tracePt t="4673" x="1733550" y="1123950"/>
          <p14:tracePt t="4721" x="1733550" y="1130300"/>
          <p14:tracePt t="4729" x="1727200" y="1130300"/>
          <p14:tracePt t="4769" x="1720850" y="1130300"/>
          <p14:tracePt t="4801" x="1720850" y="1136650"/>
          <p14:tracePt t="5137" x="1714500" y="1136650"/>
          <p14:tracePt t="5155" x="1714500" y="1143000"/>
          <p14:tracePt t="5169" x="1708150" y="1143000"/>
          <p14:tracePt t="5177" x="1708150" y="1149350"/>
          <p14:tracePt t="5194" x="1701800" y="1149350"/>
          <p14:tracePt t="5209" x="1695450" y="1149350"/>
          <p14:tracePt t="5225" x="1689100" y="1155700"/>
          <p14:tracePt t="5593" x="1695450" y="1155700"/>
          <p14:tracePt t="5601" x="1701800" y="1155700"/>
          <p14:tracePt t="5609" x="1708150" y="1155700"/>
          <p14:tracePt t="5618" x="1714500" y="1162050"/>
          <p14:tracePt t="5635" x="1727200" y="1162050"/>
          <p14:tracePt t="5651" x="1733550" y="1162050"/>
          <p14:tracePt t="5668" x="1739900" y="1162050"/>
          <p14:tracePt t="5777" x="1746250" y="1162050"/>
          <p14:tracePt t="5793" x="1752600" y="1168400"/>
          <p14:tracePt t="5801" x="1758950" y="1168400"/>
          <p14:tracePt t="5809" x="1771650" y="1174750"/>
          <p14:tracePt t="5818" x="1790700" y="1174750"/>
          <p14:tracePt t="5835" x="1809750" y="1187450"/>
          <p14:tracePt t="5852" x="1841500" y="1193800"/>
          <p14:tracePt t="5868" x="1885950" y="1206500"/>
          <p14:tracePt t="5885" x="1930400" y="1219200"/>
          <p14:tracePt t="5901" x="1974850" y="1231900"/>
          <p14:tracePt t="5919" x="2019300" y="1244600"/>
          <p14:tracePt t="5935" x="2070100" y="1257300"/>
          <p14:tracePt t="5951" x="2146300" y="1276350"/>
          <p14:tracePt t="5969" x="2241550" y="1301750"/>
          <p14:tracePt t="5985" x="2292350" y="1308100"/>
          <p14:tracePt t="6001" x="2336800" y="1314450"/>
          <p14:tracePt t="6018" x="2387600" y="1320800"/>
          <p14:tracePt t="6035" x="2451100" y="1327150"/>
          <p14:tracePt t="6052" x="2552700" y="1333500"/>
          <p14:tracePt t="6068" x="2692400" y="1352550"/>
          <p14:tracePt t="6085" x="2851150" y="1371600"/>
          <p14:tracePt t="6102" x="3003550" y="1384300"/>
          <p14:tracePt t="6118" x="3162300" y="1397000"/>
          <p14:tracePt t="6135" x="3321050" y="1403350"/>
          <p14:tracePt t="6152" x="3511550" y="1409700"/>
          <p14:tracePt t="6169" x="3765550" y="1422400"/>
          <p14:tracePt t="6185" x="3930650" y="1422400"/>
          <p14:tracePt t="6202" x="4057650" y="1422400"/>
          <p14:tracePt t="6218" x="4159250" y="1422400"/>
          <p14:tracePt t="6235" x="4222750" y="1422400"/>
          <p14:tracePt t="6252" x="4248150" y="1422400"/>
          <p14:tracePt t="6268" x="4273550" y="1422400"/>
          <p14:tracePt t="6285" x="4292600" y="1422400"/>
          <p14:tracePt t="6302" x="4298950" y="1422400"/>
          <p14:tracePt t="6339" x="4298950" y="1416050"/>
          <p14:tracePt t="6753" x="4298950" y="1409700"/>
          <p14:tracePt t="6762" x="4298950" y="1403350"/>
          <p14:tracePt t="6778" x="4298950" y="1397000"/>
          <p14:tracePt t="6810" x="4298950" y="1390650"/>
          <p14:tracePt t="6834" x="4298950" y="1384300"/>
          <p14:tracePt t="6858" x="4305300" y="1384300"/>
          <p14:tracePt t="6866" x="4311650" y="1384300"/>
          <p14:tracePt t="6883" x="4324350" y="1377950"/>
          <p14:tracePt t="6893" x="4337050" y="1377950"/>
          <p14:tracePt t="6910" x="4381500" y="1377950"/>
          <p14:tracePt t="6926" x="4489450" y="1377950"/>
          <p14:tracePt t="6943" x="4635500" y="1377950"/>
          <p14:tracePt t="6960" x="4826000" y="1377950"/>
          <p14:tracePt t="6977" x="5156200" y="1377950"/>
          <p14:tracePt t="6994" x="5918200" y="1352550"/>
          <p14:tracePt t="7010" x="6546850" y="1333500"/>
          <p14:tracePt t="7027" x="7181850" y="1295400"/>
          <p14:tracePt t="7043" x="7727950" y="1282700"/>
          <p14:tracePt t="7060" x="8159750" y="1282700"/>
          <p14:tracePt t="7077" x="8432800" y="1282700"/>
          <p14:tracePt t="7093" x="8623300" y="1282700"/>
          <p14:tracePt t="7110" x="8769350" y="1282700"/>
          <p14:tracePt t="7127" x="8877300" y="1282700"/>
          <p14:tracePt t="7143" x="8966200" y="1276350"/>
          <p14:tracePt t="7160" x="9042400" y="1276350"/>
          <p14:tracePt t="7165" x="9067800" y="1276350"/>
          <p14:tracePt t="7177" x="9086850" y="1276350"/>
          <p14:tracePt t="7193" x="9163050" y="1276350"/>
          <p14:tracePt t="7210" x="9194800" y="1270000"/>
          <p14:tracePt t="7227" x="9226550" y="1263650"/>
          <p14:tracePt t="7244" x="9239250" y="1263650"/>
          <p14:tracePt t="7260" x="9258300" y="1250950"/>
          <p14:tracePt t="7277" x="9277350" y="1250950"/>
          <p14:tracePt t="7294" x="9309100" y="1238250"/>
          <p14:tracePt t="7310" x="9334500" y="1219200"/>
          <p14:tracePt t="7327" x="9372600" y="1200150"/>
          <p14:tracePt t="7344" x="9404350" y="1193800"/>
          <p14:tracePt t="7361" x="9436100" y="1187450"/>
          <p14:tracePt t="7377" x="9467850" y="1181100"/>
          <p14:tracePt t="7394" x="9505950" y="1168400"/>
          <p14:tracePt t="7410" x="9537700" y="1162050"/>
          <p14:tracePt t="7427" x="9550400" y="1162050"/>
          <p14:tracePt t="7444" x="9556750" y="1162050"/>
          <p14:tracePt t="7698" x="9550400" y="1162050"/>
          <p14:tracePt t="7731" x="9544050" y="1162050"/>
          <p14:tracePt t="7755" x="9537700" y="1162050"/>
          <p14:tracePt t="7762" x="9537700" y="1168400"/>
          <p14:tracePt t="7779" x="9531350" y="1168400"/>
          <p14:tracePt t="7818" x="9525000" y="1168400"/>
          <p14:tracePt t="8963" x="9518650" y="1168400"/>
          <p14:tracePt t="8979" x="9518650" y="1174750"/>
          <p14:tracePt t="9027" x="9512300" y="1174750"/>
          <p14:tracePt t="9043" x="9505950" y="1181100"/>
          <p14:tracePt t="9051" x="9499600" y="1181100"/>
          <p14:tracePt t="9059" x="9493250" y="1181100"/>
          <p14:tracePt t="9071" x="9480550" y="1187450"/>
          <p14:tracePt t="9087" x="9442450" y="1193800"/>
          <p14:tracePt t="9104" x="9372600" y="1219200"/>
          <p14:tracePt t="9121" x="9321800" y="1231900"/>
          <p14:tracePt t="9139" x="9239250" y="1250950"/>
          <p14:tracePt t="9154" x="9169400" y="1257300"/>
          <p14:tracePt t="9172" x="9093200" y="1257300"/>
          <p14:tracePt t="9188" x="8997950" y="1263650"/>
          <p14:tracePt t="9204" x="8896350" y="1276350"/>
          <p14:tracePt t="9221" x="8820150" y="1301750"/>
          <p14:tracePt t="9238" x="8775700" y="1314450"/>
          <p14:tracePt t="9254" x="8750300" y="1320800"/>
          <p14:tracePt t="9271" x="8731250" y="1320800"/>
          <p14:tracePt t="9288" x="8718550" y="1320800"/>
          <p14:tracePt t="9304" x="8712200" y="1320800"/>
          <p14:tracePt t="9321" x="8705850" y="1320800"/>
          <p14:tracePt t="9338" x="8686800" y="1320800"/>
          <p14:tracePt t="9354" x="8667750" y="1320800"/>
          <p14:tracePt t="9371" x="8629650" y="1320800"/>
          <p14:tracePt t="9388" x="8591550" y="1320800"/>
          <p14:tracePt t="9404" x="8540750" y="1333500"/>
          <p14:tracePt t="9421" x="8477250" y="1333500"/>
          <p14:tracePt t="9438" x="8426450" y="1339850"/>
          <p14:tracePt t="9454" x="8369300" y="1346200"/>
          <p14:tracePt t="9471" x="8331200" y="1346200"/>
          <p14:tracePt t="9488" x="8299450" y="1346200"/>
          <p14:tracePt t="9505" x="8274050" y="1346200"/>
          <p14:tracePt t="9522" x="8267700" y="1346200"/>
          <p14:tracePt t="9538" x="8248650" y="1346200"/>
          <p14:tracePt t="9554" x="8242300" y="1346200"/>
          <p14:tracePt t="9571" x="8223250" y="1346200"/>
          <p14:tracePt t="9588" x="8210550" y="1346200"/>
          <p14:tracePt t="9604" x="8191500" y="1346200"/>
          <p14:tracePt t="9621" x="8172450" y="1346200"/>
          <p14:tracePt t="9638" x="8153400" y="1346200"/>
          <p14:tracePt t="9654" x="8121650" y="1346200"/>
          <p14:tracePt t="9671" x="8083550" y="1339850"/>
          <p14:tracePt t="9688" x="8039100" y="1339850"/>
          <p14:tracePt t="9704" x="7994650" y="1333500"/>
          <p14:tracePt t="9707" x="7962900" y="1333500"/>
          <p14:tracePt t="9721" x="7937500" y="1333500"/>
          <p14:tracePt t="9738" x="7854950" y="1320800"/>
          <p14:tracePt t="9754" x="7810500" y="1320800"/>
          <p14:tracePt t="9771" x="7759700" y="1314450"/>
          <p14:tracePt t="9788" x="7727950" y="1314450"/>
          <p14:tracePt t="9804" x="7696200" y="1314450"/>
          <p14:tracePt t="9821" x="7677150" y="1308100"/>
          <p14:tracePt t="9838" x="7670800" y="1308100"/>
          <p14:tracePt t="9854" x="7664450" y="1308100"/>
          <p14:tracePt t="9995" x="7658100" y="1308100"/>
          <p14:tracePt t="10043" x="7651750" y="1308100"/>
          <p14:tracePt t="10061" x="7645400" y="1308100"/>
          <p14:tracePt t="10067" x="7639050" y="1301750"/>
          <p14:tracePt t="10077" x="7632700" y="1301750"/>
          <p14:tracePt t="10088" x="7620000" y="1301750"/>
          <p14:tracePt t="10105" x="7607300" y="1301750"/>
          <p14:tracePt t="10121" x="7588250" y="1301750"/>
          <p14:tracePt t="10138" x="7562850" y="1295400"/>
          <p14:tracePt t="10155" x="7512050" y="1295400"/>
          <p14:tracePt t="10172" x="7473950" y="1289050"/>
          <p14:tracePt t="10188" x="7435850" y="1289050"/>
          <p14:tracePt t="10205" x="7397750" y="1289050"/>
          <p14:tracePt t="10222" x="7385050" y="1289050"/>
          <p14:tracePt t="10238" x="7372350" y="1289050"/>
          <p14:tracePt t="10255" x="7359650" y="1289050"/>
          <p14:tracePt t="10272" x="7353300" y="1289050"/>
          <p14:tracePt t="10364" x="7346950" y="1289050"/>
          <p14:tracePt t="10371" x="7340600" y="1289050"/>
          <p14:tracePt t="10379" x="7334250" y="1289050"/>
          <p14:tracePt t="10389" x="7327900" y="1289050"/>
          <p14:tracePt t="10405" x="7315200" y="1289050"/>
          <p14:tracePt t="10422" x="7289800" y="1289050"/>
          <p14:tracePt t="10439" x="7239000" y="1289050"/>
          <p14:tracePt t="10455" x="7188200" y="1289050"/>
          <p14:tracePt t="10472" x="7137400" y="1289050"/>
          <p14:tracePt t="10489" x="7086600" y="1282700"/>
          <p14:tracePt t="10505" x="7048500" y="1282700"/>
          <p14:tracePt t="10523" x="7023100" y="1282700"/>
          <p14:tracePt t="10538" x="6997700" y="1282700"/>
          <p14:tracePt t="10555" x="6978650" y="1276350"/>
          <p14:tracePt t="10572" x="6972300" y="1276350"/>
          <p14:tracePt t="10588" x="6965950" y="1276350"/>
          <p14:tracePt t="10605" x="6959600" y="1276350"/>
          <p14:tracePt t="10622" x="6953250" y="1276350"/>
          <p14:tracePt t="10638" x="6946900" y="1276350"/>
          <p14:tracePt t="10804" x="6940550" y="1276350"/>
          <p14:tracePt t="10811" x="6934200" y="1276350"/>
          <p14:tracePt t="10822" x="6927850" y="1276350"/>
          <p14:tracePt t="10839" x="6908800" y="1276350"/>
          <p14:tracePt t="10856" x="6889750" y="1276350"/>
          <p14:tracePt t="10872" x="6864350" y="1282700"/>
          <p14:tracePt t="10890" x="6819900" y="1282700"/>
          <p14:tracePt t="10906" x="6756400" y="1282700"/>
          <p14:tracePt t="10923" x="6629400" y="1282700"/>
          <p14:tracePt t="10939" x="6527800" y="1276350"/>
          <p14:tracePt t="10956" x="6426200" y="1276350"/>
          <p14:tracePt t="10972" x="6267450" y="1276350"/>
          <p14:tracePt t="10989" x="6076950" y="1276350"/>
          <p14:tracePt t="11006" x="5886450" y="1276350"/>
          <p14:tracePt t="11022" x="5727700" y="1276350"/>
          <p14:tracePt t="11039" x="5588000" y="1295400"/>
          <p14:tracePt t="11056" x="5467350" y="1308100"/>
          <p14:tracePt t="11072" x="5346700" y="1333500"/>
          <p14:tracePt t="11089" x="5226050" y="1339850"/>
          <p14:tracePt t="11106" x="5118100" y="1346200"/>
          <p14:tracePt t="11123" x="5029200" y="1352550"/>
          <p14:tracePt t="11140" x="4984750" y="1352550"/>
          <p14:tracePt t="11156" x="4953000" y="1352550"/>
          <p14:tracePt t="11172" x="4921250" y="1352550"/>
          <p14:tracePt t="11189" x="4895850" y="1358900"/>
          <p14:tracePt t="11206" x="4864100" y="1358900"/>
          <p14:tracePt t="11223" x="4838700" y="1358900"/>
          <p14:tracePt t="11239" x="4826000" y="1358900"/>
          <p14:tracePt t="11256" x="4813300" y="1365250"/>
          <p14:tracePt t="11273" x="4806950" y="1365250"/>
          <p14:tracePt t="11356" x="4800600" y="1365250"/>
          <p14:tracePt t="11396" x="4794250" y="1365250"/>
          <p14:tracePt t="11420" x="4787900" y="1365250"/>
          <p14:tracePt t="11460" x="4781550" y="1365250"/>
          <p14:tracePt t="11493" x="4775200" y="1365250"/>
          <p14:tracePt t="11509" x="4768850" y="1365250"/>
          <p14:tracePt t="11540" x="4762500" y="1365250"/>
          <p14:tracePt t="11548" x="4756150" y="1365250"/>
          <p14:tracePt t="11581" x="4749800" y="1365250"/>
          <p14:tracePt t="11588" x="4743450" y="1365250"/>
          <p14:tracePt t="11596" x="4737100" y="1365250"/>
          <p14:tracePt t="11613" x="4730750" y="1358900"/>
          <p14:tracePt t="11623" x="4724400" y="1358900"/>
          <p14:tracePt t="11640" x="4724400" y="1352550"/>
          <p14:tracePt t="11656" x="4711700" y="1352550"/>
          <p14:tracePt t="11673" x="4705350" y="1346200"/>
          <p14:tracePt t="11788" x="4711700" y="1346200"/>
          <p14:tracePt t="11796" x="4718050" y="1346200"/>
          <p14:tracePt t="11828" x="4724400" y="1346200"/>
          <p14:tracePt t="12477" x="4730750" y="1346200"/>
          <p14:tracePt t="12564" x="4730750" y="1352550"/>
          <p14:tracePt t="12677" x="4724400" y="1352550"/>
          <p14:tracePt t="12717" x="4718050" y="1352550"/>
          <p14:tracePt t="12981" x="4718050" y="1358900"/>
          <p14:tracePt t="13445" x="4711700" y="1358900"/>
          <p14:tracePt t="13453" x="4705350" y="1358900"/>
          <p14:tracePt t="13461" x="4686300" y="1358900"/>
          <p14:tracePt t="13469" x="4660900" y="1365250"/>
          <p14:tracePt t="13486" x="4603750" y="1371600"/>
          <p14:tracePt t="13502" x="4572000" y="1377950"/>
          <p14:tracePt t="13519" x="4540250" y="1377950"/>
          <p14:tracePt t="13536" x="4508500" y="1384300"/>
          <p14:tracePt t="13553" x="4438650" y="1416050"/>
          <p14:tracePt t="13569" x="4324350" y="1473200"/>
          <p14:tracePt t="13586" x="4152900" y="1555750"/>
          <p14:tracePt t="13603" x="3968750" y="1644650"/>
          <p14:tracePt t="13620" x="3714750" y="1758950"/>
          <p14:tracePt t="13636" x="3581400" y="1816100"/>
          <p14:tracePt t="13653" x="3460750" y="1860550"/>
          <p14:tracePt t="13670" x="3346450" y="1898650"/>
          <p14:tracePt t="13686" x="3289300" y="1917700"/>
          <p14:tracePt t="13703" x="3257550" y="1943100"/>
          <p14:tracePt t="13720" x="3251200" y="1955800"/>
          <p14:tracePt t="13753" x="3251200" y="1962150"/>
          <p14:tracePt t="13790" x="3251200" y="1968500"/>
          <p14:tracePt t="13821" x="3244850" y="1968500"/>
          <p14:tracePt t="14022" x="3244850" y="1955800"/>
          <p14:tracePt t="14037" x="3244850" y="1943100"/>
          <p14:tracePt t="14045" x="3244850" y="1936750"/>
          <p14:tracePt t="14606" x="3244850" y="1930400"/>
          <p14:tracePt t="14622" x="3251200" y="1930400"/>
          <p14:tracePt t="15069" x="3257550" y="1930400"/>
          <p14:tracePt t="15078" x="3270250" y="1930400"/>
          <p14:tracePt t="15086" x="3289300" y="1930400"/>
          <p14:tracePt t="15094" x="3314700" y="1936750"/>
          <p14:tracePt t="15111" x="3390900" y="1943100"/>
          <p14:tracePt t="15127" x="3530600" y="1943100"/>
          <p14:tracePt t="15144" x="3752850" y="1949450"/>
          <p14:tracePt t="15161" x="4108450" y="1949450"/>
          <p14:tracePt t="15177" x="4540250" y="1949450"/>
          <p14:tracePt t="15194" x="4953000" y="1949450"/>
          <p14:tracePt t="15211" x="5340350" y="1949450"/>
          <p14:tracePt t="15227" x="5715000" y="1955800"/>
          <p14:tracePt t="15245" x="6153150" y="1962150"/>
          <p14:tracePt t="15261" x="6343650" y="1974850"/>
          <p14:tracePt t="15278" x="6470650" y="1981200"/>
          <p14:tracePt t="15294" x="6534150" y="1981200"/>
          <p14:tracePt t="15311" x="6559550" y="1981200"/>
          <p14:tracePt t="15478" x="6565900" y="1981200"/>
          <p14:tracePt t="15494" x="6572250" y="1981200"/>
          <p14:tracePt t="15670" x="6565900" y="1981200"/>
          <p14:tracePt t="15678" x="6565900" y="1974850"/>
          <p14:tracePt t="15710" x="6559550" y="1974850"/>
          <p14:tracePt t="15734" x="6553200" y="1974850"/>
          <p14:tracePt t="15758" x="6553200" y="1968500"/>
          <p14:tracePt t="15974" x="6553200" y="1962150"/>
          <p14:tracePt t="15982" x="6546850" y="1962150"/>
          <p14:tracePt t="16030" x="6546850" y="1955800"/>
          <p14:tracePt t="16038" x="6546850" y="1949450"/>
          <p14:tracePt t="16047" x="6546850" y="1943100"/>
          <p14:tracePt t="16070" x="6546850" y="1930400"/>
          <p14:tracePt t="16078" x="6553200" y="1924050"/>
          <p14:tracePt t="16095" x="6559550" y="1917700"/>
          <p14:tracePt t="16112" x="6559550" y="1911350"/>
          <p14:tracePt t="16145" x="6565900" y="1905000"/>
          <p14:tracePt t="16162" x="6565900" y="1898650"/>
          <p14:tracePt t="16199" x="6565900" y="1892300"/>
          <p14:tracePt t="16247" x="6565900" y="1885950"/>
          <p14:tracePt t="16262" x="6559550" y="1885950"/>
          <p14:tracePt t="16318" x="6553200" y="1885950"/>
          <p14:tracePt t="16662" x="6553200" y="1879600"/>
          <p14:tracePt t="16783" x="6553200" y="1873250"/>
          <p14:tracePt t="16823" x="6553200" y="1866900"/>
          <p14:tracePt t="16935" x="6553200" y="1860550"/>
          <p14:tracePt t="16943" x="6546850" y="1860550"/>
          <p14:tracePt t="17047" x="6546850" y="1854200"/>
          <p14:tracePt t="17407" x="6546850" y="1847850"/>
          <p14:tracePt t="17415" x="6565900" y="1847850"/>
          <p14:tracePt t="17421" x="6572250" y="1847850"/>
          <p14:tracePt t="17431" x="6584950" y="1847850"/>
          <p14:tracePt t="17448" x="6604000" y="1841500"/>
          <p14:tracePt t="17465" x="6629400" y="1841500"/>
          <p14:tracePt t="17481" x="6642100" y="1835150"/>
          <p14:tracePt t="17498" x="6654800" y="1828800"/>
          <p14:tracePt t="17515" x="6661150" y="1828800"/>
          <p14:tracePt t="17552" x="6667500" y="1828800"/>
          <p14:tracePt t="18184" x="6661150" y="1828800"/>
          <p14:tracePt t="18223" x="6661150" y="1835150"/>
          <p14:tracePt t="18264" x="6667500" y="1835150"/>
          <p14:tracePt t="18271" x="6673850" y="1835150"/>
          <p14:tracePt t="18281" x="6680200" y="1835150"/>
          <p14:tracePt t="18292" x="6686550" y="1835150"/>
          <p14:tracePt t="18312" x="6692900" y="1835150"/>
          <p14:tracePt t="18351" x="6699250" y="1835150"/>
          <p14:tracePt t="18383" x="6705600" y="1835150"/>
          <p14:tracePt t="18391" x="6705600" y="1828800"/>
          <p14:tracePt t="18399" x="6711950" y="1828800"/>
          <p14:tracePt t="18409" x="6718300" y="1828800"/>
          <p14:tracePt t="18425" x="6731000" y="1822450"/>
          <p14:tracePt t="18442" x="6737350" y="1822450"/>
          <p14:tracePt t="18459" x="6750050" y="1822450"/>
          <p14:tracePt t="18476" x="6756400" y="1822450"/>
          <p14:tracePt t="18492" x="6762750" y="1816100"/>
          <p14:tracePt t="18551" x="6769100" y="1816100"/>
          <p14:tracePt t="20096" x="6769100" y="1809750"/>
          <p14:tracePt t="21288" x="6762750" y="1809750"/>
          <p14:tracePt t="21304" x="6756400" y="1809750"/>
          <p14:tracePt t="21328" x="6750050" y="1809750"/>
          <p14:tracePt t="21345" x="6750050" y="1803400"/>
          <p14:tracePt t="21353" x="6743700" y="1803400"/>
          <p14:tracePt t="21448" x="6737350" y="1803400"/>
          <p14:tracePt t="21465" x="6731000" y="1803400"/>
          <p14:tracePt t="21472" x="6724650" y="1803400"/>
          <p14:tracePt t="21481" x="6718300" y="1803400"/>
          <p14:tracePt t="21496" x="6699250" y="1803400"/>
          <p14:tracePt t="21513" x="6673850" y="1803400"/>
          <p14:tracePt t="21530" x="6648450" y="1809750"/>
          <p14:tracePt t="21546" x="6629400" y="1816100"/>
          <p14:tracePt t="21563" x="6616700" y="1816100"/>
          <p14:tracePt t="21580" x="6604000" y="1816100"/>
          <p14:tracePt t="21596" x="6591300" y="1822450"/>
          <p14:tracePt t="21613" x="6565900" y="1822450"/>
          <p14:tracePt t="21630" x="6527800" y="1822450"/>
          <p14:tracePt t="21646" x="6489700" y="1828800"/>
          <p14:tracePt t="21663" x="6445250" y="1841500"/>
          <p14:tracePt t="21680" x="6413500" y="1847850"/>
          <p14:tracePt t="21696" x="6375400" y="1854200"/>
          <p14:tracePt t="21713" x="6337300" y="1860550"/>
          <p14:tracePt t="21730" x="6305550" y="1866900"/>
          <p14:tracePt t="21746" x="6267450" y="1873250"/>
          <p14:tracePt t="21763" x="6229350" y="1873250"/>
          <p14:tracePt t="21780" x="6197600" y="1873250"/>
          <p14:tracePt t="21797" x="6159500" y="1873250"/>
          <p14:tracePt t="21814" x="6121400" y="1873250"/>
          <p14:tracePt t="21831" x="6070600" y="1860550"/>
          <p14:tracePt t="21846" x="6032500" y="1847850"/>
          <p14:tracePt t="21864" x="5962650" y="1822450"/>
          <p14:tracePt t="21880" x="5911850" y="1803400"/>
          <p14:tracePt t="21897" x="5861050" y="1784350"/>
          <p14:tracePt t="21913" x="5829300" y="1771650"/>
          <p14:tracePt t="21930" x="5803900" y="1752600"/>
          <p14:tracePt t="21947" x="5784850" y="1720850"/>
          <p14:tracePt t="21963" x="5753100" y="1682750"/>
          <p14:tracePt t="21980" x="5715000" y="1631950"/>
          <p14:tracePt t="21997" x="5676900" y="1587500"/>
          <p14:tracePt t="22013" x="5657850" y="1568450"/>
          <p14:tracePt t="22030" x="5657850" y="1543050"/>
          <p14:tracePt t="22047" x="5657850" y="1524000"/>
          <p14:tracePt t="22065" x="5683250" y="1485900"/>
          <p14:tracePt t="22080" x="5695950" y="1447800"/>
          <p14:tracePt t="22097" x="5715000" y="1422400"/>
          <p14:tracePt t="22113" x="5727700" y="1390650"/>
          <p14:tracePt t="22130" x="5740400" y="1371600"/>
          <p14:tracePt t="22147" x="5765800" y="1352550"/>
          <p14:tracePt t="22163" x="5791200" y="1346200"/>
          <p14:tracePt t="22180" x="5835650" y="1327150"/>
          <p14:tracePt t="22197" x="5880100" y="1314450"/>
          <p14:tracePt t="22213" x="5918200" y="1295400"/>
          <p14:tracePt t="22230" x="5962650" y="1282700"/>
          <p14:tracePt t="22247" x="5994400" y="1276350"/>
          <p14:tracePt t="22264" x="6032500" y="1263650"/>
          <p14:tracePt t="22280" x="6096000" y="1257300"/>
          <p14:tracePt t="22297" x="6134100" y="1257300"/>
          <p14:tracePt t="22313" x="6172200" y="1257300"/>
          <p14:tracePt t="22330" x="6216650" y="1257300"/>
          <p14:tracePt t="22347" x="6286500" y="1257300"/>
          <p14:tracePt t="22363" x="6350000" y="1263650"/>
          <p14:tracePt t="22380" x="6432550" y="1276350"/>
          <p14:tracePt t="22397" x="6508750" y="1282700"/>
          <p14:tracePt t="22414" x="6584950" y="1289050"/>
          <p14:tracePt t="22430" x="6654800" y="1295400"/>
          <p14:tracePt t="22447" x="6705600" y="1308100"/>
          <p14:tracePt t="22463" x="6769100" y="1327150"/>
          <p14:tracePt t="22480" x="6800850" y="1339850"/>
          <p14:tracePt t="22497" x="6826250" y="1352550"/>
          <p14:tracePt t="22514" x="6838950" y="1352550"/>
          <p14:tracePt t="22531" x="6851650" y="1358900"/>
          <p14:tracePt t="22547" x="6864350" y="1371600"/>
          <p14:tracePt t="22564" x="6889750" y="1377950"/>
          <p14:tracePt t="22581" x="6915150" y="1390650"/>
          <p14:tracePt t="22597" x="6934200" y="1397000"/>
          <p14:tracePt t="22614" x="6940550" y="1403350"/>
          <p14:tracePt t="22631" x="6946900" y="1409700"/>
          <p14:tracePt t="22647" x="6946900" y="1416050"/>
          <p14:tracePt t="22681" x="6946900" y="1422400"/>
          <p14:tracePt t="22697" x="6946900" y="1435100"/>
          <p14:tracePt t="22714" x="6953250" y="1435100"/>
          <p14:tracePt t="22731" x="6953250" y="1441450"/>
          <p14:tracePt t="22747" x="6953250" y="1447800"/>
          <p14:tracePt t="22764" x="6953250" y="1454150"/>
          <p14:tracePt t="22781" x="6953250" y="1460500"/>
          <p14:tracePt t="22797" x="6953250" y="1473200"/>
          <p14:tracePt t="22814" x="6946900" y="1479550"/>
          <p14:tracePt t="22831" x="6946900" y="1492250"/>
          <p14:tracePt t="22848" x="6940550" y="1498600"/>
          <p14:tracePt t="22865" x="6934200" y="1511300"/>
          <p14:tracePt t="22881" x="6927850" y="1524000"/>
          <p14:tracePt t="22897" x="6915150" y="1530350"/>
          <p14:tracePt t="22914" x="6908800" y="1549400"/>
          <p14:tracePt t="22930" x="6896100" y="1562100"/>
          <p14:tracePt t="22947" x="6877050" y="1581150"/>
          <p14:tracePt t="22964" x="6845300" y="1612900"/>
          <p14:tracePt t="22981" x="6832600" y="1625600"/>
          <p14:tracePt t="22997" x="6813550" y="1651000"/>
          <p14:tracePt t="23014" x="6800850" y="1676400"/>
          <p14:tracePt t="23031" x="6788150" y="1701800"/>
          <p14:tracePt t="23047" x="6775450" y="1720850"/>
          <p14:tracePt t="23065" x="6769100" y="1733550"/>
          <p14:tracePt t="23081" x="6769100" y="1739900"/>
          <p14:tracePt t="23129" x="6769100" y="1746250"/>
          <p14:tracePt t="23194" x="6775450" y="1752600"/>
          <p14:tracePt t="23202" x="6788150" y="1758950"/>
          <p14:tracePt t="23214" x="6800850" y="1765300"/>
          <p14:tracePt t="23231" x="6832600" y="1778000"/>
          <p14:tracePt t="23248" x="6883400" y="1790700"/>
          <p14:tracePt t="23265" x="6972300" y="1822450"/>
          <p14:tracePt t="23281" x="7054850" y="1847850"/>
          <p14:tracePt t="23298" x="7162800" y="1892300"/>
          <p14:tracePt t="23314" x="7308850" y="1924050"/>
          <p14:tracePt t="23331" x="7448550" y="1943100"/>
          <p14:tracePt t="23348" x="7562850" y="1955800"/>
          <p14:tracePt t="23365" x="7677150" y="1981200"/>
          <p14:tracePt t="23381" x="7816850" y="1993900"/>
          <p14:tracePt t="23398" x="7931150" y="1993900"/>
          <p14:tracePt t="23415" x="8020050" y="1993900"/>
          <p14:tracePt t="23431" x="8096250" y="1993900"/>
          <p14:tracePt t="23449" x="8235950" y="1993900"/>
          <p14:tracePt t="23465" x="8343900" y="1993900"/>
          <p14:tracePt t="23481" x="8439150" y="2006600"/>
          <p14:tracePt t="23498" x="8528050" y="2006600"/>
          <p14:tracePt t="23515" x="8604250" y="1993900"/>
          <p14:tracePt t="23531" x="8674100" y="1974850"/>
          <p14:tracePt t="23548" x="8737600" y="1955800"/>
          <p14:tracePt t="23564" x="8807450" y="1924050"/>
          <p14:tracePt t="23581" x="8890000" y="1898650"/>
          <p14:tracePt t="23598" x="8997950" y="1866900"/>
          <p14:tracePt t="23614" x="9118600" y="1835150"/>
          <p14:tracePt t="23631" x="9213850" y="1803400"/>
          <p14:tracePt t="23648" x="9283700" y="1778000"/>
          <p14:tracePt t="23664" x="9347200" y="1752600"/>
          <p14:tracePt t="23681" x="9366250" y="1746250"/>
          <p14:tracePt t="23698" x="9372600" y="1733550"/>
          <p14:tracePt t="23715" x="9378950" y="1733550"/>
          <p14:tracePt t="23731" x="9378950" y="1727200"/>
          <p14:tracePt t="23748" x="9378950" y="1720850"/>
          <p14:tracePt t="23765" x="9378950" y="1714500"/>
          <p14:tracePt t="23798" x="9378950" y="1708150"/>
          <p14:tracePt t="23819" x="9372600" y="1708150"/>
          <p14:tracePt t="23914" x="9366250" y="1708150"/>
          <p14:tracePt t="23940" x="9366250" y="1701800"/>
          <p14:tracePt t="23946" x="9359900" y="1701800"/>
          <p14:tracePt t="23955" x="9353550" y="1701800"/>
          <p14:tracePt t="24066" x="9347200" y="1701800"/>
          <p14:tracePt t="24098" x="9340850" y="1701800"/>
          <p14:tracePt t="24146" x="9334500" y="1701800"/>
          <p14:tracePt t="24186" x="9328150" y="1701800"/>
          <p14:tracePt t="24194" x="9321800" y="1701800"/>
          <p14:tracePt t="24210" x="9315450" y="1701800"/>
          <p14:tracePt t="24219" x="9302750" y="1701800"/>
          <p14:tracePt t="24232" x="9296400" y="1701800"/>
          <p14:tracePt t="24249" x="9251950" y="1701800"/>
          <p14:tracePt t="24265" x="9201150" y="1695450"/>
          <p14:tracePt t="24283" x="9156700" y="1695450"/>
          <p14:tracePt t="24299" x="9118600" y="1695450"/>
          <p14:tracePt t="24315" x="9105900" y="1695450"/>
          <p14:tracePt t="24332" x="9093200" y="1695450"/>
          <p14:tracePt t="24586" x="9086850" y="1695450"/>
          <p14:tracePt t="24610" x="9080500" y="1695450"/>
          <p14:tracePt t="24626" x="9080500" y="1689100"/>
          <p14:tracePt t="24643" x="9074150" y="1689100"/>
          <p14:tracePt t="24746" x="9067800" y="1689100"/>
          <p14:tracePt t="24763" x="9061450" y="1689100"/>
          <p14:tracePt t="24778" x="9042400" y="1689100"/>
          <p14:tracePt t="24786" x="9029700" y="1689100"/>
          <p14:tracePt t="24794" x="8985250" y="1701800"/>
          <p14:tracePt t="24811" x="8864600" y="1720850"/>
          <p14:tracePt t="24828" x="8712200" y="1758950"/>
          <p14:tracePt t="24844" x="8585200" y="1784350"/>
          <p14:tracePt t="24860" x="8483600" y="1797050"/>
          <p14:tracePt t="24877" x="8394700" y="1803400"/>
          <p14:tracePt t="24894" x="8286750" y="1809750"/>
          <p14:tracePt t="24911" x="8159750" y="1816100"/>
          <p14:tracePt t="24927" x="8051800" y="1835150"/>
          <p14:tracePt t="24944" x="7994650" y="1847850"/>
          <p14:tracePt t="24948" x="7969250" y="1854200"/>
          <p14:tracePt t="24961" x="7937500" y="1860550"/>
          <p14:tracePt t="24977" x="7924800" y="1860550"/>
          <p14:tracePt t="24994" x="7905750" y="1860550"/>
          <p14:tracePt t="25011" x="7886700" y="1860550"/>
          <p14:tracePt t="25027" x="7854950" y="1860550"/>
          <p14:tracePt t="25044" x="7810500" y="1860550"/>
          <p14:tracePt t="25061" x="7740650" y="1860550"/>
          <p14:tracePt t="25078" x="7683500" y="1854200"/>
          <p14:tracePt t="25094" x="7626350" y="1854200"/>
          <p14:tracePt t="25111" x="7594600" y="1854200"/>
          <p14:tracePt t="25128" x="7588250" y="1854200"/>
          <p14:tracePt t="25299" x="7588250" y="1847850"/>
          <p14:tracePt t="25306" x="7581900" y="1847850"/>
          <p14:tracePt t="25316" x="7575550" y="1847850"/>
          <p14:tracePt t="25328" x="7569200" y="1841500"/>
          <p14:tracePt t="25347" x="7556500" y="1841500"/>
          <p14:tracePt t="25361" x="7556500" y="1835150"/>
          <p14:tracePt t="25378" x="7524750" y="1816100"/>
          <p14:tracePt t="25395" x="7486650" y="1809750"/>
          <p14:tracePt t="25411" x="7454900" y="1790700"/>
          <p14:tracePt t="25428" x="7410450" y="1771650"/>
          <p14:tracePt t="25445" x="7372350" y="1758950"/>
          <p14:tracePt t="25461" x="7353300" y="1752600"/>
          <p14:tracePt t="25478" x="7346950" y="1752600"/>
          <p14:tracePt t="25803" x="7346950" y="1746250"/>
          <p14:tracePt t="26603" x="7346950" y="1739900"/>
          <p14:tracePt t="30413" x="7340600" y="1746250"/>
          <p14:tracePt t="30420" x="7321550" y="1752600"/>
          <p14:tracePt t="30429" x="7296150" y="1758950"/>
          <p14:tracePt t="30438" x="7277100" y="1765300"/>
          <p14:tracePt t="30455" x="7219950" y="1797050"/>
          <p14:tracePt t="30472" x="7156450" y="1822450"/>
          <p14:tracePt t="30488" x="7073900" y="1854200"/>
          <p14:tracePt t="30505" x="6997700" y="1879600"/>
          <p14:tracePt t="30522" x="6921500" y="1911350"/>
          <p14:tracePt t="30538" x="6851650" y="1949450"/>
          <p14:tracePt t="30555" x="6794500" y="1968500"/>
          <p14:tracePt t="30572" x="6781800" y="1968500"/>
          <p14:tracePt t="30588" x="6781800" y="1974850"/>
          <p14:tracePt t="30605" x="6775450" y="1974850"/>
          <p14:tracePt t="30622" x="6762750" y="1987550"/>
          <p14:tracePt t="30638" x="6750050" y="1987550"/>
          <p14:tracePt t="30655" x="6737350" y="1993900"/>
          <p14:tracePt t="30672" x="6718300" y="2006600"/>
          <p14:tracePt t="30997" x="6711950" y="2006600"/>
          <p14:tracePt t="31008" x="6705600" y="2012950"/>
          <p14:tracePt t="31020" x="6692900" y="2019300"/>
          <p14:tracePt t="31028" x="6680200" y="2025650"/>
          <p14:tracePt t="31038" x="6680200" y="2032000"/>
          <p14:tracePt t="31054" x="6654800" y="2038350"/>
          <p14:tracePt t="31071" x="6629400" y="2051050"/>
          <p14:tracePt t="31088" x="6604000" y="2063750"/>
          <p14:tracePt t="31105" x="6591300" y="2070100"/>
          <p14:tracePt t="31121" x="6584950" y="2082800"/>
          <p14:tracePt t="31138" x="6572250" y="2089150"/>
          <p14:tracePt t="31154" x="6565900" y="2095500"/>
          <p14:tracePt t="31171" x="6565900" y="2101850"/>
          <p14:tracePt t="31188" x="6553200" y="2114550"/>
          <p14:tracePt t="31205" x="6546850" y="2120900"/>
          <p14:tracePt t="31221" x="6540500" y="2127250"/>
          <p14:tracePt t="31255" x="6534150" y="2127250"/>
          <p14:tracePt t="31542" x="6534150" y="2133600"/>
          <p14:tracePt t="31565" x="6527800" y="2133600"/>
          <p14:tracePt t="31589" x="6521450" y="2139950"/>
          <p14:tracePt t="31613" x="6521450" y="2146300"/>
          <p14:tracePt t="31621" x="6515100" y="2146300"/>
          <p14:tracePt t="31645" x="6508750" y="2146300"/>
          <p14:tracePt t="31655" x="6502400" y="2146300"/>
          <p14:tracePt t="31666" x="6502400" y="2152650"/>
          <p14:tracePt t="31683" x="6489700" y="2159000"/>
          <p14:tracePt t="31700" x="6477000" y="2165350"/>
          <p14:tracePt t="31716" x="6470650" y="2165350"/>
          <p14:tracePt t="31733" x="6457950" y="2178050"/>
          <p14:tracePt t="31750" x="6451600" y="2178050"/>
          <p14:tracePt t="31783" x="6445250" y="2178050"/>
          <p14:tracePt t="32069" x="6451600" y="2178050"/>
          <p14:tracePt t="32085" x="6457950" y="2178050"/>
          <p14:tracePt t="32142" x="6457950" y="2184400"/>
          <p14:tracePt t="32158" x="6457950" y="2190750"/>
          <p14:tracePt t="32175" x="6451600" y="2197100"/>
          <p14:tracePt t="32182" x="6445250" y="2203450"/>
          <p14:tracePt t="32190" x="6438900" y="2209800"/>
          <p14:tracePt t="32207" x="6438900" y="2216150"/>
          <p14:tracePt t="32221" x="6432550" y="2216150"/>
          <p14:tracePt t="32237" x="6426200" y="2222500"/>
          <p14:tracePt t="32255" x="6419850" y="2228850"/>
          <p14:tracePt t="32271" x="6400800" y="2241550"/>
          <p14:tracePt t="32287" x="6381750" y="2247900"/>
          <p14:tracePt t="32304" x="6362700" y="2247900"/>
          <p14:tracePt t="32321" x="6356350" y="2254250"/>
          <p14:tracePt t="32338" x="6350000" y="2254250"/>
          <p14:tracePt t="32390" x="6343650" y="2254250"/>
          <p14:tracePt t="32398" x="6337300" y="2260600"/>
          <p14:tracePt t="32582" x="6330950" y="2260600"/>
          <p14:tracePt t="32606" x="6324600" y="2260600"/>
          <p14:tracePt t="32631" x="6318250" y="2266950"/>
          <p14:tracePt t="32654" x="6311900" y="2266950"/>
          <p14:tracePt t="32662" x="6311900" y="2273300"/>
          <p14:tracePt t="32710" x="6305550" y="2273300"/>
          <p14:tracePt t="32726" x="6305550" y="2279650"/>
          <p14:tracePt t="32750" x="6299200" y="2279650"/>
          <p14:tracePt t="32782" x="6292850" y="2279650"/>
          <p14:tracePt t="32814" x="6292850" y="2286000"/>
          <p14:tracePt t="32822" x="6286500" y="2286000"/>
          <p14:tracePt t="32846" x="6280150" y="2286000"/>
          <p14:tracePt t="32854" x="6280150" y="2292350"/>
          <p14:tracePt t="32879" x="6273800" y="2292350"/>
          <p14:tracePt t="32902" x="6267450" y="2292350"/>
          <p14:tracePt t="32966" x="6261100" y="2292350"/>
          <p14:tracePt t="32974" x="6261100" y="2298700"/>
          <p14:tracePt t="32998" x="6254750" y="2298700"/>
          <p14:tracePt t="33007" x="6254750" y="2305050"/>
          <p14:tracePt t="33014" x="6242050" y="2305050"/>
          <p14:tracePt t="33030" x="6235700" y="2311400"/>
          <p14:tracePt t="33040" x="6229350" y="2311400"/>
          <p14:tracePt t="33057" x="6203950" y="2311400"/>
          <p14:tracePt t="33074" x="6191250" y="2317750"/>
          <p14:tracePt t="33091" x="6178550" y="2324100"/>
          <p14:tracePt t="33107" x="6146800" y="2336800"/>
          <p14:tracePt t="33124" x="6115050" y="2349500"/>
          <p14:tracePt t="33142" x="6051550" y="2355850"/>
          <p14:tracePt t="33157" x="5981700" y="2362200"/>
          <p14:tracePt t="33174" x="5873750" y="2362200"/>
          <p14:tracePt t="33191" x="5708650" y="2355850"/>
          <p14:tracePt t="33207" x="5518150" y="2330450"/>
          <p14:tracePt t="33224" x="5334000" y="2305050"/>
          <p14:tracePt t="33241" x="5162550" y="2273300"/>
          <p14:tracePt t="33257" x="4997450" y="2235200"/>
          <p14:tracePt t="33274" x="4826000" y="2203450"/>
          <p14:tracePt t="33291" x="4673600" y="2165350"/>
          <p14:tracePt t="33307" x="4533900" y="2152650"/>
          <p14:tracePt t="33324" x="4457700" y="2146300"/>
          <p14:tracePt t="33341" x="4413250" y="2146300"/>
          <p14:tracePt t="33357" x="4406900" y="2152650"/>
          <p14:tracePt t="33374" x="4400550" y="2171700"/>
          <p14:tracePt t="33391" x="4394200" y="2190750"/>
          <p14:tracePt t="33407" x="4394200" y="2209800"/>
          <p14:tracePt t="33424" x="4400550" y="2209800"/>
          <p14:tracePt t="33441" x="4413250" y="2209800"/>
          <p14:tracePt t="33458" x="4419600" y="2209800"/>
          <p14:tracePt t="34031" x="4419600" y="2203450"/>
          <p14:tracePt t="34046" x="4413250" y="2203450"/>
          <p14:tracePt t="34071" x="4406900" y="2203450"/>
          <p14:tracePt t="34103" x="4400550" y="2203450"/>
          <p14:tracePt t="34111" x="4400550" y="2197100"/>
          <p14:tracePt t="34128" x="4394200" y="2197100"/>
          <p14:tracePt t="34139" x="4394200" y="2190750"/>
          <p14:tracePt t="34155" x="4387850" y="2184400"/>
          <p14:tracePt t="34199" x="4387850" y="2178050"/>
          <p14:tracePt t="34215" x="4387850" y="2171700"/>
          <p14:tracePt t="34239" x="4387850" y="2165350"/>
          <p14:tracePt t="34246" x="4394200" y="2152650"/>
          <p14:tracePt t="34255" x="4406900" y="2139950"/>
          <p14:tracePt t="34272" x="4425950" y="2108200"/>
          <p14:tracePt t="34289" x="4470400" y="2051050"/>
          <p14:tracePt t="34306" x="4527550" y="1987550"/>
          <p14:tracePt t="34322" x="4591050" y="1917700"/>
          <p14:tracePt t="34339" x="4641850" y="1835150"/>
          <p14:tracePt t="34355" x="4686300" y="1758950"/>
          <p14:tracePt t="34372" x="4724400" y="1695450"/>
          <p14:tracePt t="34389" x="4756150" y="1651000"/>
          <p14:tracePt t="34406" x="4781550" y="1612900"/>
          <p14:tracePt t="34422" x="4806950" y="1562100"/>
          <p14:tracePt t="34439" x="4813300" y="1543050"/>
          <p14:tracePt t="34455" x="4813300" y="1530350"/>
          <p14:tracePt t="34472" x="4813300" y="1517650"/>
          <p14:tracePt t="34489" x="4813300" y="1511300"/>
          <p14:tracePt t="34506" x="4806950" y="1511300"/>
          <p14:tracePt t="34550" x="4800600" y="1511300"/>
          <p14:tracePt t="34560" x="4794250" y="1511300"/>
          <p14:tracePt t="34576" x="4787900" y="1511300"/>
          <p14:tracePt t="34589" x="4781550" y="1511300"/>
          <p14:tracePt t="34606" x="4762500" y="1511300"/>
          <p14:tracePt t="34622" x="4743450" y="1511300"/>
          <p14:tracePt t="34639" x="4730750" y="1524000"/>
          <p14:tracePt t="34655" x="4718050" y="1524000"/>
          <p14:tracePt t="34672" x="4705350" y="1530350"/>
          <p14:tracePt t="34689" x="4699000" y="1536700"/>
          <p14:tracePt t="34975" x="4692650" y="1536700"/>
          <p14:tracePt t="35015" x="4686300" y="1543050"/>
          <p14:tracePt t="35023" x="4667250" y="1543050"/>
          <p14:tracePt t="35033" x="4635500" y="1543050"/>
          <p14:tracePt t="35050" x="4559300" y="1549400"/>
          <p14:tracePt t="35067" x="4508500" y="1549400"/>
          <p14:tracePt t="35072" x="4489450" y="1555750"/>
          <p14:tracePt t="35083" x="4451350" y="1562100"/>
          <p14:tracePt t="35100" x="4330700" y="1593850"/>
          <p14:tracePt t="35116" x="4178300" y="1651000"/>
          <p14:tracePt t="35133" x="4019550" y="1714500"/>
          <p14:tracePt t="35150" x="3911600" y="1758950"/>
          <p14:tracePt t="35167" x="3740150" y="1828800"/>
          <p14:tracePt t="35183" x="3638550" y="1866900"/>
          <p14:tracePt t="35200" x="3549650" y="1885950"/>
          <p14:tracePt t="35216" x="3486150" y="1917700"/>
          <p14:tracePt t="35233" x="3435350" y="1943100"/>
          <p14:tracePt t="35250" x="3378200" y="1968500"/>
          <p14:tracePt t="35266" x="3333750" y="1993900"/>
          <p14:tracePt t="35283" x="3302000" y="2019300"/>
          <p14:tracePt t="35300" x="3270250" y="2044700"/>
          <p14:tracePt t="35316" x="3244850" y="2076450"/>
          <p14:tracePt t="35335" x="3187700" y="2139950"/>
          <p14:tracePt t="35350" x="3181350" y="2159000"/>
          <p14:tracePt t="35367" x="3136900" y="2216150"/>
          <p14:tracePt t="35384" x="3105150" y="2247900"/>
          <p14:tracePt t="35400" x="3073400" y="2273300"/>
          <p14:tracePt t="35417" x="3048000" y="2292350"/>
          <p14:tracePt t="35433" x="3022600" y="2305050"/>
          <p14:tracePt t="35450" x="2997200" y="2324100"/>
          <p14:tracePt t="35467" x="2965450" y="2343150"/>
          <p14:tracePt t="35483" x="2927350" y="2349500"/>
          <p14:tracePt t="35500" x="2882900" y="2349500"/>
          <p14:tracePt t="35517" x="2844800" y="2349500"/>
          <p14:tracePt t="35534" x="2787650" y="2349500"/>
          <p14:tracePt t="35550" x="2724150" y="2349500"/>
          <p14:tracePt t="35567" x="2616200" y="2330450"/>
          <p14:tracePt t="35583" x="2578100" y="2317750"/>
          <p14:tracePt t="35600" x="2552700" y="2311400"/>
          <p14:tracePt t="35617" x="2533650" y="2311400"/>
          <p14:tracePt t="35633" x="2527300" y="2311400"/>
          <p14:tracePt t="35711" x="2527300" y="2305050"/>
          <p14:tracePt t="35847" x="2527300" y="2298700"/>
          <p14:tracePt t="35864" x="2540000" y="2298700"/>
          <p14:tracePt t="35872" x="2546350" y="2298700"/>
          <p14:tracePt t="35884" x="2565400" y="2298700"/>
          <p14:tracePt t="35901" x="2603500" y="2298700"/>
          <p14:tracePt t="35917" x="2660650" y="2298700"/>
          <p14:tracePt t="35935" x="2806700" y="2305050"/>
          <p14:tracePt t="35951" x="2921000" y="2305050"/>
          <p14:tracePt t="35967" x="3060700" y="2305050"/>
          <p14:tracePt t="35984" x="3244850" y="2305050"/>
          <p14:tracePt t="36001" x="3511550" y="2305050"/>
          <p14:tracePt t="36017" x="3816350" y="2305050"/>
          <p14:tracePt t="36034" x="4102100" y="2305050"/>
          <p14:tracePt t="36051" x="4356100" y="2324100"/>
          <p14:tracePt t="36067" x="4584700" y="2336800"/>
          <p14:tracePt t="36073" x="4686300" y="2343150"/>
          <p14:tracePt t="36084" x="4787900" y="2355850"/>
          <p14:tracePt t="36101" x="4997450" y="2362200"/>
          <p14:tracePt t="36117" x="5200650" y="2381250"/>
          <p14:tracePt t="36134" x="5518150" y="2393950"/>
          <p14:tracePt t="36151" x="5708650" y="2393950"/>
          <p14:tracePt t="36167" x="5918200" y="2406650"/>
          <p14:tracePt t="36184" x="6178550" y="2413000"/>
          <p14:tracePt t="36201" x="6483350" y="2413000"/>
          <p14:tracePt t="36217" x="6826250" y="2413000"/>
          <p14:tracePt t="36234" x="7156450" y="2413000"/>
          <p14:tracePt t="36251" x="7378700" y="2413000"/>
          <p14:tracePt t="36267" x="7562850" y="2413000"/>
          <p14:tracePt t="36284" x="7702550" y="2393950"/>
          <p14:tracePt t="36301" x="7804150" y="2387600"/>
          <p14:tracePt t="36318" x="7880350" y="2381250"/>
          <p14:tracePt t="36334" x="7924800" y="2368550"/>
          <p14:tracePt t="36351" x="7956550" y="2355850"/>
          <p14:tracePt t="36368" x="7969250" y="2349500"/>
          <p14:tracePt t="36384" x="7975600" y="2343150"/>
          <p14:tracePt t="36401" x="7975600" y="2336800"/>
          <p14:tracePt t="36418" x="7975600" y="2330450"/>
          <p14:tracePt t="36434" x="7975600" y="2324100"/>
          <p14:tracePt t="36451" x="7981950" y="2324100"/>
          <p14:tracePt t="36484" x="7981950" y="2317750"/>
          <p14:tracePt t="36501" x="7981950" y="2311400"/>
          <p14:tracePt t="36528" x="7981950" y="2305050"/>
          <p14:tracePt t="36624" x="7975600" y="2305050"/>
          <p14:tracePt t="36633" x="7962900" y="2305050"/>
          <p14:tracePt t="36641" x="7956550" y="2305050"/>
          <p14:tracePt t="36651" x="7950200" y="2305050"/>
          <p14:tracePt t="36668" x="7937500" y="2305050"/>
          <p14:tracePt t="36685" x="7924800" y="2305050"/>
          <p14:tracePt t="36701" x="7905750" y="2305050"/>
          <p14:tracePt t="36718" x="7899400" y="2305050"/>
          <p14:tracePt t="36751" x="7899400" y="2311400"/>
          <p14:tracePt t="36776" x="7905750" y="2317750"/>
          <p14:tracePt t="36784" x="7918450" y="2317750"/>
          <p14:tracePt t="36801" x="7937500" y="2317750"/>
          <p14:tracePt t="36818" x="7975600" y="2317750"/>
          <p14:tracePt t="36835" x="8039100" y="2317750"/>
          <p14:tracePt t="36851" x="8115300" y="2317750"/>
          <p14:tracePt t="36868" x="8172450" y="2324100"/>
          <p14:tracePt t="36885" x="8235950" y="2330450"/>
          <p14:tracePt t="36902" x="8286750" y="2336800"/>
          <p14:tracePt t="36919" x="8375650" y="2336800"/>
          <p14:tracePt t="36935" x="8407400" y="2336800"/>
          <p14:tracePt t="36951" x="8509000" y="2336800"/>
          <p14:tracePt t="36968" x="8585200" y="2336800"/>
          <p14:tracePt t="36985" x="8667750" y="2336800"/>
          <p14:tracePt t="37001" x="8769350" y="2343150"/>
          <p14:tracePt t="37018" x="8832850" y="2349500"/>
          <p14:tracePt t="37035" x="8883650" y="2355850"/>
          <p14:tracePt t="37051" x="8902700" y="2355850"/>
          <p14:tracePt t="37068" x="8909050" y="2355850"/>
          <p14:tracePt t="37200" x="8915400" y="2355850"/>
          <p14:tracePt t="37216" x="8928100" y="2355850"/>
          <p14:tracePt t="37224" x="8934450" y="2355850"/>
          <p14:tracePt t="37235" x="8953500" y="2355850"/>
          <p14:tracePt t="37252" x="8997950" y="2362200"/>
          <p14:tracePt t="37268" x="9042400" y="2362200"/>
          <p14:tracePt t="37285" x="9099550" y="2368550"/>
          <p14:tracePt t="37302" x="9150350" y="2381250"/>
          <p14:tracePt t="37320" x="9175750" y="2381250"/>
          <p14:tracePt t="37384" x="9163050" y="2381250"/>
          <p14:tracePt t="37392" x="9150350" y="2387600"/>
          <p14:tracePt t="37402" x="9118600" y="2387600"/>
          <p14:tracePt t="37418" x="9004300" y="2400300"/>
          <p14:tracePt t="37435" x="8896350" y="2400300"/>
          <p14:tracePt t="37905" x="8896350" y="2406650"/>
          <p14:tracePt t="37935" x="8902700" y="2406650"/>
          <p14:tracePt t="37977" x="8909050" y="2406650"/>
          <p14:tracePt t="38097" x="8915400" y="2406650"/>
          <p14:tracePt t="38160" x="8915400" y="2400300"/>
          <p14:tracePt t="38185" x="8921750" y="2400300"/>
          <p14:tracePt t="38385" x="8921750" y="2393950"/>
          <p14:tracePt t="38553" x="8928100" y="2393950"/>
          <p14:tracePt t="38656" x="8928100" y="2387600"/>
          <p14:tracePt t="38785" x="8928100" y="2381250"/>
          <p14:tracePt t="39369" x="8921750" y="2381250"/>
          <p14:tracePt t="39385" x="8915400" y="2381250"/>
          <p14:tracePt t="39393" x="8915400" y="2374900"/>
          <p14:tracePt t="39401" x="8909050" y="2374900"/>
          <p14:tracePt t="39417" x="8902700" y="2374900"/>
          <p14:tracePt t="39427" x="8896350" y="2368550"/>
          <p14:tracePt t="39444" x="8883650" y="2362200"/>
          <p14:tracePt t="39460" x="8870950" y="2349500"/>
          <p14:tracePt t="39477" x="8851900" y="2343150"/>
          <p14:tracePt t="39493" x="8845550" y="2336800"/>
          <p14:tracePt t="39510" x="8832850" y="2324100"/>
          <p14:tracePt t="39527" x="8826500" y="2317750"/>
          <p14:tracePt t="39544" x="8807450" y="2292350"/>
          <p14:tracePt t="39560" x="8807450" y="2273300"/>
          <p14:tracePt t="39577" x="8801100" y="2247900"/>
          <p14:tracePt t="39594" x="8801100" y="2228850"/>
          <p14:tracePt t="39610" x="8794750" y="2203450"/>
          <p14:tracePt t="39627" x="8782050" y="2171700"/>
          <p14:tracePt t="39643" x="8775700" y="2146300"/>
          <p14:tracePt t="39660" x="8775700" y="2120900"/>
          <p14:tracePt t="39677" x="8775700" y="2089150"/>
          <p14:tracePt t="39694" x="8775700" y="2076450"/>
          <p14:tracePt t="39711" x="8782050" y="2063750"/>
          <p14:tracePt t="39727" x="8788400" y="2051050"/>
          <p14:tracePt t="39744" x="8794750" y="2032000"/>
          <p14:tracePt t="39761" x="8820150" y="2006600"/>
          <p14:tracePt t="39777" x="8839200" y="1987550"/>
          <p14:tracePt t="39794" x="8858250" y="1955800"/>
          <p14:tracePt t="39810" x="8883650" y="1936750"/>
          <p14:tracePt t="39827" x="8902700" y="1911350"/>
          <p14:tracePt t="39844" x="8915400" y="1898650"/>
          <p14:tracePt t="39860" x="8928100" y="1879600"/>
          <p14:tracePt t="39877" x="8947150" y="1860550"/>
          <p14:tracePt t="39894" x="8972550" y="1841500"/>
          <p14:tracePt t="39910" x="8991600" y="1822450"/>
          <p14:tracePt t="39927" x="9023350" y="1816100"/>
          <p14:tracePt t="39944" x="9061450" y="1797050"/>
          <p14:tracePt t="39961" x="9093200" y="1784350"/>
          <p14:tracePt t="39977" x="9124950" y="1771650"/>
          <p14:tracePt t="39994" x="9150350" y="1765300"/>
          <p14:tracePt t="40010" x="9169400" y="1765300"/>
          <p14:tracePt t="40027" x="9194800" y="1752600"/>
          <p14:tracePt t="40044" x="9213850" y="1746250"/>
          <p14:tracePt t="40061" x="9239250" y="1739900"/>
          <p14:tracePt t="40077" x="9264650" y="1739900"/>
          <p14:tracePt t="40081" x="9277350" y="1739900"/>
          <p14:tracePt t="40094" x="9290050" y="1739900"/>
          <p14:tracePt t="40111" x="9315450" y="1739900"/>
          <p14:tracePt t="40127" x="9340850" y="1752600"/>
          <p14:tracePt t="40144" x="9359900" y="1758950"/>
          <p14:tracePt t="40161" x="9391650" y="1758950"/>
          <p14:tracePt t="40177" x="9404350" y="1765300"/>
          <p14:tracePt t="40194" x="9417050" y="1771650"/>
          <p14:tracePt t="40211" x="9429750" y="1778000"/>
          <p14:tracePt t="40227" x="9448800" y="1784350"/>
          <p14:tracePt t="40244" x="9480550" y="1803400"/>
          <p14:tracePt t="40261" x="9512300" y="1816100"/>
          <p14:tracePt t="40277" x="9537700" y="1828800"/>
          <p14:tracePt t="40294" x="9544050" y="1828800"/>
          <p14:tracePt t="40311" x="9550400" y="1841500"/>
          <p14:tracePt t="40327" x="9556750" y="1847850"/>
          <p14:tracePt t="40344" x="9563100" y="1860550"/>
          <p14:tracePt t="40378" x="9569450" y="1879600"/>
          <p14:tracePt t="40395" x="9582150" y="1885950"/>
          <p14:tracePt t="40411" x="9582150" y="1892300"/>
          <p14:tracePt t="40427" x="9588500" y="1911350"/>
          <p14:tracePt t="40445" x="9601200" y="1924050"/>
          <p14:tracePt t="40461" x="9607550" y="1943100"/>
          <p14:tracePt t="40478" x="9620250" y="1962150"/>
          <p14:tracePt t="40494" x="9626600" y="1968500"/>
          <p14:tracePt t="40511" x="9626600" y="1974850"/>
          <p14:tracePt t="40528" x="9632950" y="1987550"/>
          <p14:tracePt t="40544" x="9632950" y="1993900"/>
          <p14:tracePt t="40561" x="9632950" y="2000250"/>
          <p14:tracePt t="40578" x="9626600" y="2012950"/>
          <p14:tracePt t="40594" x="9613900" y="2025650"/>
          <p14:tracePt t="40611" x="9607550" y="2051050"/>
          <p14:tracePt t="40628" x="9582150" y="2063750"/>
          <p14:tracePt t="40644" x="9563100" y="2076450"/>
          <p14:tracePt t="40661" x="9537700" y="2095500"/>
          <p14:tracePt t="40678" x="9531350" y="2095500"/>
          <p14:tracePt t="40695" x="9525000" y="2101850"/>
          <p14:tracePt t="40711" x="9512300" y="2114550"/>
          <p14:tracePt t="40729" x="9505950" y="2120900"/>
          <p14:tracePt t="40744" x="9505950" y="2127250"/>
          <p14:tracePt t="40761" x="9499600" y="2127250"/>
          <p14:tracePt t="40795" x="9493250" y="2133600"/>
          <p14:tracePt t="40811" x="9493250" y="2139950"/>
          <p14:tracePt t="40828" x="9486900" y="2146300"/>
          <p14:tracePt t="40845" x="9474200" y="2146300"/>
          <p14:tracePt t="40878" x="9467850" y="2152650"/>
          <p14:tracePt t="40895" x="9461500" y="2159000"/>
          <p14:tracePt t="40911" x="9448800" y="2159000"/>
          <p14:tracePt t="40929" x="9423400" y="2178050"/>
          <p14:tracePt t="40945" x="9398000" y="2190750"/>
          <p14:tracePt t="40961" x="9359900" y="2209800"/>
          <p14:tracePt t="40978" x="9334500" y="2222500"/>
          <p14:tracePt t="40995" x="9309100" y="2235200"/>
          <p14:tracePt t="41011" x="9290050" y="2241550"/>
          <p14:tracePt t="41028" x="9277350" y="2247900"/>
          <p14:tracePt t="41045" x="9271000" y="2254250"/>
          <p14:tracePt t="41061" x="9264650" y="2260600"/>
          <p14:tracePt t="41078" x="9258300" y="2260600"/>
          <p14:tracePt t="41095" x="9251950" y="2260600"/>
          <p14:tracePt t="41112" x="9245600" y="2260600"/>
          <p14:tracePt t="41137" x="9239250" y="2260600"/>
          <p14:tracePt t="41145" x="9239250" y="2266950"/>
          <p14:tracePt t="41162" x="9232900" y="2266950"/>
          <p14:tracePt t="41185" x="9226550" y="2273300"/>
          <p14:tracePt t="41201" x="9220200" y="2273300"/>
          <p14:tracePt t="41212" x="9213850" y="2273300"/>
          <p14:tracePt t="41228" x="9207500" y="2279650"/>
          <p14:tracePt t="41245" x="9194800" y="2286000"/>
          <p14:tracePt t="41262" x="9182100" y="2292350"/>
          <p14:tracePt t="41279" x="9156700" y="2298700"/>
          <p14:tracePt t="41295" x="9137650" y="2298700"/>
          <p14:tracePt t="41312" x="9118600" y="2305050"/>
          <p14:tracePt t="41329" x="9099550" y="2305050"/>
          <p14:tracePt t="41345" x="9086850" y="2305050"/>
          <p14:tracePt t="41746" x="9080500" y="2305050"/>
          <p14:tracePt t="46796" x="9074150" y="2305050"/>
          <p14:tracePt t="46820" x="9074150" y="2298700"/>
          <p14:tracePt t="48661" x="9067800" y="2298700"/>
          <p14:tracePt t="48669" x="9055100" y="2298700"/>
          <p14:tracePt t="48685" x="9048750" y="2298700"/>
          <p14:tracePt t="48701" x="9042400" y="2298700"/>
          <p14:tracePt t="48717" x="9036050" y="2298700"/>
          <p14:tracePt t="49677" x="9029700" y="2298700"/>
          <p14:tracePt t="49718" x="9023350" y="2298700"/>
          <p14:tracePt t="49726" x="9023350" y="2292350"/>
          <p14:tracePt t="49782" x="9017000" y="2292350"/>
          <p14:tracePt t="50806" x="9029700" y="2292350"/>
          <p14:tracePt t="50814" x="9036050" y="2292350"/>
          <p14:tracePt t="50822" x="9042400" y="2292350"/>
          <p14:tracePt t="50845" x="9099550" y="2292350"/>
          <p14:tracePt t="50861" x="9150350" y="2292350"/>
          <p14:tracePt t="50878" x="9175750" y="2292350"/>
          <p14:tracePt t="50895" x="9182100" y="2292350"/>
          <p14:tracePt t="52639" x="9182100" y="2298700"/>
          <p14:tracePt t="52735" x="9182100" y="2292350"/>
          <p14:tracePt t="53119" x="9182100" y="2286000"/>
          <p14:tracePt t="53376" x="9182100" y="2279650"/>
          <p14:tracePt t="53479" x="9182100" y="2273300"/>
          <p14:tracePt t="53520" x="9175750" y="2273300"/>
          <p14:tracePt t="53527" x="9175750" y="2266950"/>
          <p14:tracePt t="53537" x="9169400" y="2266950"/>
          <p14:tracePt t="53549" x="9169400" y="2260600"/>
          <p14:tracePt t="53567" x="9163050" y="2260600"/>
          <p14:tracePt t="53583" x="9156700" y="2260600"/>
          <p14:tracePt t="53680" x="9150350" y="2260600"/>
          <p14:tracePt t="53705" x="9144000" y="2260600"/>
          <p14:tracePt t="53752" x="9137650" y="2260600"/>
          <p14:tracePt t="53760" x="9131300" y="2260600"/>
          <p14:tracePt t="53768" x="9124950" y="2260600"/>
          <p14:tracePt t="53783" x="9105900" y="2260600"/>
          <p14:tracePt t="53799" x="9061450" y="2260600"/>
          <p14:tracePt t="53816" x="8997950" y="2260600"/>
          <p14:tracePt t="53833" x="8877300" y="2260600"/>
          <p14:tracePt t="53850" x="8680450" y="2260600"/>
          <p14:tracePt t="53866" x="8337550" y="2260600"/>
          <p14:tracePt t="53883" x="7874000" y="2273300"/>
          <p14:tracePt t="53900" x="7423150" y="2273300"/>
          <p14:tracePt t="53916" x="7067550" y="2286000"/>
          <p14:tracePt t="53933" x="6711950" y="2311400"/>
          <p14:tracePt t="53950" x="6299200" y="2324100"/>
          <p14:tracePt t="53966" x="5835650" y="2343150"/>
          <p14:tracePt t="53983" x="5314950" y="2343150"/>
          <p14:tracePt t="54000" x="5111750" y="2355850"/>
          <p14:tracePt t="54016" x="4953000" y="2381250"/>
          <p14:tracePt t="54033" x="4768850" y="2406650"/>
          <p14:tracePt t="54049" x="4578350" y="2425700"/>
          <p14:tracePt t="54066" x="4368800" y="2438400"/>
          <p14:tracePt t="54083" x="4184650" y="2457450"/>
          <p14:tracePt t="54100" x="4044950" y="2482850"/>
          <p14:tracePt t="54116" x="3924300" y="2508250"/>
          <p14:tracePt t="54133" x="3803650" y="2520950"/>
          <p14:tracePt t="54149" x="3695700" y="2546350"/>
          <p14:tracePt t="54166" x="3613150" y="2571750"/>
          <p14:tracePt t="54183" x="3536950" y="2603500"/>
          <p14:tracePt t="54200" x="3498850" y="2628900"/>
          <p14:tracePt t="54216" x="3441700" y="2660650"/>
          <p14:tracePt t="54233" x="3346450" y="2692400"/>
          <p14:tracePt t="54250" x="3244850" y="2711450"/>
          <p14:tracePt t="54266" x="3168650" y="2736850"/>
          <p14:tracePt t="54283" x="3067050" y="2762250"/>
          <p14:tracePt t="54300" x="2946400" y="2774950"/>
          <p14:tracePt t="54316" x="2832100" y="2781300"/>
          <p14:tracePt t="54333" x="2762250" y="2800350"/>
          <p14:tracePt t="54350" x="2717800" y="2813050"/>
          <p14:tracePt t="54367" x="2654300" y="2838450"/>
          <p14:tracePt t="54383" x="2609850" y="2863850"/>
          <p14:tracePt t="54400" x="2571750" y="2882900"/>
          <p14:tracePt t="54416" x="2559050" y="2889250"/>
          <p14:tracePt t="54433" x="2552700" y="2889250"/>
          <p14:tracePt t="54450" x="2552700" y="2895600"/>
          <p14:tracePt t="54496" x="2552700" y="2901950"/>
          <p14:tracePt t="54521" x="2552700" y="2908300"/>
          <p14:tracePt t="54545" x="2559050" y="2908300"/>
          <p14:tracePt t="54568" x="2565400" y="2908300"/>
          <p14:tracePt t="54672" x="2571750" y="2908300"/>
          <p14:tracePt t="54784" x="2578100" y="2908300"/>
          <p14:tracePt t="54856" x="2571750" y="2908300"/>
          <p14:tracePt t="54873" x="2565400" y="2908300"/>
          <p14:tracePt t="57753" x="2571750" y="2908300"/>
          <p14:tracePt t="57761" x="2584450" y="2914650"/>
          <p14:tracePt t="57769" x="2603500" y="2921000"/>
          <p14:tracePt t="57779" x="2628900" y="2921000"/>
          <p14:tracePt t="57796" x="2667000" y="2927350"/>
          <p14:tracePt t="57812" x="2711450" y="2940050"/>
          <p14:tracePt t="57829" x="2749550" y="2946400"/>
          <p14:tracePt t="57846" x="2787650" y="2959100"/>
          <p14:tracePt t="57863" x="2819400" y="2965450"/>
          <p14:tracePt t="57879" x="2870200" y="2971800"/>
          <p14:tracePt t="57896" x="2952750" y="2984500"/>
          <p14:tracePt t="57913" x="3022600" y="2990850"/>
          <p14:tracePt t="57929" x="3079750" y="3003550"/>
          <p14:tracePt t="57946" x="3143250" y="3009900"/>
          <p14:tracePt t="57963" x="3225800" y="3022600"/>
          <p14:tracePt t="57979" x="3327400" y="3048000"/>
          <p14:tracePt t="57996" x="3416300" y="3060700"/>
          <p14:tracePt t="58013" x="3473450" y="3067050"/>
          <p14:tracePt t="58029" x="3505200" y="3067050"/>
          <p14:tracePt t="58046" x="3524250" y="3073400"/>
          <p14:tracePt t="58063" x="3549650" y="3073400"/>
          <p14:tracePt t="58079" x="3556000" y="3073400"/>
          <p14:tracePt t="58096" x="3562350" y="3073400"/>
          <p14:tracePt t="58137" x="3568700" y="3073400"/>
          <p14:tracePt t="58161" x="3575050" y="3073400"/>
          <p14:tracePt t="58177" x="3581400" y="3073400"/>
          <p14:tracePt t="58185" x="3581400" y="3067050"/>
          <p14:tracePt t="58298" x="3587750" y="3067050"/>
          <p14:tracePt t="58322" x="3587750" y="3060700"/>
          <p14:tracePt t="58330" x="3594100" y="3060700"/>
          <p14:tracePt t="58338" x="3594100" y="3054350"/>
          <p14:tracePt t="58346" x="3600450" y="3054350"/>
          <p14:tracePt t="58363" x="3613150" y="3048000"/>
          <p14:tracePt t="58380" x="3619500" y="3041650"/>
          <p14:tracePt t="58396" x="3625850" y="3041650"/>
          <p14:tracePt t="58430" x="3632200" y="3035300"/>
          <p14:tracePt t="58447" x="3638550" y="3035300"/>
          <p14:tracePt t="58505" x="3644900" y="3028950"/>
          <p14:tracePt t="58521" x="3644900" y="3022600"/>
          <p14:tracePt t="58529" x="3651250" y="3022600"/>
          <p14:tracePt t="58537" x="3657600" y="3022600"/>
          <p14:tracePt t="58546" x="3663950" y="3016250"/>
          <p14:tracePt t="58563" x="3683000" y="3003550"/>
          <p14:tracePt t="58580" x="3695700" y="2997200"/>
          <p14:tracePt t="58596" x="3714750" y="2984500"/>
          <p14:tracePt t="58613" x="3727450" y="2978150"/>
          <p14:tracePt t="58630" x="3740150" y="2965450"/>
          <p14:tracePt t="58646" x="3746500" y="2965450"/>
          <p14:tracePt t="59066" x="3746500" y="2959100"/>
          <p14:tracePt t="59074" x="3746500" y="2952750"/>
          <p14:tracePt t="59082" x="3752850" y="2952750"/>
          <p14:tracePt t="59091" x="3759200" y="2952750"/>
          <p14:tracePt t="59107" x="3765550" y="2927350"/>
          <p14:tracePt t="59124" x="3778250" y="2921000"/>
          <p14:tracePt t="59141" x="3790950" y="2895600"/>
          <p14:tracePt t="59157" x="3803650" y="2870200"/>
          <p14:tracePt t="59174" x="3810000" y="2857500"/>
          <p14:tracePt t="59191" x="3816350" y="2838450"/>
          <p14:tracePt t="59207" x="3816350" y="2825750"/>
          <p14:tracePt t="59224" x="3816350" y="2813050"/>
          <p14:tracePt t="59241" x="3816350" y="2800350"/>
          <p14:tracePt t="59257" x="3816350" y="2781300"/>
          <p14:tracePt t="59274" x="3816350" y="2768600"/>
          <p14:tracePt t="59291" x="3816350" y="2762250"/>
          <p14:tracePt t="59307" x="3816350" y="2755900"/>
          <p14:tracePt t="59324" x="3816350" y="2749550"/>
          <p14:tracePt t="59341" x="3816350" y="2743200"/>
          <p14:tracePt t="59358" x="3816350" y="2730500"/>
          <p14:tracePt t="59374" x="3816350" y="2711450"/>
          <p14:tracePt t="59391" x="3803650" y="2686050"/>
          <p14:tracePt t="59408" x="3790950" y="2667000"/>
          <p14:tracePt t="59424" x="3778250" y="2647950"/>
          <p14:tracePt t="59441" x="3746500" y="2616200"/>
          <p14:tracePt t="59458" x="3689350" y="2578100"/>
          <p14:tracePt t="59474" x="3632200" y="2527300"/>
          <p14:tracePt t="59491" x="3549650" y="2470150"/>
          <p14:tracePt t="59508" x="3467100" y="2444750"/>
          <p14:tracePt t="59525" x="3397250" y="2432050"/>
          <p14:tracePt t="59541" x="3314700" y="2432050"/>
          <p14:tracePt t="59558" x="3225800" y="2419350"/>
          <p14:tracePt t="59574" x="3136900" y="2419350"/>
          <p14:tracePt t="59591" x="3060700" y="2419350"/>
          <p14:tracePt t="59608" x="2997200" y="2419350"/>
          <p14:tracePt t="59626" x="2914650" y="2432050"/>
          <p14:tracePt t="59641" x="2863850" y="2444750"/>
          <p14:tracePt t="59658" x="2819400" y="2463800"/>
          <p14:tracePt t="59675" x="2774950" y="2489200"/>
          <p14:tracePt t="59691" x="2749550" y="2520950"/>
          <p14:tracePt t="59708" x="2724150" y="2546350"/>
          <p14:tracePt t="59725" x="2705100" y="2578100"/>
          <p14:tracePt t="59741" x="2705100" y="2616200"/>
          <p14:tracePt t="59759" x="2705100" y="2660650"/>
          <p14:tracePt t="59763" x="2705100" y="2692400"/>
          <p14:tracePt t="59775" x="2705100" y="2717800"/>
          <p14:tracePt t="59791" x="2705100" y="2768600"/>
          <p14:tracePt t="59808" x="2730500" y="2825750"/>
          <p14:tracePt t="59826" x="2768600" y="2882900"/>
          <p14:tracePt t="59841" x="2794000" y="2908300"/>
          <p14:tracePt t="59858" x="2825750" y="2933700"/>
          <p14:tracePt t="59875" x="2870200" y="2940050"/>
          <p14:tracePt t="59892" x="2940050" y="2959100"/>
          <p14:tracePt t="59908" x="3028950" y="2971800"/>
          <p14:tracePt t="59925" x="3117850" y="2984500"/>
          <p14:tracePt t="59941" x="3225800" y="2984500"/>
          <p14:tracePt t="59958" x="3352800" y="2984500"/>
          <p14:tracePt t="59975" x="3511550" y="2984500"/>
          <p14:tracePt t="59991" x="3683000" y="2984500"/>
          <p14:tracePt t="60008" x="3829050" y="2984500"/>
          <p14:tracePt t="60025" x="3987800" y="2997200"/>
          <p14:tracePt t="60041" x="4254500" y="3022600"/>
          <p14:tracePt t="60058" x="4464050" y="3035300"/>
          <p14:tracePt t="60075" x="4635500" y="3054350"/>
          <p14:tracePt t="60091" x="4800600" y="3054350"/>
          <p14:tracePt t="60108" x="4959350" y="3054350"/>
          <p14:tracePt t="60125" x="5143500" y="3028950"/>
          <p14:tracePt t="60141" x="5295900" y="2978150"/>
          <p14:tracePt t="60158" x="5416550" y="2946400"/>
          <p14:tracePt t="60175" x="5499100" y="2927350"/>
          <p14:tracePt t="60191" x="5556250" y="2914650"/>
          <p14:tracePt t="60208" x="5581650" y="2914650"/>
          <p14:tracePt t="60226" x="5607050" y="2908300"/>
          <p14:tracePt t="60242" x="5613400" y="2908300"/>
          <p14:tracePt t="60827" x="5607050" y="2908300"/>
          <p14:tracePt t="60836" x="5600700" y="2908300"/>
          <p14:tracePt t="60852" x="5594350" y="2908300"/>
          <p14:tracePt t="60955" x="5588000" y="2908300"/>
          <p14:tracePt t="60963" x="5581650" y="2914650"/>
          <p14:tracePt t="60979" x="5575300" y="2921000"/>
          <p14:tracePt t="60987" x="5562600" y="2921000"/>
          <p14:tracePt t="60998" x="5556250" y="2921000"/>
          <p14:tracePt t="61014" x="5505450" y="2933700"/>
          <p14:tracePt t="61031" x="5416550" y="2952750"/>
          <p14:tracePt t="61047" x="5295900" y="2984500"/>
          <p14:tracePt t="61064" x="5156200" y="3009900"/>
          <p14:tracePt t="61081" x="4972050" y="3041650"/>
          <p14:tracePt t="61099" x="4724400" y="3086100"/>
          <p14:tracePt t="61114" x="4559300" y="3124200"/>
          <p14:tracePt t="61131" x="4413250" y="3149600"/>
          <p14:tracePt t="61148" x="4273550" y="3162300"/>
          <p14:tracePt t="61164" x="4171950" y="3168650"/>
          <p14:tracePt t="61181" x="4114800" y="3168650"/>
          <p14:tracePt t="61197" x="4083050" y="3168650"/>
          <p14:tracePt t="61214" x="4051300" y="3168650"/>
          <p14:tracePt t="61231" x="4006850" y="3162300"/>
          <p14:tracePt t="61248" x="3975100" y="3162300"/>
          <p14:tracePt t="61264" x="3937000" y="3162300"/>
          <p14:tracePt t="61281" x="3911600" y="3162300"/>
          <p14:tracePt t="61285" x="3892550" y="3162300"/>
          <p14:tracePt t="61298" x="3867150" y="3162300"/>
          <p14:tracePt t="61314" x="3841750" y="3162300"/>
          <p14:tracePt t="61331" x="3822700" y="3162300"/>
          <p14:tracePt t="61348" x="3803650" y="3162300"/>
          <p14:tracePt t="61364" x="3790950" y="3162300"/>
          <p14:tracePt t="61381" x="3778250" y="3162300"/>
          <p14:tracePt t="61398" x="3765550" y="3155950"/>
          <p14:tracePt t="61431" x="3752850" y="3143250"/>
          <p14:tracePt t="61448" x="3746500" y="3143250"/>
          <p14:tracePt t="61464" x="3733800" y="3136900"/>
          <p14:tracePt t="61481" x="3733800" y="3130550"/>
          <p14:tracePt t="61498" x="3733800" y="3124200"/>
          <p14:tracePt t="61514" x="3727450" y="3111500"/>
          <p14:tracePt t="61531" x="3721100" y="3111500"/>
          <p14:tracePt t="61564" x="3721100" y="3105150"/>
          <p14:tracePt t="61731" x="3721100" y="3098800"/>
          <p14:tracePt t="61748" x="3727450" y="3092450"/>
          <p14:tracePt t="61763" x="3727450" y="3086100"/>
          <p14:tracePt t="61772" x="3727450" y="3079750"/>
          <p14:tracePt t="61795" x="3727450" y="3073400"/>
          <p14:tracePt t="61804" x="3727450" y="3060700"/>
          <p14:tracePt t="61820" x="3733800" y="3054350"/>
          <p14:tracePt t="61837" x="3740150" y="3041650"/>
          <p14:tracePt t="61854" x="3746500" y="3028950"/>
          <p14:tracePt t="61870" x="3752850" y="3016250"/>
          <p14:tracePt t="61887" x="3759200" y="3003550"/>
          <p14:tracePt t="61904" x="3765550" y="2990850"/>
          <p14:tracePt t="61971" x="3765550" y="2984500"/>
          <p14:tracePt t="61995" x="3765550" y="2978150"/>
          <p14:tracePt t="62284" x="3765550" y="2971800"/>
          <p14:tracePt t="62292" x="3759200" y="2971800"/>
          <p14:tracePt t="62299" x="3752850" y="2971800"/>
          <p14:tracePt t="62309" x="3746500" y="2971800"/>
          <p14:tracePt t="62325" x="3733800" y="2971800"/>
          <p14:tracePt t="62342" x="3702050" y="2965450"/>
          <p14:tracePt t="62358" x="3651250" y="2952750"/>
          <p14:tracePt t="62375" x="3594100" y="2940050"/>
          <p14:tracePt t="62392" x="3524250" y="2927350"/>
          <p14:tracePt t="62409" x="3467100" y="2927350"/>
          <p14:tracePt t="62425" x="3429000" y="2927350"/>
          <p14:tracePt t="62443" x="3378200" y="2927350"/>
          <p14:tracePt t="62458" x="3346450" y="2927350"/>
          <p14:tracePt t="62475" x="3321050" y="2927350"/>
          <p14:tracePt t="62492" x="3308350" y="2927350"/>
          <p14:tracePt t="62509" x="3302000" y="2927350"/>
          <p14:tracePt t="62525" x="3302000" y="2933700"/>
          <p14:tracePt t="63604" x="3295650" y="2933700"/>
          <p14:tracePt t="63612" x="3289300" y="2933700"/>
          <p14:tracePt t="63628" x="3289300" y="2927350"/>
          <p14:tracePt t="63644" x="3282950" y="2927350"/>
          <p14:tracePt t="63660" x="3282950" y="2921000"/>
          <p14:tracePt t="63675" x="3276600" y="2921000"/>
          <p14:tracePt t="64997" x="3276600" y="2914650"/>
          <p14:tracePt t="65004" x="3276600" y="2908300"/>
          <p14:tracePt t="65045" x="3276600" y="2901950"/>
          <p14:tracePt t="65069" x="3270250" y="2901950"/>
          <p14:tracePt t="65076" x="3270250" y="2895600"/>
          <p14:tracePt t="65093" x="3270250" y="2889250"/>
          <p14:tracePt t="66502" x="3282950" y="2889250"/>
          <p14:tracePt t="66510" x="3289300" y="2889250"/>
          <p14:tracePt t="66517" x="3302000" y="2895600"/>
          <p14:tracePt t="66526" x="3314700" y="2908300"/>
          <p14:tracePt t="66543" x="3340100" y="2921000"/>
          <p14:tracePt t="66559" x="3378200" y="2927350"/>
          <p14:tracePt t="66576" x="3397250" y="2927350"/>
          <p14:tracePt t="66593" x="3409950" y="2927350"/>
          <p14:tracePt t="66610" x="3429000" y="2927350"/>
          <p14:tracePt t="66626" x="3435350" y="2927350"/>
          <p14:tracePt t="66643" x="3441700" y="2927350"/>
          <p14:tracePt t="66660" x="3448050" y="2927350"/>
          <p14:tracePt t="66676" x="3460750" y="2927350"/>
          <p14:tracePt t="66693" x="3479800" y="2927350"/>
          <p14:tracePt t="66710" x="3492500" y="2927350"/>
          <p14:tracePt t="66726" x="3498850" y="2927350"/>
          <p14:tracePt t="66743" x="3511550" y="2927350"/>
          <p14:tracePt t="66776" x="3517900" y="2927350"/>
          <p14:tracePt t="66793" x="3524250" y="2927350"/>
          <p14:tracePt t="66810" x="3530600" y="2927350"/>
          <p14:tracePt t="66826" x="3536950" y="2927350"/>
          <p14:tracePt t="66843" x="3543300" y="2927350"/>
          <p14:tracePt t="66860" x="3556000" y="2927350"/>
          <p14:tracePt t="66876" x="3568700" y="2927350"/>
          <p14:tracePt t="66893" x="3594100" y="2927350"/>
          <p14:tracePt t="66910" x="3606800" y="2927350"/>
          <p14:tracePt t="66926" x="3632200" y="2927350"/>
          <p14:tracePt t="66943" x="3651250" y="2927350"/>
          <p14:tracePt t="66960" x="3663950" y="2927350"/>
          <p14:tracePt t="66977" x="3670300" y="2921000"/>
          <p14:tracePt t="67342" x="3676650" y="2921000"/>
          <p14:tracePt t="67350" x="3695700" y="2914650"/>
          <p14:tracePt t="67358" x="3708400" y="2914650"/>
          <p14:tracePt t="67367" x="3740150" y="2914650"/>
          <p14:tracePt t="67384" x="3848100" y="2908300"/>
          <p14:tracePt t="67401" x="4000500" y="2895600"/>
          <p14:tracePt t="67417" x="4171950" y="2863850"/>
          <p14:tracePt t="67434" x="4311650" y="2851150"/>
          <p14:tracePt t="67451" x="4406900" y="2838450"/>
          <p14:tracePt t="67467" x="4464050" y="2825750"/>
          <p14:tracePt t="67484" x="4470400" y="2825750"/>
          <p14:tracePt t="67718" x="4476750" y="2825750"/>
          <p14:tracePt t="67742" x="4483100" y="2825750"/>
          <p14:tracePt t="67750" x="4502150" y="2825750"/>
          <p14:tracePt t="67759" x="4514850" y="2825750"/>
          <p14:tracePt t="67776" x="4572000" y="2825750"/>
          <p14:tracePt t="67793" x="4679950" y="2832100"/>
          <p14:tracePt t="67809" x="4800600" y="2863850"/>
          <p14:tracePt t="67826" x="4933950" y="2889250"/>
          <p14:tracePt t="67843" x="5060950" y="2901950"/>
          <p14:tracePt t="67859" x="5175250" y="2927350"/>
          <p14:tracePt t="67876" x="5289550" y="2946400"/>
          <p14:tracePt t="67881" x="5346700" y="2959100"/>
          <p14:tracePt t="67894" x="5435600" y="2984500"/>
          <p14:tracePt t="67909" x="5499100" y="2997200"/>
          <p14:tracePt t="67926" x="5524500" y="2997200"/>
          <p14:tracePt t="68160" x="5524500" y="2990850"/>
          <p14:tracePt t="68174" x="5530850" y="2990850"/>
          <p14:tracePt t="68183" x="5530850" y="2984500"/>
          <p14:tracePt t="68198" x="5537200" y="2978150"/>
          <p14:tracePt t="68207" x="5537200" y="2971800"/>
          <p14:tracePt t="68263" x="5537200" y="2959100"/>
          <p14:tracePt t="68287" x="5537200" y="2952750"/>
          <p14:tracePt t="68294" x="5543550" y="2946400"/>
          <p14:tracePt t="68310" x="5549900" y="2940050"/>
          <p14:tracePt t="68318" x="5556250" y="2940050"/>
          <p14:tracePt t="68343" x="5568950" y="2940050"/>
          <p14:tracePt t="68351" x="5575300" y="2940050"/>
          <p14:tracePt t="68368" x="5594350" y="2952750"/>
          <p14:tracePt t="68384" x="5607050" y="2984500"/>
          <p14:tracePt t="68402" x="5607050" y="2997200"/>
          <p14:tracePt t="68806" x="5619750" y="2997200"/>
          <p14:tracePt t="68815" x="5626100" y="2997200"/>
          <p14:tracePt t="68821" x="5626100" y="2990850"/>
          <p14:tracePt t="68831" x="5632450" y="2990850"/>
          <p14:tracePt t="68847" x="5657850" y="2984500"/>
          <p14:tracePt t="68864" x="5702300" y="2984500"/>
          <p14:tracePt t="68881" x="5778500" y="2984500"/>
          <p14:tracePt t="68886" x="5829300" y="2984500"/>
          <p14:tracePt t="68898" x="5905500" y="2984500"/>
          <p14:tracePt t="68914" x="6051550" y="2984500"/>
          <p14:tracePt t="68931" x="6216650" y="3003550"/>
          <p14:tracePt t="68948" x="6407150" y="3028950"/>
          <p14:tracePt t="68964" x="6635750" y="3054350"/>
          <p14:tracePt t="68982" x="6953250" y="3067050"/>
          <p14:tracePt t="68998" x="7175500" y="3067050"/>
          <p14:tracePt t="69014" x="7385050" y="3067050"/>
          <p14:tracePt t="69031" x="7562850" y="3067050"/>
          <p14:tracePt t="69048" x="7721600" y="3073400"/>
          <p14:tracePt t="69065" x="7861300" y="3079750"/>
          <p14:tracePt t="69081" x="7988300" y="3079750"/>
          <p14:tracePt t="69098" x="8096250" y="3092450"/>
          <p14:tracePt t="69115" x="8172450" y="3098800"/>
          <p14:tracePt t="69132" x="8248650" y="3105150"/>
          <p14:tracePt t="69148" x="8343900" y="3105150"/>
          <p14:tracePt t="69165" x="8451850" y="3105150"/>
          <p14:tracePt t="69181" x="8547100" y="3105150"/>
          <p14:tracePt t="69198" x="8667750" y="3105150"/>
          <p14:tracePt t="69215" x="8743950" y="3105150"/>
          <p14:tracePt t="69232" x="8813800" y="3105150"/>
          <p14:tracePt t="69248" x="8864600" y="3105150"/>
          <p14:tracePt t="69265" x="8909050" y="3098800"/>
          <p14:tracePt t="69282" x="8934450" y="3098800"/>
          <p14:tracePt t="69298" x="8947150" y="3098800"/>
          <p14:tracePt t="69315" x="8959850" y="3092450"/>
          <p14:tracePt t="69331" x="8966200" y="3086100"/>
          <p14:tracePt t="69348" x="8978900" y="3086100"/>
          <p14:tracePt t="69365" x="8997950" y="3086100"/>
          <p14:tracePt t="69382" x="9061450" y="3086100"/>
          <p14:tracePt t="69398" x="9112250" y="3086100"/>
          <p14:tracePt t="69416" x="9156700" y="3086100"/>
          <p14:tracePt t="69432" x="9207500" y="3073400"/>
          <p14:tracePt t="69448" x="9245600" y="3067050"/>
          <p14:tracePt t="69465" x="9290050" y="3060700"/>
          <p14:tracePt t="69482" x="9347200" y="3054350"/>
          <p14:tracePt t="69498" x="9404350" y="3048000"/>
          <p14:tracePt t="69515" x="9442450" y="3028950"/>
          <p14:tracePt t="69532" x="9474200" y="3016250"/>
          <p14:tracePt t="69548" x="9480550" y="3009900"/>
          <p14:tracePt t="69565" x="9486900" y="3009900"/>
          <p14:tracePt t="69582" x="9486900" y="3003550"/>
          <p14:tracePt t="69598" x="9480550" y="2997200"/>
          <p14:tracePt t="69615" x="9429750" y="2997200"/>
          <p14:tracePt t="69632" x="9353550" y="2997200"/>
          <p14:tracePt t="69935" x="9334500" y="2997200"/>
          <p14:tracePt t="70071" x="9334500" y="2990850"/>
          <p14:tracePt t="70088" x="9334500" y="2984500"/>
          <p14:tracePt t="70095" x="9334500" y="2978150"/>
          <p14:tracePt t="70104" x="9328150" y="2978150"/>
          <p14:tracePt t="70120" x="9328150" y="2971800"/>
          <p14:tracePt t="70137" x="9315450" y="2965450"/>
          <p14:tracePt t="70154" x="9309100" y="2959100"/>
          <p14:tracePt t="70187" x="9302750" y="2959100"/>
          <p14:tracePt t="70204" x="9296400" y="2959100"/>
          <p14:tracePt t="70220" x="9283700" y="2959100"/>
          <p14:tracePt t="70237" x="9245600" y="2959100"/>
          <p14:tracePt t="70255" x="9188450" y="2965450"/>
          <p14:tracePt t="70271" x="9137650" y="2971800"/>
          <p14:tracePt t="70287" x="9067800" y="2971800"/>
          <p14:tracePt t="70304" x="8959850" y="2971800"/>
          <p14:tracePt t="70321" x="8820150" y="2965450"/>
          <p14:tracePt t="70337" x="8667750" y="2952750"/>
          <p14:tracePt t="70354" x="8540750" y="2946400"/>
          <p14:tracePt t="70370" x="8413750" y="2940050"/>
          <p14:tracePt t="70387" x="8274050" y="2933700"/>
          <p14:tracePt t="70404" x="8147050" y="2921000"/>
          <p14:tracePt t="70409" x="8089900" y="2921000"/>
          <p14:tracePt t="70420" x="8045450" y="2914650"/>
          <p14:tracePt t="70437" x="7988300" y="2914650"/>
          <p14:tracePt t="70454" x="7937500" y="2914650"/>
          <p14:tracePt t="70470" x="7924800" y="2914650"/>
          <p14:tracePt t="70487" x="7918450" y="2914650"/>
          <p14:tracePt t="70504" x="7899400" y="2914650"/>
          <p14:tracePt t="70521" x="7880350" y="2921000"/>
          <p14:tracePt t="70537" x="7861300" y="2927350"/>
          <p14:tracePt t="70554" x="7848600" y="2927350"/>
          <p14:tracePt t="70570" x="7829550" y="2927350"/>
          <p14:tracePt t="70587" x="7823200" y="2927350"/>
          <p14:tracePt t="70604" x="7816850" y="2927350"/>
          <p14:tracePt t="70620" x="7816850" y="2933700"/>
          <p14:tracePt t="70654" x="7810500" y="2933700"/>
          <p14:tracePt t="70671" x="7804150" y="2933700"/>
          <p14:tracePt t="70687" x="7797800" y="2933700"/>
          <p14:tracePt t="70704" x="7791450" y="2933700"/>
          <p14:tracePt t="70721" x="7785100" y="2933700"/>
          <p14:tracePt t="70737" x="7759700" y="2933700"/>
          <p14:tracePt t="70754" x="7740650" y="2933700"/>
          <p14:tracePt t="70771" x="7727950" y="2933700"/>
          <p14:tracePt t="70787" x="7708900" y="2933700"/>
          <p14:tracePt t="70806" x="7689850" y="2933700"/>
          <p14:tracePt t="70821" x="7664450" y="2933700"/>
          <p14:tracePt t="70837" x="7639050" y="2933700"/>
          <p14:tracePt t="70855" x="7626350" y="2933700"/>
          <p14:tracePt t="70871" x="7620000" y="2933700"/>
          <p14:tracePt t="70911" x="7613650" y="2933700"/>
          <p14:tracePt t="70951" x="7607300" y="2927350"/>
          <p14:tracePt t="70968" x="7594600" y="2921000"/>
          <p14:tracePt t="70977" x="7588250" y="2908300"/>
          <p14:tracePt t="70988" x="7575550" y="2908300"/>
          <p14:tracePt t="71004" x="7562850" y="2901950"/>
          <p14:tracePt t="71021" x="7550150" y="2889250"/>
          <p14:tracePt t="71038" x="7537450" y="2876550"/>
          <p14:tracePt t="71054" x="7537450" y="2863850"/>
          <p14:tracePt t="71071" x="7518400" y="2844800"/>
          <p14:tracePt t="71088" x="7512050" y="2832100"/>
          <p14:tracePt t="71104" x="7505700" y="2819400"/>
          <p14:tracePt t="71121" x="7505700" y="2806700"/>
          <p14:tracePt t="71138" x="7499350" y="2794000"/>
          <p14:tracePt t="71154" x="7499350" y="2774950"/>
          <p14:tracePt t="71171" x="7499350" y="2762250"/>
          <p14:tracePt t="71188" x="7499350" y="2749550"/>
          <p14:tracePt t="71205" x="7499350" y="2736850"/>
          <p14:tracePt t="71221" x="7505700" y="2724150"/>
          <p14:tracePt t="71238" x="7512050" y="2717800"/>
          <p14:tracePt t="71255" x="7524750" y="2698750"/>
          <p14:tracePt t="71271" x="7543800" y="2673350"/>
          <p14:tracePt t="71288" x="7562850" y="2654300"/>
          <p14:tracePt t="71305" x="7581900" y="2628900"/>
          <p14:tracePt t="71321" x="7600950" y="2616200"/>
          <p14:tracePt t="71338" x="7607300" y="2597150"/>
          <p14:tracePt t="71355" x="7626350" y="2584450"/>
          <p14:tracePt t="71371" x="7651750" y="2565400"/>
          <p14:tracePt t="71388" x="7677150" y="2540000"/>
          <p14:tracePt t="71405" x="7689850" y="2527300"/>
          <p14:tracePt t="71421" x="7702550" y="2520950"/>
          <p14:tracePt t="71440" x="7708900" y="2514600"/>
          <p14:tracePt t="71456" x="7715250" y="2514600"/>
          <p14:tracePt t="71471" x="7727950" y="2508250"/>
          <p14:tracePt t="71488" x="7740650" y="2501900"/>
          <p14:tracePt t="71505" x="7766050" y="2495550"/>
          <p14:tracePt t="71521" x="7816850" y="2489200"/>
          <p14:tracePt t="71538" x="7874000" y="2482850"/>
          <p14:tracePt t="71554" x="7918450" y="2476500"/>
          <p14:tracePt t="71571" x="7975600" y="2476500"/>
          <p14:tracePt t="71588" x="8007350" y="2476500"/>
          <p14:tracePt t="71605" x="8020050" y="2476500"/>
          <p14:tracePt t="71622" x="8026400" y="2476500"/>
          <p14:tracePt t="71648" x="8026400" y="2482850"/>
          <p14:tracePt t="71664" x="8026400" y="2489200"/>
          <p14:tracePt t="71671" x="8026400" y="2495550"/>
          <p14:tracePt t="71688" x="8032750" y="2501900"/>
          <p14:tracePt t="71705" x="8039100" y="2514600"/>
          <p14:tracePt t="71721" x="8045450" y="2533650"/>
          <p14:tracePt t="71738" x="8051800" y="2546350"/>
          <p14:tracePt t="71755" x="8051800" y="2559050"/>
          <p14:tracePt t="71772" x="8058150" y="2578100"/>
          <p14:tracePt t="71788" x="8058150" y="2584450"/>
          <p14:tracePt t="71805" x="8058150" y="2590800"/>
          <p14:tracePt t="71823" x="8058150" y="2603500"/>
          <p14:tracePt t="71838" x="8051800" y="2603500"/>
          <p14:tracePt t="71855" x="8051800" y="2616200"/>
          <p14:tracePt t="71872" x="8045450" y="2628900"/>
          <p14:tracePt t="71888" x="8039100" y="2635250"/>
          <p14:tracePt t="71905" x="8032750" y="2641600"/>
          <p14:tracePt t="71922" x="8020050" y="2654300"/>
          <p14:tracePt t="71938" x="8007350" y="2660650"/>
          <p14:tracePt t="71943" x="8001000" y="2667000"/>
          <p14:tracePt t="71955" x="8001000" y="2673350"/>
          <p14:tracePt t="71972" x="7988300" y="2679700"/>
          <p14:tracePt t="71988" x="7981950" y="2686050"/>
          <p14:tracePt t="72005" x="7962900" y="2705100"/>
          <p14:tracePt t="72022" x="7943850" y="2711450"/>
          <p14:tracePt t="72040" x="7924800" y="2730500"/>
          <p14:tracePt t="72055" x="7918450" y="2730500"/>
          <p14:tracePt t="72072" x="7912100" y="2743200"/>
          <p14:tracePt t="72177" x="7905750" y="2743200"/>
          <p14:tracePt t="72368" x="7899400" y="2743200"/>
          <p14:tracePt t="72375" x="7893050" y="2743200"/>
          <p14:tracePt t="72383" x="7893050" y="2749550"/>
          <p14:tracePt t="72392" x="7880350" y="2749550"/>
          <p14:tracePt t="72408" x="7854950" y="2762250"/>
          <p14:tracePt t="72425" x="7829550" y="2781300"/>
          <p14:tracePt t="72442" x="7810500" y="2787650"/>
          <p14:tracePt t="72459" x="7791450" y="2800350"/>
          <p14:tracePt t="72492" x="7778750" y="2813050"/>
          <p14:tracePt t="72526" x="7772400" y="2819400"/>
          <p14:tracePt t="72543" x="7766050" y="2819400"/>
          <p14:tracePt t="72559" x="7753350" y="2832100"/>
          <p14:tracePt t="72576" x="7747000" y="2844800"/>
          <p14:tracePt t="72593" x="7727950" y="2851150"/>
          <p14:tracePt t="72609" x="7721600" y="2857500"/>
          <p14:tracePt t="72626" x="7708900" y="2863850"/>
          <p14:tracePt t="72642" x="7689850" y="2870200"/>
          <p14:tracePt t="72659" x="7658100" y="2870200"/>
          <p14:tracePt t="72676" x="7613650" y="2876550"/>
          <p14:tracePt t="72692" x="7575550" y="2876550"/>
          <p14:tracePt t="72709" x="7543800" y="2876550"/>
          <p14:tracePt t="72726" x="7493000" y="2876550"/>
          <p14:tracePt t="72743" x="7429500" y="2876550"/>
          <p14:tracePt t="72759" x="7334250" y="2876550"/>
          <p14:tracePt t="72776" x="7181850" y="2876550"/>
          <p14:tracePt t="72793" x="7092950" y="2870200"/>
          <p14:tracePt t="72809" x="7029450" y="2870200"/>
          <p14:tracePt t="72826" x="6965950" y="2870200"/>
          <p14:tracePt t="72843" x="6908800" y="2870200"/>
          <p14:tracePt t="72859" x="6864350" y="2870200"/>
          <p14:tracePt t="72876" x="6851650" y="2870200"/>
          <p14:tracePt t="73105" x="6845300" y="2870200"/>
          <p14:tracePt t="73145" x="6838950" y="2870200"/>
          <p14:tracePt t="73153" x="6832600" y="2870200"/>
          <p14:tracePt t="73161" x="6826250" y="2870200"/>
          <p14:tracePt t="73176" x="6813550" y="2870200"/>
          <p14:tracePt t="73193" x="6807200" y="2870200"/>
          <p14:tracePt t="73210" x="6788150" y="2876550"/>
          <p14:tracePt t="73226" x="6775450" y="2889250"/>
          <p14:tracePt t="73243" x="6750050" y="2895600"/>
          <p14:tracePt t="73260" x="6718300" y="2901950"/>
          <p14:tracePt t="73277" x="6705600" y="2908300"/>
          <p14:tracePt t="73293" x="6699250" y="2914650"/>
          <p14:tracePt t="73385" x="6692900" y="2914650"/>
          <p14:tracePt t="73401" x="6686550" y="2914650"/>
          <p14:tracePt t="73425" x="6680200" y="2914650"/>
          <p14:tracePt t="73617" x="6686550" y="2914650"/>
          <p14:tracePt t="73649" x="6692900" y="2914650"/>
          <p14:tracePt t="73801" x="6699250" y="2914650"/>
          <p14:tracePt t="73810" x="6711950" y="2908300"/>
          <p14:tracePt t="73826" x="6731000" y="2908300"/>
          <p14:tracePt t="73834" x="6750050" y="2908300"/>
          <p14:tracePt t="73848" x="6775450" y="2901950"/>
          <p14:tracePt t="73864" x="6864350" y="2901950"/>
          <p14:tracePt t="73880" x="6985000" y="2901950"/>
          <p14:tracePt t="73898" x="7016750" y="2901950"/>
          <p14:tracePt t="73914" x="7029450" y="2901950"/>
          <p14:tracePt t="73993" x="7029450" y="2908300"/>
          <p14:tracePt t="74018" x="7023100" y="2908300"/>
          <p14:tracePt t="74042" x="7016750" y="2908300"/>
          <p14:tracePt t="74065" x="7010400" y="2908300"/>
          <p14:tracePt t="74081" x="7004050" y="2908300"/>
          <p14:tracePt t="74097" x="6997700" y="2908300"/>
          <p14:tracePt t="74105" x="6991350" y="2908300"/>
          <p14:tracePt t="74401" x="6997700" y="2901950"/>
          <p14:tracePt t="74417" x="7004050" y="2901950"/>
          <p14:tracePt t="74425" x="7016750" y="2901950"/>
          <p14:tracePt t="74442" x="7035800" y="2908300"/>
          <p14:tracePt t="74449" x="7048500" y="2921000"/>
          <p14:tracePt t="74459" x="7054850" y="2940050"/>
          <p14:tracePt t="74476" x="7080250" y="2959100"/>
          <p14:tracePt t="74986" x="7086600" y="2959100"/>
          <p14:tracePt t="75011" x="7086600" y="2952750"/>
          <p14:tracePt t="75026" x="7086600" y="2946400"/>
          <p14:tracePt t="75033" x="7080250" y="2946400"/>
          <p14:tracePt t="75049" x="7073900" y="2946400"/>
          <p14:tracePt t="75129" x="7073900" y="2952750"/>
          <p14:tracePt t="75137" x="7067550" y="2952750"/>
          <p14:tracePt t="75145" x="7061200" y="2959100"/>
          <p14:tracePt t="75161" x="7048500" y="2959100"/>
          <p14:tracePt t="75171" x="7042150" y="2959100"/>
          <p14:tracePt t="75188" x="7029450" y="2959100"/>
          <p14:tracePt t="75205" x="7010400" y="2959100"/>
          <p14:tracePt t="75221" x="6985000" y="2952750"/>
          <p14:tracePt t="75238" x="6946900" y="2940050"/>
          <p14:tracePt t="75255" x="6921500" y="2927350"/>
          <p14:tracePt t="75272" x="6889750" y="2914650"/>
          <p14:tracePt t="75288" x="6870700" y="2908300"/>
          <p14:tracePt t="75305" x="6832600" y="2882900"/>
          <p14:tracePt t="75322" x="6794500" y="2863850"/>
          <p14:tracePt t="75338" x="6756400" y="2857500"/>
          <p14:tracePt t="75355" x="6718300" y="2857500"/>
          <p14:tracePt t="75372" x="6680200" y="2851150"/>
          <p14:tracePt t="75388" x="6610350" y="2838450"/>
          <p14:tracePt t="75405" x="6502400" y="2806700"/>
          <p14:tracePt t="75422" x="6350000" y="2774950"/>
          <p14:tracePt t="75438" x="6178550" y="2743200"/>
          <p14:tracePt t="75455" x="6013450" y="2717800"/>
          <p14:tracePt t="75471" x="5854700" y="2698750"/>
          <p14:tracePt t="75475" x="5778500" y="2692400"/>
          <p14:tracePt t="75489" x="5588000" y="2679700"/>
          <p14:tracePt t="75505" x="5346700" y="2673350"/>
          <p14:tracePt t="75521" x="4946650" y="2692400"/>
          <p14:tracePt t="75538" x="4692650" y="2749550"/>
          <p14:tracePt t="75555" x="4559300" y="2800350"/>
          <p14:tracePt t="75571" x="4394200" y="2851150"/>
          <p14:tracePt t="75588" x="4184650" y="2908300"/>
          <p14:tracePt t="75605" x="3962400" y="2940050"/>
          <p14:tracePt t="75622" x="3759200" y="2978150"/>
          <p14:tracePt t="75638" x="3594100" y="3009900"/>
          <p14:tracePt t="75655" x="3486150" y="3054350"/>
          <p14:tracePt t="75673" x="3352800" y="3117850"/>
          <p14:tracePt t="75688" x="3314700" y="3136900"/>
          <p14:tracePt t="75705" x="3225800" y="3187700"/>
          <p14:tracePt t="75722" x="3187700" y="3219450"/>
          <p14:tracePt t="75738" x="3155950" y="3257550"/>
          <p14:tracePt t="75755" x="3117850" y="3289300"/>
          <p14:tracePt t="75772" x="3086100" y="3314700"/>
          <p14:tracePt t="75789" x="3060700" y="3340100"/>
          <p14:tracePt t="75805" x="3048000" y="3359150"/>
          <p14:tracePt t="75822" x="3028950" y="3378200"/>
          <p14:tracePt t="75839" x="3016250" y="3390900"/>
          <p14:tracePt t="75855" x="3009900" y="3397250"/>
          <p14:tracePt t="75872" x="2997200" y="3403600"/>
          <p14:tracePt t="75889" x="2990850" y="3403600"/>
          <p14:tracePt t="75906" x="2990850" y="3409950"/>
          <p14:tracePt t="75929" x="2984500" y="3409950"/>
          <p14:tracePt t="75953" x="2984500" y="3416300"/>
          <p14:tracePt t="75962" x="2978150" y="3416300"/>
          <p14:tracePt t="75972" x="2971800" y="3416300"/>
          <p14:tracePt t="75989" x="2965450" y="3422650"/>
          <p14:tracePt t="76005" x="2959100" y="3422650"/>
          <p14:tracePt t="76022" x="2946400" y="3422650"/>
          <p14:tracePt t="76039" x="2940050" y="3422650"/>
          <p14:tracePt t="76097" x="2946400" y="3422650"/>
          <p14:tracePt t="76105" x="2952750" y="3422650"/>
          <p14:tracePt t="76113" x="2965450" y="3422650"/>
          <p14:tracePt t="76122" x="2984500" y="3422650"/>
          <p14:tracePt t="76139" x="3035300" y="3422650"/>
          <p14:tracePt t="76155" x="3124200" y="3435350"/>
          <p14:tracePt t="76172" x="3232150" y="3454400"/>
          <p14:tracePt t="76189" x="3365500" y="3460750"/>
          <p14:tracePt t="76206" x="3530600" y="3467100"/>
          <p14:tracePt t="76222" x="3733800" y="3467100"/>
          <p14:tracePt t="76239" x="3892550" y="3473450"/>
          <p14:tracePt t="76255" x="4000500" y="3473450"/>
          <p14:tracePt t="76273" x="4108450" y="3473450"/>
          <p14:tracePt t="76289" x="4146550" y="3473450"/>
          <p14:tracePt t="76306" x="4171950" y="3473450"/>
          <p14:tracePt t="76322" x="4191000" y="3473450"/>
          <p14:tracePt t="76458" x="4197350" y="3473450"/>
          <p14:tracePt t="76474" x="4203700" y="3473450"/>
          <p14:tracePt t="76490" x="4216400" y="3473450"/>
          <p14:tracePt t="76498" x="4222750" y="3473450"/>
          <p14:tracePt t="76508" x="4229100" y="3473450"/>
          <p14:tracePt t="76523" x="4248150" y="3473450"/>
          <p14:tracePt t="76539" x="4267200" y="3473450"/>
          <p14:tracePt t="76556" x="4279900" y="3473450"/>
          <p14:tracePt t="76573" x="4298950" y="3473450"/>
          <p14:tracePt t="76589" x="4324350" y="3473450"/>
          <p14:tracePt t="76606" x="4356100" y="3473450"/>
          <p14:tracePt t="76623" x="4387850" y="3473450"/>
          <p14:tracePt t="76639" x="4425950" y="3473450"/>
          <p14:tracePt t="76658" x="4476750" y="3479800"/>
          <p14:tracePt t="76674" x="4521200" y="3486150"/>
          <p14:tracePt t="76690" x="4533900" y="3486150"/>
          <p14:tracePt t="76706" x="4540250" y="3486150"/>
          <p14:tracePt t="76739" x="4546600" y="3486150"/>
          <p14:tracePt t="76756" x="4559300" y="3492500"/>
          <p14:tracePt t="76773" x="4597400" y="3492500"/>
          <p14:tracePt t="76789" x="4654550" y="3492500"/>
          <p14:tracePt t="76807" x="4743450" y="3511550"/>
          <p14:tracePt t="76823" x="4857750" y="3517900"/>
          <p14:tracePt t="76840" x="4997450" y="3536950"/>
          <p14:tracePt t="76856" x="5181600" y="3549650"/>
          <p14:tracePt t="76873" x="5499100" y="3575050"/>
          <p14:tracePt t="76890" x="5721350" y="3594100"/>
          <p14:tracePt t="76906" x="5918200" y="3606800"/>
          <p14:tracePt t="76923" x="6108700" y="3613150"/>
          <p14:tracePt t="76940" x="6261100" y="3619500"/>
          <p14:tracePt t="76956" x="6362700" y="3619500"/>
          <p14:tracePt t="76973" x="6464300" y="3625850"/>
          <p14:tracePt t="76978" x="6496050" y="3638550"/>
          <p14:tracePt t="76990" x="6540500" y="3638550"/>
          <p14:tracePt t="77006" x="6610350" y="3644900"/>
          <p14:tracePt t="77023" x="6661150" y="3644900"/>
          <p14:tracePt t="77040" x="6699250" y="3644900"/>
          <p14:tracePt t="77057" x="6724650" y="3651250"/>
          <p14:tracePt t="77073" x="6750050" y="3651250"/>
          <p14:tracePt t="77090" x="6800850" y="3651250"/>
          <p14:tracePt t="77106" x="6832600" y="3651250"/>
          <p14:tracePt t="77123" x="6864350" y="3651250"/>
          <p14:tracePt t="77140" x="6877050" y="3651250"/>
          <p14:tracePt t="77156" x="6883400" y="3651250"/>
          <p14:tracePt t="78443" x="6883400" y="3644900"/>
          <p14:tracePt t="78460" x="6883400" y="3638550"/>
          <p14:tracePt t="78627" x="6889750" y="3638550"/>
          <p14:tracePt t="78635" x="6896100" y="3638550"/>
          <p14:tracePt t="78659" x="6902450" y="3638550"/>
          <p14:tracePt t="78674" x="6908800" y="3638550"/>
          <p14:tracePt t="79107" x="6902450" y="3632200"/>
          <p14:tracePt t="79115" x="6896100" y="3632200"/>
          <p14:tracePt t="79124" x="6889750" y="3632200"/>
          <p14:tracePt t="79137" x="6883400" y="3632200"/>
          <p14:tracePt t="79155" x="6851650" y="3632200"/>
          <p14:tracePt t="79171" x="6832600" y="3632200"/>
          <p14:tracePt t="79187" x="6807200" y="3632200"/>
          <p14:tracePt t="79204" x="6781800" y="3632200"/>
          <p14:tracePt t="79221" x="6762750" y="3632200"/>
          <p14:tracePt t="79237" x="6756400" y="3632200"/>
          <p14:tracePt t="79254" x="6750050" y="3632200"/>
          <p14:tracePt t="79380" x="6756400" y="3632200"/>
          <p14:tracePt t="79388" x="6762750" y="3619500"/>
          <p14:tracePt t="79404" x="6762750" y="3613150"/>
          <p14:tracePt t="79410" x="6762750" y="3606800"/>
          <p14:tracePt t="79420" x="6762750" y="3600450"/>
          <p14:tracePt t="79437" x="6756400" y="3600450"/>
          <p14:tracePt t="79454" x="6699250" y="3587750"/>
          <p14:tracePt t="79471" x="6604000" y="3587750"/>
          <p14:tracePt t="79487" x="6464300" y="3575050"/>
          <p14:tracePt t="79504" x="6286500" y="3575050"/>
          <p14:tracePt t="79521" x="6064250" y="3575050"/>
          <p14:tracePt t="79537" x="5746750" y="3575050"/>
          <p14:tracePt t="79554" x="5416550" y="3581400"/>
          <p14:tracePt t="79571" x="5137150" y="3587750"/>
          <p14:tracePt t="79588" x="5060950" y="3613150"/>
          <p14:tracePt t="79604" x="5035550" y="3613150"/>
          <p14:tracePt t="79637" x="5035550" y="3619500"/>
          <p14:tracePt t="79654" x="5041900" y="3625850"/>
          <p14:tracePt t="79671" x="5041900" y="3632200"/>
          <p14:tracePt t="79687" x="5035550" y="3644900"/>
          <p14:tracePt t="79704" x="5003800" y="3657600"/>
          <p14:tracePt t="79721" x="4914900" y="3702050"/>
          <p14:tracePt t="79738" x="4775200" y="3759200"/>
          <p14:tracePt t="79754" x="4591050" y="3841750"/>
          <p14:tracePt t="79771" x="4305300" y="3981450"/>
          <p14:tracePt t="79788" x="4171950" y="4095750"/>
          <p14:tracePt t="79804" x="4089400" y="4191000"/>
          <p14:tracePt t="79821" x="4013200" y="4273550"/>
          <p14:tracePt t="79838" x="3962400" y="4318000"/>
          <p14:tracePt t="79854" x="3924300" y="4356100"/>
          <p14:tracePt t="79871" x="3911600" y="4381500"/>
          <p14:tracePt t="79888" x="3898900" y="4400550"/>
          <p14:tracePt t="79904" x="3892550" y="4400550"/>
          <p14:tracePt t="79938" x="3873500" y="4387850"/>
          <p14:tracePt t="79954" x="3873500" y="4381500"/>
          <p14:tracePt t="80364" x="3867150" y="4381500"/>
          <p14:tracePt t="80372" x="3848100" y="4381500"/>
          <p14:tracePt t="80380" x="3829050" y="4381500"/>
          <p14:tracePt t="80389" x="3810000" y="4387850"/>
          <p14:tracePt t="80406" x="3752850" y="4387850"/>
          <p14:tracePt t="80422" x="3695700" y="4387850"/>
          <p14:tracePt t="80439" x="3632200" y="4381500"/>
          <p14:tracePt t="80456" x="3530600" y="4368800"/>
          <p14:tracePt t="80472" x="3359150" y="4349750"/>
          <p14:tracePt t="80489" x="3124200" y="4324350"/>
          <p14:tracePt t="80506" x="2895600" y="4305300"/>
          <p14:tracePt t="80510" x="2787650" y="4286250"/>
          <p14:tracePt t="80522" x="2698750" y="4279900"/>
          <p14:tracePt t="80539" x="2578100" y="4254500"/>
          <p14:tracePt t="80555" x="2470150" y="4241800"/>
          <p14:tracePt t="80572" x="2400300" y="4235450"/>
          <p14:tracePt t="80589" x="2362200" y="4229100"/>
          <p14:tracePt t="80605" x="2343150" y="4222750"/>
          <p14:tracePt t="80756" x="2336800" y="4222750"/>
          <p14:tracePt t="80771" x="2324100" y="4222750"/>
          <p14:tracePt t="80780" x="2305050" y="4222750"/>
          <p14:tracePt t="80789" x="2298700" y="4216400"/>
          <p14:tracePt t="80805" x="2260600" y="4216400"/>
          <p14:tracePt t="80822" x="2235200" y="4216400"/>
          <p14:tracePt t="80839" x="2203450" y="4210050"/>
          <p14:tracePt t="80856" x="2152650" y="4203700"/>
          <p14:tracePt t="80872" x="2089150" y="4203700"/>
          <p14:tracePt t="80889" x="2032000" y="4203700"/>
          <p14:tracePt t="80906" x="2006600" y="4203700"/>
          <p14:tracePt t="80924" x="1981200" y="4203700"/>
          <p14:tracePt t="80939" x="1974850" y="4210050"/>
          <p14:tracePt t="80956" x="1949450" y="4210050"/>
          <p14:tracePt t="80973" x="1911350" y="4222750"/>
          <p14:tracePt t="80989" x="1879600" y="4229100"/>
          <p14:tracePt t="81006" x="1854200" y="4235450"/>
          <p14:tracePt t="81023" x="1835150" y="4235450"/>
          <p14:tracePt t="81027" x="1828800" y="4235450"/>
          <p14:tracePt t="81039" x="1822450" y="4235450"/>
          <p14:tracePt t="81056" x="1816100" y="4235450"/>
          <p14:tracePt t="81073" x="1797050" y="4235450"/>
          <p14:tracePt t="81089" x="1784350" y="4235450"/>
          <p14:tracePt t="81106" x="1778000" y="4235450"/>
          <p14:tracePt t="81123" x="1771650" y="4235450"/>
          <p14:tracePt t="81140" x="1771650" y="4229100"/>
          <p14:tracePt t="81452" x="1771650" y="4222750"/>
          <p14:tracePt t="81468" x="1771650" y="4216400"/>
          <p14:tracePt t="81901" x="1765300" y="4216400"/>
          <p14:tracePt t="81916" x="1765300" y="4210050"/>
          <p14:tracePt t="81941" x="1765300" y="4203700"/>
          <p14:tracePt t="82173" x="1758950" y="4203700"/>
          <p14:tracePt t="83117" x="1758950" y="4197350"/>
          <p14:tracePt t="83141" x="1765300" y="4197350"/>
          <p14:tracePt t="83149" x="1771650" y="4197350"/>
          <p14:tracePt t="83189" x="1778000" y="4197350"/>
          <p14:tracePt t="83197" x="1784350" y="4197350"/>
          <p14:tracePt t="83212" x="1790700" y="4197350"/>
          <p14:tracePt t="83252" x="1797050" y="4197350"/>
          <p14:tracePt t="83277" x="1803400" y="4197350"/>
          <p14:tracePt t="83517" x="1803400" y="4191000"/>
          <p14:tracePt t="83589" x="1809750" y="4191000"/>
          <p14:tracePt t="83622" x="1816100" y="4191000"/>
          <p14:tracePt t="83630" x="1822450" y="4191000"/>
          <p14:tracePt t="83646" x="1835150" y="4191000"/>
          <p14:tracePt t="83654" x="1841500" y="4184650"/>
          <p14:tracePt t="83662" x="1860550" y="4178300"/>
          <p14:tracePt t="83676" x="1873250" y="4171950"/>
          <p14:tracePt t="83692" x="1911350" y="4159250"/>
          <p14:tracePt t="83709" x="1981200" y="4133850"/>
          <p14:tracePt t="83726" x="2012950" y="4121150"/>
          <p14:tracePt t="83742" x="2051050" y="4108450"/>
          <p14:tracePt t="83759" x="2076450" y="4108450"/>
          <p14:tracePt t="83776" x="2082800" y="4108450"/>
          <p14:tracePt t="83792" x="2108200" y="4114800"/>
          <p14:tracePt t="83809" x="2120900" y="4127500"/>
          <p14:tracePt t="83826" x="2127250" y="4127500"/>
          <p14:tracePt t="83859" x="2133600" y="4133850"/>
          <p14:tracePt t="84598" x="2139950" y="4140200"/>
          <p14:tracePt t="84613" x="2146300" y="4146550"/>
          <p14:tracePt t="84621" x="2152650" y="4152900"/>
          <p14:tracePt t="84629" x="2159000" y="4159250"/>
          <p14:tracePt t="84639" x="2171700" y="4159250"/>
          <p14:tracePt t="84656" x="2178050" y="4171950"/>
          <p14:tracePt t="84672" x="2190750" y="4178300"/>
          <p14:tracePt t="84689" x="2216150" y="4191000"/>
          <p14:tracePt t="84706" x="2241550" y="4203700"/>
          <p14:tracePt t="84722" x="2286000" y="4216400"/>
          <p14:tracePt t="84739" x="2317750" y="4222750"/>
          <p14:tracePt t="84756" x="2349500" y="4229100"/>
          <p14:tracePt t="84773" x="2368550" y="4241800"/>
          <p14:tracePt t="84789" x="2393950" y="4248150"/>
          <p14:tracePt t="84806" x="2419350" y="4254500"/>
          <p14:tracePt t="84823" x="2457450" y="4260850"/>
          <p14:tracePt t="84839" x="2489200" y="4267200"/>
          <p14:tracePt t="84856" x="2533650" y="4273550"/>
          <p14:tracePt t="84873" x="2609850" y="4273550"/>
          <p14:tracePt t="84889" x="2705100" y="4273550"/>
          <p14:tracePt t="84906" x="2825750" y="4286250"/>
          <p14:tracePt t="84923" x="2908300" y="4286250"/>
          <p14:tracePt t="84939" x="2959100" y="4286250"/>
          <p14:tracePt t="84956" x="2990850" y="4292600"/>
          <p14:tracePt t="84973" x="3035300" y="4292600"/>
          <p14:tracePt t="84989" x="3060700" y="4292600"/>
          <p14:tracePt t="85006" x="3098800" y="4292600"/>
          <p14:tracePt t="85023" x="3136900" y="4292600"/>
          <p14:tracePt t="85040" x="3194050" y="4292600"/>
          <p14:tracePt t="85056" x="3282950" y="4286250"/>
          <p14:tracePt t="85073" x="3390900" y="4279900"/>
          <p14:tracePt t="85090" x="3460750" y="4279900"/>
          <p14:tracePt t="85106" x="3498850" y="4279900"/>
          <p14:tracePt t="85123" x="3543300" y="4273550"/>
          <p14:tracePt t="85139" x="3575050" y="4267200"/>
          <p14:tracePt t="85158" x="3625850" y="4254500"/>
          <p14:tracePt t="85173" x="3663950" y="4248150"/>
          <p14:tracePt t="85189" x="3695700" y="4229100"/>
          <p14:tracePt t="85206" x="3778250" y="4216400"/>
          <p14:tracePt t="85223" x="3860800" y="4210050"/>
          <p14:tracePt t="85240" x="3956050" y="4191000"/>
          <p14:tracePt t="85256" x="4013200" y="4171950"/>
          <p14:tracePt t="85273" x="4051300" y="4159250"/>
          <p14:tracePt t="85290" x="4076700" y="4146550"/>
          <p14:tracePt t="85306" x="4089400" y="4140200"/>
          <p14:tracePt t="85340" x="4089400" y="4133850"/>
          <p14:tracePt t="85534" x="4089400" y="4127500"/>
          <p14:tracePt t="85543" x="4083050" y="4127500"/>
          <p14:tracePt t="85550" x="4076700" y="4127500"/>
          <p14:tracePt t="85559" x="4070350" y="4127500"/>
          <p14:tracePt t="85576" x="4064000" y="4127500"/>
          <p14:tracePt t="85592" x="4057650" y="4127500"/>
          <p14:tracePt t="85615" x="4051300" y="4127500"/>
          <p14:tracePt t="85903" x="4044950" y="4127500"/>
          <p14:tracePt t="85918" x="4038600" y="4127500"/>
          <p14:tracePt t="85935" x="4032250" y="4127500"/>
          <p14:tracePt t="86305" x="4025900" y="4127500"/>
          <p14:tracePt t="86583" x="4019550" y="4127500"/>
          <p14:tracePt t="86623" x="4013200" y="4127500"/>
          <p14:tracePt t="86631" x="4006850" y="4127500"/>
          <p14:tracePt t="86641" x="4000500" y="4121150"/>
          <p14:tracePt t="86657" x="3994150" y="4121150"/>
          <p14:tracePt t="86674" x="3987800" y="4121150"/>
          <p14:tracePt t="86703" x="3994150" y="4121150"/>
          <p14:tracePt t="86712" x="4006850" y="4127500"/>
          <p14:tracePt t="86724" x="4032250" y="4140200"/>
          <p14:tracePt t="86741" x="4133850" y="4171950"/>
          <p14:tracePt t="86758" x="4267200" y="4203700"/>
          <p14:tracePt t="86774" x="4514850" y="4241800"/>
          <p14:tracePt t="86791" x="4654550" y="4254500"/>
          <p14:tracePt t="86808" x="4737100" y="4260850"/>
          <p14:tracePt t="86824" x="4781550" y="4260850"/>
          <p14:tracePt t="86841" x="4800600" y="4260850"/>
          <p14:tracePt t="86858" x="4806950" y="4260850"/>
          <p14:tracePt t="86999" x="4819650" y="4260850"/>
          <p14:tracePt t="87007" x="4826000" y="4260850"/>
          <p14:tracePt t="87015" x="4845050" y="4254500"/>
          <p14:tracePt t="87024" x="4864100" y="4248150"/>
          <p14:tracePt t="87041" x="4921250" y="4229100"/>
          <p14:tracePt t="87058" x="5003800" y="4191000"/>
          <p14:tracePt t="87075" x="5099050" y="4133850"/>
          <p14:tracePt t="87079" x="5137150" y="4114800"/>
          <p14:tracePt t="87091" x="5156200" y="4102100"/>
          <p14:tracePt t="87108" x="5187950" y="4076700"/>
          <p14:tracePt t="87125" x="5194300" y="4070350"/>
          <p14:tracePt t="87141" x="5200650" y="4064000"/>
          <p14:tracePt t="87158" x="5200650" y="4057650"/>
          <p14:tracePt t="87174" x="5194300" y="4051300"/>
          <p14:tracePt t="87191" x="5181600" y="4044950"/>
          <p14:tracePt t="87208" x="5175250" y="4038600"/>
          <p14:tracePt t="87239" x="5168900" y="4038600"/>
          <p14:tracePt t="87311" x="5162550" y="4032250"/>
          <p14:tracePt t="87359" x="5156200" y="4032250"/>
          <p14:tracePt t="87367" x="5149850" y="4032250"/>
          <p14:tracePt t="87392" x="5143500" y="4032250"/>
          <p14:tracePt t="87447" x="5143500" y="4038600"/>
          <p14:tracePt t="87455" x="5162550" y="4051300"/>
          <p14:tracePt t="87464" x="5194300" y="4057650"/>
          <p14:tracePt t="87475" x="5232400" y="4083050"/>
          <p14:tracePt t="87491" x="5334000" y="4102100"/>
          <p14:tracePt t="87508" x="5441950" y="4108450"/>
          <p14:tracePt t="87525" x="5549900" y="4121150"/>
          <p14:tracePt t="87542" x="5613400" y="4121150"/>
          <p14:tracePt t="87558" x="5645150" y="4121150"/>
          <p14:tracePt t="87575" x="5657850" y="4114800"/>
          <p14:tracePt t="87592" x="5657850" y="4108450"/>
          <p14:tracePt t="87735" x="5664200" y="4108450"/>
          <p14:tracePt t="87743" x="5670550" y="4108450"/>
          <p14:tracePt t="87751" x="5683250" y="4102100"/>
          <p14:tracePt t="87760" x="5689600" y="4095750"/>
          <p14:tracePt t="87775" x="5702300" y="4076700"/>
          <p14:tracePt t="87792" x="5715000" y="4051300"/>
          <p14:tracePt t="87809" x="5721350" y="4032250"/>
          <p14:tracePt t="87825" x="5721350" y="4000500"/>
          <p14:tracePt t="87842" x="5721350" y="3968750"/>
          <p14:tracePt t="87859" x="5715000" y="3949700"/>
          <p14:tracePt t="87875" x="5702300" y="3924300"/>
          <p14:tracePt t="87892" x="5683250" y="3911600"/>
          <p14:tracePt t="87909" x="5664200" y="3898900"/>
          <p14:tracePt t="87925" x="5645150" y="3898900"/>
          <p14:tracePt t="87943" x="5632450" y="3905250"/>
          <p14:tracePt t="87958" x="5632450" y="3911600"/>
          <p14:tracePt t="87975" x="5632450" y="3930650"/>
          <p14:tracePt t="87992" x="5645150" y="3930650"/>
          <p14:tracePt t="88008" x="5651500" y="3937000"/>
          <p14:tracePt t="88025" x="5664200" y="3943350"/>
          <p14:tracePt t="88081" x="5664200" y="3949700"/>
          <p14:tracePt t="88191" x="5670550" y="3949700"/>
          <p14:tracePt t="88199" x="5676900" y="3949700"/>
          <p14:tracePt t="88209" x="5683250" y="3956050"/>
          <p14:tracePt t="88225" x="5727700" y="3975100"/>
          <p14:tracePt t="88242" x="5822950" y="4019550"/>
          <p14:tracePt t="88259" x="5956300" y="4070350"/>
          <p14:tracePt t="88275" x="6076950" y="4108450"/>
          <p14:tracePt t="88292" x="6197600" y="4152900"/>
          <p14:tracePt t="88309" x="6311900" y="4178300"/>
          <p14:tracePt t="88326" x="6400800" y="4191000"/>
          <p14:tracePt t="88343" x="6457950" y="4203700"/>
          <p14:tracePt t="88359" x="6464300" y="4203700"/>
          <p14:tracePt t="88399" x="6457950" y="4203700"/>
          <p14:tracePt t="88409" x="6451600" y="4203700"/>
          <p14:tracePt t="88426" x="6438900" y="4203700"/>
          <p14:tracePt t="88464" x="6432550" y="4203700"/>
          <p14:tracePt t="88488" x="6426200" y="4203700"/>
          <p14:tracePt t="88497" x="6426200" y="4197350"/>
          <p14:tracePt t="88535" x="6426200" y="4191000"/>
          <p14:tracePt t="88544" x="6419850" y="4184650"/>
          <p14:tracePt t="88560" x="6413500" y="4178300"/>
          <p14:tracePt t="88567" x="6407150" y="4171950"/>
          <p14:tracePt t="88577" x="6407150" y="4159250"/>
          <p14:tracePt t="88592" x="6381750" y="4133850"/>
          <p14:tracePt t="88609" x="6356350" y="4108450"/>
          <p14:tracePt t="88626" x="6337300" y="4089400"/>
          <p14:tracePt t="88643" x="6299200" y="4070350"/>
          <p14:tracePt t="88659" x="6248400" y="4051300"/>
          <p14:tracePt t="88676" x="6172200" y="4032250"/>
          <p14:tracePt t="88693" x="6083300" y="4025900"/>
          <p14:tracePt t="88709" x="6019800" y="4025900"/>
          <p14:tracePt t="88726" x="5994400" y="4025900"/>
          <p14:tracePt t="88743" x="5994400" y="4032250"/>
          <p14:tracePt t="88839" x="5988050" y="4032250"/>
          <p14:tracePt t="88855" x="5981700" y="4032250"/>
          <p14:tracePt t="88863" x="5981700" y="4038600"/>
          <p14:tracePt t="88895" x="5975350" y="4038600"/>
          <p14:tracePt t="88903" x="5969000" y="4038600"/>
          <p14:tracePt t="88912" x="5962650" y="4038600"/>
          <p14:tracePt t="88926" x="5962650" y="4044950"/>
          <p14:tracePt t="88943" x="5956300" y="4051300"/>
          <p14:tracePt t="88959" x="5956300" y="4064000"/>
          <p14:tracePt t="88976" x="5962650" y="4070350"/>
          <p14:tracePt t="88993" x="5975350" y="4076700"/>
          <p14:tracePt t="89009" x="5988050" y="4083050"/>
          <p14:tracePt t="89026" x="6019800" y="4095750"/>
          <p14:tracePt t="89043" x="6102350" y="4121150"/>
          <p14:tracePt t="89059" x="6229350" y="4152900"/>
          <p14:tracePt t="89076" x="6381750" y="4178300"/>
          <p14:tracePt t="89093" x="6572250" y="4191000"/>
          <p14:tracePt t="89097" x="6680200" y="4203700"/>
          <p14:tracePt t="89109" x="6762750" y="4210050"/>
          <p14:tracePt t="89126" x="6972300" y="4222750"/>
          <p14:tracePt t="89143" x="7156450" y="4229100"/>
          <p14:tracePt t="89160" x="7410450" y="4210050"/>
          <p14:tracePt t="89176" x="7518400" y="4152900"/>
          <p14:tracePt t="89193" x="7588250" y="4102100"/>
          <p14:tracePt t="89209" x="7639050" y="4057650"/>
          <p14:tracePt t="89226" x="7670800" y="4038600"/>
          <p14:tracePt t="89243" x="7696200" y="4019550"/>
          <p14:tracePt t="89259" x="7708900" y="4013200"/>
          <p14:tracePt t="89276" x="7715250" y="4006850"/>
          <p14:tracePt t="89352" x="7721600" y="4000500"/>
          <p14:tracePt t="89368" x="7721600" y="3994150"/>
          <p14:tracePt t="89400" x="7721600" y="3987800"/>
          <p14:tracePt t="91601" x="7708900" y="3987800"/>
          <p14:tracePt t="91609" x="7683500" y="3981450"/>
          <p14:tracePt t="91617" x="7664450" y="3981450"/>
          <p14:tracePt t="91627" x="7620000" y="3975100"/>
          <p14:tracePt t="91644" x="7512050" y="3968750"/>
          <p14:tracePt t="91661" x="7385050" y="3968750"/>
          <p14:tracePt t="91677" x="7226300" y="3975100"/>
          <p14:tracePt t="91694" x="7086600" y="3994150"/>
          <p14:tracePt t="91710" x="6997700" y="4006850"/>
          <p14:tracePt t="91727" x="6946900" y="4013200"/>
          <p14:tracePt t="91745" x="6902450" y="4013200"/>
          <p14:tracePt t="91760" x="6870700" y="4013200"/>
          <p14:tracePt t="91777" x="6832600" y="4013200"/>
          <p14:tracePt t="91794" x="6807200" y="4013200"/>
          <p14:tracePt t="91810" x="6781800" y="4013200"/>
          <p14:tracePt t="91827" x="6756400" y="4013200"/>
          <p14:tracePt t="91844" x="6737350" y="4013200"/>
          <p14:tracePt t="91861" x="6718300" y="4013200"/>
          <p14:tracePt t="91877" x="6705600" y="4013200"/>
          <p14:tracePt t="91894" x="6686550" y="4013200"/>
          <p14:tracePt t="91927" x="6680200" y="4013200"/>
          <p14:tracePt t="92802" x="6686550" y="4013200"/>
          <p14:tracePt t="93627" x="6692900" y="4013200"/>
          <p14:tracePt t="93794" x="6692900" y="4019550"/>
          <p14:tracePt t="93914" x="6686550" y="4019550"/>
          <p14:tracePt t="93930" x="6686550" y="4025900"/>
          <p14:tracePt t="94490" x="6686550" y="4032250"/>
          <p14:tracePt t="94586" x="6705600" y="4032250"/>
          <p14:tracePt t="94594" x="6731000" y="4032250"/>
          <p14:tracePt t="94603" x="6762750" y="4032250"/>
          <p14:tracePt t="94615" x="6813550" y="4038600"/>
          <p14:tracePt t="94632" x="6921500" y="4057650"/>
          <p14:tracePt t="94648" x="7016750" y="4076700"/>
          <p14:tracePt t="94653" x="7061200" y="4095750"/>
          <p14:tracePt t="94666" x="7112000" y="4108450"/>
          <p14:tracePt t="94682" x="7131050" y="4108450"/>
          <p14:tracePt t="94698" x="7137400" y="4108450"/>
          <p14:tracePt t="94746" x="7131050" y="4114800"/>
          <p14:tracePt t="94762" x="7124700" y="4114800"/>
          <p14:tracePt t="94834" x="7124700" y="4121150"/>
          <p14:tracePt t="94842" x="7118350" y="4121150"/>
          <p14:tracePt t="94858" x="7112000" y="4121150"/>
          <p14:tracePt t="94874" x="7112000" y="4127500"/>
          <p14:tracePt t="94883" x="7105650" y="4127500"/>
          <p14:tracePt t="94899" x="7092950" y="4127500"/>
          <p14:tracePt t="94915" x="7054850" y="4133850"/>
          <p14:tracePt t="94932" x="7010400" y="4133850"/>
          <p14:tracePt t="94948" x="6927850" y="4140200"/>
          <p14:tracePt t="94965" x="6800850" y="4165600"/>
          <p14:tracePt t="94982" x="6635750" y="4216400"/>
          <p14:tracePt t="94999" x="6438900" y="4298950"/>
          <p14:tracePt t="95015" x="6235700" y="4387850"/>
          <p14:tracePt t="95032" x="6070600" y="4464050"/>
          <p14:tracePt t="95049" x="5937250" y="4527550"/>
          <p14:tracePt t="95065" x="5835650" y="4565650"/>
          <p14:tracePt t="95082" x="5695950" y="4616450"/>
          <p14:tracePt t="95099" x="5613400" y="4641850"/>
          <p14:tracePt t="95116" x="5543550" y="4654550"/>
          <p14:tracePt t="95132" x="5486400" y="4667250"/>
          <p14:tracePt t="95149" x="5429250" y="4679950"/>
          <p14:tracePt t="95165" x="5378450" y="4686300"/>
          <p14:tracePt t="95182" x="5334000" y="4692650"/>
          <p14:tracePt t="95199" x="5264150" y="4699000"/>
          <p14:tracePt t="95216" x="5207000" y="4705350"/>
          <p14:tracePt t="95233" x="5143500" y="4705350"/>
          <p14:tracePt t="95249" x="5067300" y="4705350"/>
          <p14:tracePt t="95266" x="4991100" y="4705350"/>
          <p14:tracePt t="95282" x="4895850" y="4705350"/>
          <p14:tracePt t="95299" x="4845050" y="4705350"/>
          <p14:tracePt t="95316" x="4813300" y="4705350"/>
          <p14:tracePt t="95332" x="4787900" y="4705350"/>
          <p14:tracePt t="95349" x="4749800" y="4699000"/>
          <p14:tracePt t="95366" x="4711700" y="4692650"/>
          <p14:tracePt t="95382" x="4667250" y="4679950"/>
          <p14:tracePt t="95399" x="4629150" y="4673600"/>
          <p14:tracePt t="95416" x="4591050" y="4673600"/>
          <p14:tracePt t="95432" x="4552950" y="4667250"/>
          <p14:tracePt t="95449" x="4502150" y="4648200"/>
          <p14:tracePt t="95466" x="4438650" y="4635500"/>
          <p14:tracePt t="95482" x="4375150" y="4610100"/>
          <p14:tracePt t="95499" x="4362450" y="4603750"/>
          <p14:tracePt t="95533" x="4362450" y="4597400"/>
          <p14:tracePt t="95588" x="4356100" y="4597400"/>
          <p14:tracePt t="95611" x="4349750" y="4591050"/>
          <p14:tracePt t="95620" x="4343400" y="4591050"/>
          <p14:tracePt t="95635" x="4330700" y="4591050"/>
          <p14:tracePt t="95643" x="4318000" y="4591050"/>
          <p14:tracePt t="95652" x="4311650" y="4591050"/>
          <p14:tracePt t="95666" x="4279900" y="4578350"/>
          <p14:tracePt t="95682" x="4260850" y="4572000"/>
          <p14:tracePt t="95699" x="4248150" y="4572000"/>
          <p14:tracePt t="95716" x="4241800" y="4565650"/>
          <p14:tracePt t="95733" x="4235450" y="4565650"/>
          <p14:tracePt t="96035" x="4229100" y="4565650"/>
          <p14:tracePt t="96067" x="4222750" y="4565650"/>
          <p14:tracePt t="96099" x="4222750" y="4572000"/>
          <p14:tracePt t="96116" x="4229100" y="4584700"/>
          <p14:tracePt t="96123" x="4241800" y="4597400"/>
          <p14:tracePt t="96132" x="4254500" y="4610100"/>
          <p14:tracePt t="96144" x="4279900" y="4616450"/>
          <p14:tracePt t="96160" x="4330700" y="4635500"/>
          <p14:tracePt t="96177" x="4387850" y="4641850"/>
          <p14:tracePt t="96182" x="4432300" y="4648200"/>
          <p14:tracePt t="96195" x="4521200" y="4654550"/>
          <p14:tracePt t="96210" x="4572000" y="4654550"/>
          <p14:tracePt t="96227" x="4775200" y="4660900"/>
          <p14:tracePt t="96244" x="4883150" y="4667250"/>
          <p14:tracePt t="96260" x="4946650" y="4667250"/>
          <p14:tracePt t="96277" x="4984750" y="4673600"/>
          <p14:tracePt t="96293" x="5003800" y="4673600"/>
          <p14:tracePt t="96310" x="5010150" y="4673600"/>
          <p14:tracePt t="96327" x="5016500" y="4673600"/>
          <p14:tracePt t="96387" x="5022850" y="4673600"/>
          <p14:tracePt t="96395" x="5035550" y="4673600"/>
          <p14:tracePt t="96403" x="5060950" y="4667250"/>
          <p14:tracePt t="96411" x="5080000" y="4667250"/>
          <p14:tracePt t="96427" x="5156200" y="4660900"/>
          <p14:tracePt t="96444" x="5245100" y="4654550"/>
          <p14:tracePt t="96460" x="5346700" y="4641850"/>
          <p14:tracePt t="96477" x="5397500" y="4641850"/>
          <p14:tracePt t="96493" x="5435600" y="4641850"/>
          <p14:tracePt t="96510" x="5441950" y="4641850"/>
          <p14:tracePt t="97652" x="5448300" y="4641850"/>
          <p14:tracePt t="97660" x="5454650" y="4641850"/>
          <p14:tracePt t="97684" x="5461000" y="4641850"/>
          <p14:tracePt t="97692" x="5467350" y="4641850"/>
          <p14:tracePt t="97700" x="5473700" y="4641850"/>
          <p14:tracePt t="97711" x="5480050" y="4641850"/>
          <p14:tracePt t="97728" x="5492750" y="4641850"/>
          <p14:tracePt t="97744" x="5505450" y="4641850"/>
          <p14:tracePt t="97761" x="5518150" y="4648200"/>
          <p14:tracePt t="97778" x="5524500" y="4648200"/>
          <p14:tracePt t="97795" x="5537200" y="4648200"/>
          <p14:tracePt t="97811" x="5556250" y="4648200"/>
          <p14:tracePt t="97828" x="5588000" y="4648200"/>
          <p14:tracePt t="97844" x="5619750" y="4648200"/>
          <p14:tracePt t="97861" x="5651500" y="4648200"/>
          <p14:tracePt t="97878" x="5676900" y="4648200"/>
          <p14:tracePt t="97894" x="5689600" y="4648200"/>
          <p14:tracePt t="97911" x="5695950" y="4648200"/>
          <p14:tracePt t="97996" x="5702300" y="4648200"/>
          <p14:tracePt t="98006" x="5708650" y="4648200"/>
          <p14:tracePt t="98020" x="5721350" y="4648200"/>
          <p14:tracePt t="98028" x="5727700" y="4648200"/>
          <p14:tracePt t="98045" x="5740400" y="4648200"/>
          <p14:tracePt t="98061" x="5759450" y="4648200"/>
          <p14:tracePt t="98078" x="5784850" y="4648200"/>
          <p14:tracePt t="98095" x="5810250" y="4648200"/>
          <p14:tracePt t="98111" x="5848350" y="4648200"/>
          <p14:tracePt t="98128" x="5880100" y="4648200"/>
          <p14:tracePt t="98145" x="5924550" y="4648200"/>
          <p14:tracePt t="98161" x="5962650" y="4654550"/>
          <p14:tracePt t="98178" x="6000750" y="4654550"/>
          <p14:tracePt t="98184" x="6019800" y="4654550"/>
          <p14:tracePt t="98195" x="6064250" y="4654550"/>
          <p14:tracePt t="98211" x="6096000" y="4648200"/>
          <p14:tracePt t="98228" x="6115050" y="4641850"/>
          <p14:tracePt t="98244" x="6121400" y="4635500"/>
          <p14:tracePt t="98278" x="6121400" y="4629150"/>
          <p14:tracePt t="98294" x="6127750" y="4622800"/>
          <p14:tracePt t="98311" x="6127750" y="4616450"/>
          <p14:tracePt t="98328" x="6134100" y="4610100"/>
          <p14:tracePt t="98345" x="6146800" y="4603750"/>
          <p14:tracePt t="98361" x="6178550" y="4591050"/>
          <p14:tracePt t="98378" x="6191250" y="4578350"/>
          <p14:tracePt t="98395" x="6197600" y="4572000"/>
          <p14:tracePt t="98564" x="6203950" y="4572000"/>
          <p14:tracePt t="98572" x="6210300" y="4565650"/>
          <p14:tracePt t="98580" x="6223000" y="4565650"/>
          <p14:tracePt t="98596" x="6261100" y="4559300"/>
          <p14:tracePt t="98612" x="6299200" y="4552950"/>
          <p14:tracePt t="98628" x="6330950" y="4546600"/>
          <p14:tracePt t="98645" x="6362700" y="4546600"/>
          <p14:tracePt t="98662" x="6381750" y="4546600"/>
          <p14:tracePt t="98678" x="6413500" y="4546600"/>
          <p14:tracePt t="98695" x="6451600" y="4546600"/>
          <p14:tracePt t="98712" x="6502400" y="4552950"/>
          <p14:tracePt t="98728" x="6559550" y="4559300"/>
          <p14:tracePt t="98745" x="6623050" y="4565650"/>
          <p14:tracePt t="98761" x="6673850" y="4565650"/>
          <p14:tracePt t="98778" x="6705600" y="4565650"/>
          <p14:tracePt t="98795" x="6737350" y="4572000"/>
          <p14:tracePt t="98812" x="6756400" y="4572000"/>
          <p14:tracePt t="98828" x="6762750" y="4572000"/>
          <p14:tracePt t="99605" x="6750050" y="4572000"/>
          <p14:tracePt t="99613" x="6737350" y="4572000"/>
          <p14:tracePt t="99622" x="6718300" y="4572000"/>
          <p14:tracePt t="99630" x="6692900" y="4572000"/>
          <p14:tracePt t="99647" x="6654800" y="4565650"/>
          <p14:tracePt t="99663" x="6623050" y="4565650"/>
          <p14:tracePt t="99682" x="6610350" y="4565650"/>
          <p14:tracePt t="99687" x="6604000" y="4565650"/>
          <p14:tracePt t="99838" x="6610350" y="4565650"/>
          <p14:tracePt t="99845" x="6616700" y="4565650"/>
          <p14:tracePt t="99853" x="6635750" y="4565650"/>
          <p14:tracePt t="99864" x="6654800" y="4565650"/>
          <p14:tracePt t="99880" x="6699250" y="4565650"/>
          <p14:tracePt t="99897" x="6756400" y="4565650"/>
          <p14:tracePt t="99913" x="6813550" y="4565650"/>
          <p14:tracePt t="99930" x="6858000" y="4565650"/>
          <p14:tracePt t="99947" x="6902450" y="4565650"/>
          <p14:tracePt t="99964" x="6934200" y="4565650"/>
          <p14:tracePt t="100181" x="6946900" y="4565650"/>
          <p14:tracePt t="100190" x="6959600" y="4565650"/>
          <p14:tracePt t="100197" x="6972300" y="4565650"/>
          <p14:tracePt t="100205" x="6997700" y="4565650"/>
          <p14:tracePt t="100221" x="7073900" y="4565650"/>
          <p14:tracePt t="100238" x="7181850" y="4565650"/>
          <p14:tracePt t="100255" x="7289800" y="4565650"/>
          <p14:tracePt t="100271" x="7385050" y="4572000"/>
          <p14:tracePt t="100288" x="7448550" y="4572000"/>
          <p14:tracePt t="100305" x="7493000" y="4572000"/>
          <p14:tracePt t="100321" x="7512050" y="4572000"/>
          <p14:tracePt t="100338" x="7518400" y="4572000"/>
          <p14:tracePt t="100461" x="7524750" y="4572000"/>
          <p14:tracePt t="100597" x="7531100" y="4572000"/>
          <p14:tracePt t="100605" x="7537450" y="4572000"/>
          <p14:tracePt t="100629" x="7543800" y="4572000"/>
          <p14:tracePt t="100646" x="7550150" y="4572000"/>
          <p14:tracePt t="100669" x="7556500" y="4572000"/>
          <p14:tracePt t="100677" x="7569200" y="4572000"/>
          <p14:tracePt t="100688" x="7575550" y="4572000"/>
          <p14:tracePt t="100705" x="7613650" y="4572000"/>
          <p14:tracePt t="100722" x="7639050" y="4572000"/>
          <p14:tracePt t="100738" x="7670800" y="4572000"/>
          <p14:tracePt t="100755" x="7702550" y="4572000"/>
          <p14:tracePt t="100773" x="7721600" y="4572000"/>
          <p14:tracePt t="100885" x="7727950" y="4572000"/>
          <p14:tracePt t="101534" x="7727950" y="4584700"/>
          <p14:tracePt t="101542" x="7727950" y="4591050"/>
          <p14:tracePt t="101550" x="7727950" y="4597400"/>
          <p14:tracePt t="101559" x="7727950" y="4603750"/>
          <p14:tracePt t="101575" x="7727950" y="4616450"/>
          <p14:tracePt t="101592" x="7727950" y="4629150"/>
          <p14:tracePt t="101609" x="7721600" y="4641850"/>
          <p14:tracePt t="101798" x="7734300" y="4641850"/>
          <p14:tracePt t="101806" x="7740650" y="4641850"/>
          <p14:tracePt t="101814" x="7753350" y="4641850"/>
          <p14:tracePt t="101831" x="7766050" y="4641850"/>
          <p14:tracePt t="101848" x="7778750" y="4641850"/>
          <p14:tracePt t="101865" x="7791450" y="4629150"/>
          <p14:tracePt t="101881" x="7804150" y="4616450"/>
          <p14:tracePt t="101898" x="7816850" y="4610100"/>
          <p14:tracePt t="101915" x="7829550" y="4597400"/>
          <p14:tracePt t="101932" x="7835900" y="4591050"/>
          <p14:tracePt t="101948" x="7854950" y="4572000"/>
          <p14:tracePt t="101965" x="7874000" y="4546600"/>
          <p14:tracePt t="101981" x="7886700" y="4514850"/>
          <p14:tracePt t="101998" x="7893050" y="4508500"/>
          <p14:tracePt t="102015" x="7899400" y="4502150"/>
          <p14:tracePt t="103743" x="7918450" y="4502150"/>
          <p14:tracePt t="103751" x="7937500" y="4502150"/>
          <p14:tracePt t="103759" x="7962900" y="4502150"/>
          <p14:tracePt t="103769" x="7988300" y="4502150"/>
          <p14:tracePt t="103785" x="8045450" y="4502150"/>
          <p14:tracePt t="103802" x="8153400" y="4514850"/>
          <p14:tracePt t="103819" x="8267700" y="4521200"/>
          <p14:tracePt t="103836" x="8375650" y="4527550"/>
          <p14:tracePt t="103852" x="8445500" y="4527550"/>
          <p14:tracePt t="103869" x="8477250" y="4527550"/>
          <p14:tracePt t="103886" x="8483600" y="4527550"/>
          <p14:tracePt t="104046" x="8489950" y="4527550"/>
          <p14:tracePt t="104079" x="8502650" y="4527550"/>
          <p14:tracePt t="104095" x="8515350" y="4527550"/>
          <p14:tracePt t="104103" x="8521700" y="4527550"/>
          <p14:tracePt t="104111" x="8528050" y="4527550"/>
          <p14:tracePt t="104119" x="8534400" y="4527550"/>
          <p14:tracePt t="104136" x="8540750" y="4527550"/>
          <p14:tracePt t="104199" x="8540750" y="4521200"/>
          <p14:tracePt t="104241" x="8540750" y="4514850"/>
          <p14:tracePt t="104264" x="8540750" y="4508500"/>
          <p14:tracePt t="104272" x="8540750" y="4502150"/>
          <p14:tracePt t="104279" x="8540750" y="4495800"/>
          <p14:tracePt t="104288" x="8540750" y="4489450"/>
          <p14:tracePt t="104302" x="8540750" y="4476750"/>
          <p14:tracePt t="104319" x="8540750" y="4470400"/>
          <p14:tracePt t="104336" x="8540750" y="4464050"/>
          <p14:tracePt t="104353" x="8540750" y="4457700"/>
          <p14:tracePt t="104369" x="8534400" y="4451350"/>
          <p14:tracePt t="104386" x="8528050" y="4451350"/>
          <p14:tracePt t="104419" x="8528050" y="4445000"/>
          <p14:tracePt t="104535" x="8534400" y="4445000"/>
          <p14:tracePt t="104543" x="8547100" y="4451350"/>
          <p14:tracePt t="104553" x="8559800" y="4451350"/>
          <p14:tracePt t="104569" x="8604250" y="4457700"/>
          <p14:tracePt t="104587" x="8642350" y="4457700"/>
          <p14:tracePt t="104603" x="8686800" y="4457700"/>
          <p14:tracePt t="104619" x="8705850" y="4457700"/>
          <p14:tracePt t="104636" x="8718550" y="4457700"/>
          <p14:tracePt t="104743" x="8718550" y="4464050"/>
          <p14:tracePt t="104751" x="8724900" y="4470400"/>
          <p14:tracePt t="104759" x="8731250" y="4470400"/>
          <p14:tracePt t="104770" x="8737600" y="4470400"/>
          <p14:tracePt t="104787" x="8756650" y="4483100"/>
          <p14:tracePt t="104803" x="8788400" y="4489450"/>
          <p14:tracePt t="104820" x="8851900" y="4489450"/>
          <p14:tracePt t="104836" x="8940800" y="4476750"/>
          <p14:tracePt t="104853" x="8991600" y="4476750"/>
          <p14:tracePt t="104871" x="9036050" y="4483100"/>
          <p14:tracePt t="104886" x="9042400" y="4483100"/>
          <p14:tracePt t="105584" x="9036050" y="4483100"/>
          <p14:tracePt t="105608" x="9036050" y="4489450"/>
          <p14:tracePt t="105632" x="9036050" y="4495800"/>
          <p14:tracePt t="105736" x="9029700" y="4495800"/>
          <p14:tracePt t="105745" x="9029700" y="4502150"/>
          <p14:tracePt t="105762" x="9023350" y="4502150"/>
          <p14:tracePt t="105784" x="9017000" y="4502150"/>
          <p14:tracePt t="105808" x="9017000" y="4508500"/>
          <p14:tracePt t="105824" x="9010650" y="4508500"/>
          <p14:tracePt t="105832" x="9004300" y="4508500"/>
          <p14:tracePt t="105848" x="8997950" y="4514850"/>
          <p14:tracePt t="105858" x="8985250" y="4521200"/>
          <p14:tracePt t="105875" x="8959850" y="4533900"/>
          <p14:tracePt t="105892" x="8902700" y="4565650"/>
          <p14:tracePt t="105908" x="8839200" y="4616450"/>
          <p14:tracePt t="105925" x="8743950" y="4673600"/>
          <p14:tracePt t="105942" x="8648700" y="4743450"/>
          <p14:tracePt t="105959" x="8566150" y="4787900"/>
          <p14:tracePt t="105976" x="8432800" y="4876800"/>
          <p14:tracePt t="105992" x="8318500" y="4921250"/>
          <p14:tracePt t="106009" x="8204200" y="4972050"/>
          <p14:tracePt t="106025" x="8058150" y="5029200"/>
          <p14:tracePt t="106042" x="7937500" y="5073650"/>
          <p14:tracePt t="106059" x="7810500" y="5137150"/>
          <p14:tracePt t="106075" x="7689850" y="5187950"/>
          <p14:tracePt t="106092" x="7569200" y="5238750"/>
          <p14:tracePt t="106109" x="7473950" y="5283200"/>
          <p14:tracePt t="106125" x="7397750" y="5327650"/>
          <p14:tracePt t="106142" x="7353300" y="5353050"/>
          <p14:tracePt t="106159" x="7308850" y="5378450"/>
          <p14:tracePt t="106176" x="7283450" y="5384800"/>
          <p14:tracePt t="106192" x="7258050" y="5391150"/>
          <p14:tracePt t="106209" x="7239000" y="5397500"/>
          <p14:tracePt t="106225" x="7219950" y="5403850"/>
          <p14:tracePt t="106242" x="7181850" y="5403850"/>
          <p14:tracePt t="106259" x="7143750" y="5410200"/>
          <p14:tracePt t="106276" x="7092950" y="5410200"/>
          <p14:tracePt t="106280" x="7073900" y="5410200"/>
          <p14:tracePt t="106292" x="7042150" y="5410200"/>
          <p14:tracePt t="106309" x="6985000" y="5410200"/>
          <p14:tracePt t="106325" x="6927850" y="5410200"/>
          <p14:tracePt t="106342" x="6851650" y="5416550"/>
          <p14:tracePt t="106360" x="6743700" y="5416550"/>
          <p14:tracePt t="106375" x="6667500" y="5416550"/>
          <p14:tracePt t="106392" x="6565900" y="5397500"/>
          <p14:tracePt t="106409" x="6445250" y="5384800"/>
          <p14:tracePt t="106425" x="6299200" y="5359400"/>
          <p14:tracePt t="106442" x="6134100" y="5334000"/>
          <p14:tracePt t="106459" x="5994400" y="5308600"/>
          <p14:tracePt t="106475" x="5854700" y="5283200"/>
          <p14:tracePt t="106492" x="5721350" y="5257800"/>
          <p14:tracePt t="106509" x="5594350" y="5232400"/>
          <p14:tracePt t="106526" x="5473700" y="5213350"/>
          <p14:tracePt t="106542" x="5365750" y="5194300"/>
          <p14:tracePt t="106559" x="5289550" y="5194300"/>
          <p14:tracePt t="106576" x="5187950" y="5187950"/>
          <p14:tracePt t="106592" x="5130800" y="5187950"/>
          <p14:tracePt t="106609" x="5086350" y="5181600"/>
          <p14:tracePt t="106626" x="5060950" y="5181600"/>
          <p14:tracePt t="106642" x="5041900" y="5181600"/>
          <p14:tracePt t="106659" x="5016500" y="5181600"/>
          <p14:tracePt t="106676" x="4997450" y="5181600"/>
          <p14:tracePt t="106692" x="4965700" y="5181600"/>
          <p14:tracePt t="106709" x="4940300" y="5181600"/>
          <p14:tracePt t="106726" x="4902200" y="5187950"/>
          <p14:tracePt t="106743" x="4819650" y="5187950"/>
          <p14:tracePt t="106759" x="4775200" y="5187950"/>
          <p14:tracePt t="106776" x="4660900" y="5187950"/>
          <p14:tracePt t="106792" x="4603750" y="5181600"/>
          <p14:tracePt t="106809" x="4559300" y="5181600"/>
          <p14:tracePt t="106826" x="4508500" y="5175250"/>
          <p14:tracePt t="106843" x="4464050" y="5175250"/>
          <p14:tracePt t="106859" x="4432300" y="5168900"/>
          <p14:tracePt t="106876" x="4400550" y="5168900"/>
          <p14:tracePt t="106892" x="4368800" y="5162550"/>
          <p14:tracePt t="106909" x="4343400" y="5162550"/>
          <p14:tracePt t="106926" x="4324350" y="5162550"/>
          <p14:tracePt t="106943" x="4311650" y="5162550"/>
          <p14:tracePt t="106959" x="4305300" y="5162550"/>
          <p14:tracePt t="106976" x="4298950" y="5162550"/>
          <p14:tracePt t="106992" x="4292600" y="5162550"/>
          <p14:tracePt t="107009" x="4286250" y="5162550"/>
          <p14:tracePt t="107160" x="4298950" y="5162550"/>
          <p14:tracePt t="107168" x="4324350" y="5162550"/>
          <p14:tracePt t="107176" x="4343400" y="5162550"/>
          <p14:tracePt t="107193" x="4394200" y="5162550"/>
          <p14:tracePt t="107210" x="4476750" y="5162550"/>
          <p14:tracePt t="107226" x="4584700" y="5162550"/>
          <p14:tracePt t="107243" x="4730750" y="5162550"/>
          <p14:tracePt t="107260" x="4921250" y="5149850"/>
          <p14:tracePt t="107276" x="5175250" y="5124450"/>
          <p14:tracePt t="107281" x="5378450" y="5111750"/>
          <p14:tracePt t="107293" x="5600700" y="5099050"/>
          <p14:tracePt t="107310" x="6102350" y="5073650"/>
          <p14:tracePt t="107326" x="6610350" y="5035550"/>
          <p14:tracePt t="107343" x="7099300" y="4997450"/>
          <p14:tracePt t="107360" x="7677150" y="4959350"/>
          <p14:tracePt t="107377" x="8020050" y="4927600"/>
          <p14:tracePt t="107393" x="8255000" y="4908550"/>
          <p14:tracePt t="107410" x="8413750" y="4883150"/>
          <p14:tracePt t="107426" x="8502650" y="4864100"/>
          <p14:tracePt t="107443" x="8534400" y="4845050"/>
          <p14:tracePt t="107460" x="8534400" y="4838700"/>
          <p14:tracePt t="107477" x="8534400" y="4832350"/>
          <p14:tracePt t="107493" x="8534400" y="4826000"/>
          <p14:tracePt t="107510" x="8521700" y="4819650"/>
          <p14:tracePt t="107527" x="8496300" y="4813300"/>
          <p14:tracePt t="107543" x="8477250" y="4806950"/>
          <p14:tracePt t="107560" x="8464550" y="4806950"/>
          <p14:tracePt t="107576" x="8445500" y="4800600"/>
          <p14:tracePt t="107593" x="8420100" y="4794250"/>
          <p14:tracePt t="107610" x="8394700" y="4787900"/>
          <p14:tracePt t="107626" x="8356600" y="4775200"/>
          <p14:tracePt t="107643" x="8312150" y="4756150"/>
          <p14:tracePt t="107660" x="8235950" y="4718050"/>
          <p14:tracePt t="107676" x="8102600" y="4667250"/>
          <p14:tracePt t="107693" x="7937500" y="4622800"/>
          <p14:tracePt t="107710" x="7759700" y="4591050"/>
          <p14:tracePt t="107727" x="7588250" y="4572000"/>
          <p14:tracePt t="107743" x="7429500" y="4572000"/>
          <p14:tracePt t="107760" x="7181850" y="4616450"/>
          <p14:tracePt t="107777" x="7035800" y="4660900"/>
          <p14:tracePt t="107793" x="6946900" y="4679950"/>
          <p14:tracePt t="107810" x="6883400" y="4679950"/>
          <p14:tracePt t="107826" x="6832600" y="4679950"/>
          <p14:tracePt t="107843" x="6750050" y="4679950"/>
          <p14:tracePt t="107860" x="6673850" y="4667250"/>
          <p14:tracePt t="107876" x="6610350" y="4654550"/>
          <p14:tracePt t="107893" x="6565900" y="4641850"/>
          <p14:tracePt t="107910" x="6534150" y="4635500"/>
          <p14:tracePt t="107927" x="6515100" y="4635500"/>
          <p14:tracePt t="107944" x="6496050" y="4635500"/>
          <p14:tracePt t="107960" x="6489700" y="4635500"/>
          <p14:tracePt t="108000" x="6496050" y="4635500"/>
          <p14:tracePt t="108010" x="6502400" y="4635500"/>
          <p14:tracePt t="108016" x="6515100" y="4629150"/>
          <p14:tracePt t="108027" x="6521450" y="4629150"/>
          <p14:tracePt t="108049" x="6521450" y="4622800"/>
          <p14:tracePt t="108064" x="6527800" y="4622800"/>
          <p14:tracePt t="108120" x="6534150" y="4622800"/>
          <p14:tracePt t="108145" x="6540500" y="4622800"/>
          <p14:tracePt t="108153" x="6546850" y="4622800"/>
          <p14:tracePt t="108161" x="6553200" y="4622800"/>
          <p14:tracePt t="108177" x="6572250" y="4622800"/>
          <p14:tracePt t="108194" x="6604000" y="4622800"/>
          <p14:tracePt t="108210" x="6635750" y="4629150"/>
          <p14:tracePt t="108227" x="6673850" y="4635500"/>
          <p14:tracePt t="108244" x="6705600" y="4648200"/>
          <p14:tracePt t="108261" x="6750050" y="4660900"/>
          <p14:tracePt t="108277" x="6794500" y="4673600"/>
          <p14:tracePt t="108294" x="6832600" y="4686300"/>
          <p14:tracePt t="108298" x="6851650" y="4692650"/>
          <p14:tracePt t="108310" x="6870700" y="4699000"/>
          <p14:tracePt t="108328" x="6915150" y="4711700"/>
          <p14:tracePt t="108344" x="6934200" y="4711700"/>
          <p14:tracePt t="108361" x="6972300" y="4724400"/>
          <p14:tracePt t="108377" x="7010400" y="4730750"/>
          <p14:tracePt t="108394" x="7048500" y="4737100"/>
          <p14:tracePt t="108411" x="7086600" y="4737100"/>
          <p14:tracePt t="108427" x="7118350" y="4743450"/>
          <p14:tracePt t="108444" x="7162800" y="4743450"/>
          <p14:tracePt t="108461" x="7194550" y="4749800"/>
          <p14:tracePt t="108477" x="7239000" y="4749800"/>
          <p14:tracePt t="108494" x="7277100" y="4749800"/>
          <p14:tracePt t="108511" x="7308850" y="4756150"/>
          <p14:tracePt t="108528" x="7372350" y="4756150"/>
          <p14:tracePt t="108544" x="7404100" y="4756150"/>
          <p14:tracePt t="108561" x="7429500" y="4756150"/>
          <p14:tracePt t="108577" x="7461250" y="4756150"/>
          <p14:tracePt t="108594" x="7512050" y="4762500"/>
          <p14:tracePt t="108611" x="7575550" y="4762500"/>
          <p14:tracePt t="108627" x="7645400" y="4768850"/>
          <p14:tracePt t="108644" x="7734300" y="4775200"/>
          <p14:tracePt t="108661" x="7804150" y="4775200"/>
          <p14:tracePt t="108678" x="7893050" y="4775200"/>
          <p14:tracePt t="108694" x="7988300" y="4781550"/>
          <p14:tracePt t="108711" x="8096250" y="4781550"/>
          <p14:tracePt t="108728" x="8293100" y="4787900"/>
          <p14:tracePt t="108744" x="8426450" y="4787900"/>
          <p14:tracePt t="108761" x="8566150" y="4787900"/>
          <p14:tracePt t="108778" x="8674100" y="4775200"/>
          <p14:tracePt t="108794" x="8775700" y="4749800"/>
          <p14:tracePt t="108811" x="8845550" y="4730750"/>
          <p14:tracePt t="108828" x="8883650" y="4718050"/>
          <p14:tracePt t="108844" x="8909050" y="4711700"/>
          <p14:tracePt t="108861" x="8928100" y="4705350"/>
          <p14:tracePt t="108878" x="8947150" y="4692650"/>
          <p14:tracePt t="108894" x="8959850" y="4679950"/>
          <p14:tracePt t="108911" x="8972550" y="4679950"/>
          <p14:tracePt t="108929" x="8972550" y="4673600"/>
          <p14:tracePt t="108969" x="8978900" y="4667250"/>
          <p14:tracePt t="108985" x="8985250" y="4667250"/>
          <p14:tracePt t="109017" x="8985250" y="4660900"/>
          <p14:tracePt t="109025" x="8991600" y="4660900"/>
          <p14:tracePt t="109105" x="8991600" y="4654550"/>
          <p14:tracePt t="109129" x="8991600" y="4648200"/>
          <p14:tracePt t="109153" x="8985250" y="4641850"/>
          <p14:tracePt t="109161" x="8972550" y="4629150"/>
          <p14:tracePt t="109177" x="8966200" y="4622800"/>
          <p14:tracePt t="109185" x="8959850" y="4610100"/>
          <p14:tracePt t="109195" x="8953500" y="4610100"/>
          <p14:tracePt t="109211" x="8947150" y="4591050"/>
          <p14:tracePt t="109228" x="8947150" y="4578350"/>
          <p14:tracePt t="109245" x="8947150" y="4572000"/>
          <p14:tracePt t="109299" x="8928100" y="4578350"/>
          <p14:tracePt t="109305" x="8915400" y="4597400"/>
          <p14:tracePt t="109314" x="8864600" y="4635500"/>
          <p14:tracePt t="109328" x="8807450" y="4679950"/>
          <p14:tracePt t="109345" x="8528050" y="4845050"/>
          <p14:tracePt t="109361" x="8267700" y="4953000"/>
          <p14:tracePt t="109378" x="7988300" y="5073650"/>
          <p14:tracePt t="109395" x="7727950" y="5156200"/>
          <p14:tracePt t="109411" x="7416800" y="5207000"/>
          <p14:tracePt t="109428" x="7188200" y="5238750"/>
          <p14:tracePt t="109445" x="7004050" y="5251450"/>
          <p14:tracePt t="109462" x="6921500" y="5264150"/>
          <p14:tracePt t="109479" x="6870700" y="5264150"/>
          <p14:tracePt t="109495" x="6813550" y="5264150"/>
          <p14:tracePt t="109512" x="6775450" y="5251450"/>
          <p14:tracePt t="109529" x="6711950" y="5226050"/>
          <p14:tracePt t="109545" x="6686550" y="5207000"/>
          <p14:tracePt t="109562" x="6648450" y="5194300"/>
          <p14:tracePt t="109578" x="6591300" y="5175250"/>
          <p14:tracePt t="109595" x="6534150" y="5162550"/>
          <p14:tracePt t="109612" x="6489700" y="5156200"/>
          <p14:tracePt t="109628" x="6464300" y="5156200"/>
          <p14:tracePt t="109645" x="6445250" y="5156200"/>
          <p14:tracePt t="109662" x="6426200" y="5162550"/>
          <p14:tracePt t="109678" x="6413500" y="5162550"/>
          <p14:tracePt t="109695" x="6394450" y="5162550"/>
          <p14:tracePt t="109713" x="6381750" y="5162550"/>
          <p14:tracePt t="109728" x="6324600" y="5149850"/>
          <p14:tracePt t="109745" x="6280150" y="5137150"/>
          <p14:tracePt t="109762" x="6216650" y="5124450"/>
          <p14:tracePt t="109778" x="6153150" y="5118100"/>
          <p14:tracePt t="109795" x="6127750" y="5118100"/>
          <p14:tracePt t="109812" x="6102350" y="5118100"/>
          <p14:tracePt t="109828" x="6102350" y="5124450"/>
          <p14:tracePt t="109889" x="6108700" y="5130800"/>
          <p14:tracePt t="109921" x="6115050" y="5130800"/>
          <p14:tracePt t="109930" x="6121400" y="5130800"/>
          <p14:tracePt t="109945" x="6127750" y="5130800"/>
          <p14:tracePt t="110138" x="6127750" y="5124450"/>
          <p14:tracePt t="110146" x="6127750" y="5118100"/>
          <p14:tracePt t="110162" x="6134100" y="5105400"/>
          <p14:tracePt t="110169" x="6134100" y="5099050"/>
          <p14:tracePt t="110186" x="6134100" y="5092700"/>
          <p14:tracePt t="110196" x="6134100" y="5086350"/>
          <p14:tracePt t="110212" x="6140450" y="5073650"/>
          <p14:tracePt t="110229" x="6140450" y="5060950"/>
          <p14:tracePt t="110246" x="6146800" y="5048250"/>
          <p14:tracePt t="110263" x="6153150" y="5029200"/>
          <p14:tracePt t="110279" x="6165850" y="5010150"/>
          <p14:tracePt t="110296" x="6172200" y="4984750"/>
          <p14:tracePt t="110313" x="6184900" y="4965700"/>
          <p14:tracePt t="110329" x="6191250" y="4953000"/>
          <p14:tracePt t="110346" x="6197600" y="4946650"/>
          <p14:tracePt t="110363" x="6210300" y="4921250"/>
          <p14:tracePt t="110380" x="6229350" y="4914900"/>
          <p14:tracePt t="110396" x="6242050" y="4914900"/>
          <p14:tracePt t="110413" x="6248400" y="4908550"/>
          <p14:tracePt t="110429" x="6261100" y="4908550"/>
          <p14:tracePt t="110446" x="6286500" y="4908550"/>
          <p14:tracePt t="110463" x="6311900" y="4908550"/>
          <p14:tracePt t="110479" x="6324600" y="4902200"/>
          <p14:tracePt t="110496" x="6337300" y="4902200"/>
          <p14:tracePt t="110529" x="6350000" y="4902200"/>
          <p14:tracePt t="110577" x="6356350" y="4902200"/>
          <p14:tracePt t="110585" x="6362700" y="4902200"/>
          <p14:tracePt t="110602" x="6362700" y="4908550"/>
          <p14:tracePt t="110613" x="6369050" y="4908550"/>
          <p14:tracePt t="110629" x="6369050" y="4921250"/>
          <p14:tracePt t="110646" x="6381750" y="4933950"/>
          <p14:tracePt t="110663" x="6388100" y="4946650"/>
          <p14:tracePt t="110679" x="6394450" y="4965700"/>
          <p14:tracePt t="110696" x="6400800" y="4978400"/>
          <p14:tracePt t="110713" x="6400800" y="4984750"/>
          <p14:tracePt t="110730" x="6400800" y="4997450"/>
          <p14:tracePt t="110763" x="6400800" y="5003800"/>
          <p14:tracePt t="110779" x="6400800" y="5010150"/>
          <p14:tracePt t="110796" x="6400800" y="5016500"/>
          <p14:tracePt t="110813" x="6400800" y="5022850"/>
          <p14:tracePt t="110829" x="6400800" y="5029200"/>
          <p14:tracePt t="110846" x="6400800" y="5048250"/>
          <p14:tracePt t="110863" x="6394450" y="5054600"/>
          <p14:tracePt t="110879" x="6394450" y="5067300"/>
          <p14:tracePt t="110896" x="6394450" y="5080000"/>
          <p14:tracePt t="110913" x="6388100" y="5099050"/>
          <p14:tracePt t="110930" x="6381750" y="5111750"/>
          <p14:tracePt t="110947" x="6375400" y="5118100"/>
          <p14:tracePt t="110963" x="6375400" y="5130800"/>
          <p14:tracePt t="110980" x="6369050" y="5130800"/>
          <p14:tracePt t="110996" x="6362700" y="5137150"/>
          <p14:tracePt t="111013" x="6356350" y="5143500"/>
          <p14:tracePt t="111030" x="6343650" y="5149850"/>
          <p14:tracePt t="111046" x="6337300" y="5162550"/>
          <p14:tracePt t="111063" x="6324600" y="5168900"/>
          <p14:tracePt t="111080" x="6311900" y="5175250"/>
          <p14:tracePt t="111097" x="6286500" y="5181600"/>
          <p14:tracePt t="111130" x="6280150" y="5187950"/>
          <p14:tracePt t="111321" x="6292850" y="5187950"/>
          <p14:tracePt t="111330" x="6311900" y="5181600"/>
          <p14:tracePt t="111337" x="6330950" y="5168900"/>
          <p14:tracePt t="111345" x="6356350" y="5156200"/>
          <p14:tracePt t="111362" x="6426200" y="5124450"/>
          <p14:tracePt t="111378" x="6508750" y="5105400"/>
          <p14:tracePt t="111395" x="6623050" y="5086350"/>
          <p14:tracePt t="111412" x="6756400" y="5080000"/>
          <p14:tracePt t="111428" x="6864350" y="5067300"/>
          <p14:tracePt t="111445" x="6927850" y="5067300"/>
          <p14:tracePt t="111462" x="6978650" y="5060950"/>
          <p14:tracePt t="111478" x="7010400" y="5060950"/>
          <p14:tracePt t="111495" x="7023100" y="5060950"/>
          <p14:tracePt t="111512" x="7029450" y="5060950"/>
          <p14:tracePt t="111618" x="7029450" y="5067300"/>
          <p14:tracePt t="111627" x="7035800" y="5067300"/>
          <p14:tracePt t="111642" x="7042150" y="5067300"/>
          <p14:tracePt t="111651" x="7054850" y="5073650"/>
          <p14:tracePt t="111662" x="7061200" y="5073650"/>
          <p14:tracePt t="111679" x="7092950" y="5073650"/>
          <p14:tracePt t="111696" x="7131050" y="5080000"/>
          <p14:tracePt t="111712" x="7175500" y="5086350"/>
          <p14:tracePt t="111730" x="7232650" y="5099050"/>
          <p14:tracePt t="111746" x="7245350" y="5105400"/>
          <p14:tracePt t="111762" x="7251700" y="5105400"/>
          <p14:tracePt t="111779" x="7258050" y="5111750"/>
          <p14:tracePt t="111796" x="7258050" y="5118100"/>
          <p14:tracePt t="111812" x="7264400" y="5124450"/>
          <p14:tracePt t="111829" x="7270750" y="5124450"/>
          <p14:tracePt t="111846" x="7277100" y="5137150"/>
          <p14:tracePt t="111862" x="7277100" y="5143500"/>
          <p14:tracePt t="111896" x="7277100" y="5149850"/>
          <p14:tracePt t="111912" x="7277100" y="5156200"/>
          <p14:tracePt t="111930" x="7277100" y="5175250"/>
          <p14:tracePt t="111946" x="7270750" y="5194300"/>
          <p14:tracePt t="111962" x="7264400" y="5207000"/>
          <p14:tracePt t="111980" x="7251700" y="5213350"/>
          <p14:tracePt t="111996" x="7245350" y="5232400"/>
          <p14:tracePt t="112012" x="7239000" y="5232400"/>
          <p14:tracePt t="112029" x="7232650" y="5238750"/>
          <p14:tracePt t="112046" x="7226300" y="5245100"/>
          <p14:tracePt t="112062" x="7219950" y="5245100"/>
          <p14:tracePt t="112079" x="7213600" y="5251450"/>
          <p14:tracePt t="112096" x="7207250" y="5251450"/>
          <p14:tracePt t="112113" x="7200900" y="5257800"/>
          <p14:tracePt t="112129" x="7188200" y="5264150"/>
          <p14:tracePt t="112146" x="7169150" y="5264150"/>
          <p14:tracePt t="112163" x="7162800" y="5264150"/>
          <p14:tracePt t="112179" x="7150100" y="5264150"/>
          <p14:tracePt t="112196" x="7137400" y="5270500"/>
          <p14:tracePt t="112213" x="7131050" y="5270500"/>
          <p14:tracePt t="112229" x="7112000" y="5270500"/>
          <p14:tracePt t="112246" x="7092950" y="5270500"/>
          <p14:tracePt t="112263" x="7073900" y="5270500"/>
          <p14:tracePt t="112279" x="7054850" y="5270500"/>
          <p14:tracePt t="112298" x="7029450" y="5264150"/>
          <p14:tracePt t="112313" x="7023100" y="5264150"/>
          <p14:tracePt t="112329" x="7004050" y="5264150"/>
          <p14:tracePt t="112333" x="6997700" y="5257800"/>
          <p14:tracePt t="112346" x="6985000" y="5251450"/>
          <p14:tracePt t="112363" x="6972300" y="5245100"/>
          <p14:tracePt t="112379" x="6959600" y="5238750"/>
          <p14:tracePt t="112396" x="6934200" y="5226050"/>
          <p14:tracePt t="112413" x="6921500" y="5219700"/>
          <p14:tracePt t="112429" x="6908800" y="5213350"/>
          <p14:tracePt t="112446" x="6889750" y="5207000"/>
          <p14:tracePt t="112463" x="6883400" y="5200650"/>
          <p14:tracePt t="112479" x="6877050" y="5187950"/>
          <p14:tracePt t="112496" x="6877050" y="5181600"/>
          <p14:tracePt t="112513" x="6870700" y="5175250"/>
          <p14:tracePt t="112529" x="6864350" y="5162550"/>
          <p14:tracePt t="112546" x="6858000" y="5149850"/>
          <p14:tracePt t="112563" x="6858000" y="5143500"/>
          <p14:tracePt t="112596" x="6851650" y="5130800"/>
          <p14:tracePt t="112613" x="6851650" y="5124450"/>
          <p14:tracePt t="112629" x="6851650" y="5118100"/>
          <p14:tracePt t="112647" x="6851650" y="5111750"/>
          <p14:tracePt t="112663" x="6851650" y="5092700"/>
          <p14:tracePt t="112679" x="6851650" y="5073650"/>
          <p14:tracePt t="112696" x="6851650" y="5060950"/>
          <p14:tracePt t="112713" x="6858000" y="5048250"/>
          <p14:tracePt t="112730" x="6858000" y="5035550"/>
          <p14:tracePt t="112746" x="6864350" y="5016500"/>
          <p14:tracePt t="112763" x="6870700" y="5003800"/>
          <p14:tracePt t="112780" x="6877050" y="4991100"/>
          <p14:tracePt t="112796" x="6883400" y="4972050"/>
          <p14:tracePt t="112813" x="6889750" y="4965700"/>
          <p14:tracePt t="112830" x="6896100" y="4953000"/>
          <p14:tracePt t="112846" x="6902450" y="4940300"/>
          <p14:tracePt t="112863" x="6915150" y="4927600"/>
          <p14:tracePt t="112880" x="6915150" y="4914900"/>
          <p14:tracePt t="112896" x="6927850" y="4902200"/>
          <p14:tracePt t="112913" x="6934200" y="4889500"/>
          <p14:tracePt t="112930" x="6946900" y="4876800"/>
          <p14:tracePt t="112946" x="6965950" y="4845050"/>
          <p14:tracePt t="112964" x="6978650" y="4826000"/>
          <p14:tracePt t="112980" x="6991350" y="4813300"/>
          <p14:tracePt t="112997" x="7004050" y="4806950"/>
          <p14:tracePt t="113013" x="7010400" y="4794250"/>
          <p14:tracePt t="113030" x="7023100" y="4787900"/>
          <p14:tracePt t="113046" x="7029450" y="4781550"/>
          <p14:tracePt t="113063" x="7035800" y="4775200"/>
          <p14:tracePt t="113080" x="7042150" y="4775200"/>
          <p14:tracePt t="113097" x="7048500" y="4775200"/>
          <p14:tracePt t="113114" x="7054850" y="4768850"/>
          <p14:tracePt t="113130" x="7073900" y="4762500"/>
          <p14:tracePt t="113147" x="7092950" y="4756150"/>
          <p14:tracePt t="113163" x="7112000" y="4756150"/>
          <p14:tracePt t="113180" x="7124700" y="4756150"/>
          <p14:tracePt t="113197" x="7137400" y="4756150"/>
          <p14:tracePt t="113213" x="7150100" y="4756150"/>
          <p14:tracePt t="113230" x="7162800" y="4756150"/>
          <p14:tracePt t="113247" x="7169150" y="4756150"/>
          <p14:tracePt t="113264" x="7175500" y="4756150"/>
          <p14:tracePt t="113280" x="7181850" y="4756150"/>
          <p14:tracePt t="113297" x="7188200" y="4756150"/>
          <p14:tracePt t="113315" x="7194550" y="4756150"/>
          <p14:tracePt t="113330" x="7207250" y="4756150"/>
          <p14:tracePt t="113347" x="7213600" y="4756150"/>
          <p14:tracePt t="113364" x="7226300" y="4756150"/>
          <p14:tracePt t="113380" x="7232650" y="4756150"/>
          <p14:tracePt t="113397" x="7239000" y="4756150"/>
          <p14:tracePt t="113414" x="7245350" y="4756150"/>
          <p14:tracePt t="113447" x="7258050" y="4756150"/>
          <p14:tracePt t="113464" x="7264400" y="4756150"/>
          <p14:tracePt t="113480" x="7270750" y="4756150"/>
          <p14:tracePt t="113497" x="7277100" y="4756150"/>
          <p14:tracePt t="113514" x="7289800" y="4762500"/>
          <p14:tracePt t="113530" x="7308850" y="4762500"/>
          <p14:tracePt t="113563" x="7315200" y="4762500"/>
          <p14:tracePt t="113611" x="7321550" y="4762500"/>
          <p14:tracePt t="113619" x="7327900" y="4768850"/>
          <p14:tracePt t="113631" x="7334250" y="4768850"/>
          <p14:tracePt t="113647" x="7346950" y="4781550"/>
          <p14:tracePt t="113664" x="7366000" y="4781550"/>
          <p14:tracePt t="113680" x="7378700" y="4787900"/>
          <p14:tracePt t="113697" x="7391400" y="4794250"/>
          <p14:tracePt t="113714" x="7404100" y="4800600"/>
          <p14:tracePt t="113731" x="7410450" y="4800600"/>
          <p14:tracePt t="113747" x="7416800" y="4806950"/>
          <p14:tracePt t="113764" x="7429500" y="4813300"/>
          <p14:tracePt t="113781" x="7435850" y="4819650"/>
          <p14:tracePt t="113797" x="7442200" y="4819650"/>
          <p14:tracePt t="113814" x="7448550" y="4826000"/>
          <p14:tracePt t="113831" x="7448550" y="4832350"/>
          <p14:tracePt t="113860" x="7448550" y="4838700"/>
          <p14:tracePt t="113868" x="7454900" y="4838700"/>
          <p14:tracePt t="113880" x="7454900" y="4845050"/>
          <p14:tracePt t="113897" x="7461250" y="4845050"/>
          <p14:tracePt t="113914" x="7467600" y="4851400"/>
          <p14:tracePt t="113931" x="7473950" y="4864100"/>
          <p14:tracePt t="113947" x="7480300" y="4870450"/>
          <p14:tracePt t="113965" x="7486650" y="4876800"/>
          <p14:tracePt t="113981" x="7486650" y="4883150"/>
          <p14:tracePt t="113997" x="7493000" y="4889500"/>
          <p14:tracePt t="114014" x="7493000" y="4895850"/>
          <p14:tracePt t="114084" x="7493000" y="4902200"/>
          <p14:tracePt t="114108" x="7493000" y="4908550"/>
          <p14:tracePt t="114156" x="7493000" y="4914900"/>
          <p14:tracePt t="114172" x="7493000" y="4921250"/>
          <p14:tracePt t="114187" x="7493000" y="4927600"/>
          <p14:tracePt t="114212" x="7493000" y="4933950"/>
          <p14:tracePt t="114228" x="7499350" y="4940300"/>
          <p14:tracePt t="114252" x="7499350" y="4946650"/>
          <p14:tracePt t="114269" x="7499350" y="4953000"/>
          <p14:tracePt t="114291" x="7499350" y="4959350"/>
          <p14:tracePt t="114380" x="7499350" y="4965700"/>
          <p14:tracePt t="114412" x="7499350" y="4972050"/>
          <p14:tracePt t="114437" x="7499350" y="4978400"/>
          <p14:tracePt t="114459" x="7499350" y="4984750"/>
          <p14:tracePt t="114469" x="7499350" y="4991100"/>
          <p14:tracePt t="114500" x="7499350" y="4997450"/>
          <p14:tracePt t="114508" x="7499350" y="5003800"/>
          <p14:tracePt t="114532" x="7499350" y="5010150"/>
          <p14:tracePt t="114540" x="7499350" y="5016500"/>
          <p14:tracePt t="114556" x="7499350" y="5022850"/>
          <p14:tracePt t="114572" x="7499350" y="5029200"/>
          <p14:tracePt t="114581" x="7499350" y="5035550"/>
          <p14:tracePt t="114604" x="7499350" y="5041900"/>
          <p14:tracePt t="114615" x="7499350" y="5048250"/>
          <p14:tracePt t="114644" x="7499350" y="5054600"/>
          <p14:tracePt t="114692" x="7499350" y="5060950"/>
          <p14:tracePt t="114740" x="7499350" y="5067300"/>
          <p14:tracePt t="114748" x="7493000" y="5067300"/>
          <p14:tracePt t="114788" x="7493000" y="5073650"/>
          <p14:tracePt t="114796" x="7486650" y="5073650"/>
          <p14:tracePt t="114821" x="7486650" y="5080000"/>
          <p14:tracePt t="114996" x="7486650" y="5086350"/>
          <p14:tracePt t="115012" x="7480300" y="5086350"/>
          <p14:tracePt t="115028" x="7480300" y="5092700"/>
          <p14:tracePt t="115733" x="7473950" y="5099050"/>
          <p14:tracePt t="115756" x="7473950" y="5105400"/>
          <p14:tracePt t="115764" x="7467600" y="5111750"/>
          <p14:tracePt t="115781" x="7461250" y="5118100"/>
          <p14:tracePt t="115791" x="7454900" y="5124450"/>
          <p14:tracePt t="115808" x="7454900" y="5130800"/>
          <p14:tracePt t="115825" x="7454900" y="5137150"/>
          <p14:tracePt t="115841" x="7448550" y="5137150"/>
          <p14:tracePt t="115900" x="7442200" y="5137150"/>
          <p14:tracePt t="120104" x="7442200" y="5143500"/>
          <p14:tracePt t="120110" x="7435850" y="5143500"/>
          <p14:tracePt t="120126" x="7429500" y="5143500"/>
          <p14:tracePt t="120135" x="7423150" y="5143500"/>
          <p14:tracePt t="120146" x="7410450" y="5143500"/>
          <p14:tracePt t="120163" x="7404100" y="5143500"/>
          <p14:tracePt t="120179" x="7391400" y="5143500"/>
          <p14:tracePt t="120196" x="7385050" y="5143500"/>
          <p14:tracePt t="120231" x="7378700" y="5143500"/>
          <p14:tracePt t="120246" x="7372350" y="5143500"/>
          <p14:tracePt t="120270" x="7359650" y="5143500"/>
          <p14:tracePt t="120280" x="7353300" y="5143500"/>
          <p14:tracePt t="120296" x="7346950" y="5143500"/>
          <p14:tracePt t="120313" x="7334250" y="5149850"/>
          <p14:tracePt t="120330" x="7327900" y="5149850"/>
          <p14:tracePt t="120423" x="7321550" y="5149850"/>
          <p14:tracePt t="120438" x="7321550" y="5156200"/>
          <p14:tracePt t="120446" x="7315200" y="5156200"/>
          <p14:tracePt t="120454" x="7315200" y="5162550"/>
          <p14:tracePt t="120494" x="7315200" y="5168900"/>
          <p14:tracePt t="120503" x="7308850" y="5168900"/>
          <p14:tracePt t="120519" x="7308850" y="5175250"/>
          <p14:tracePt t="120557" x="7308850" y="5181600"/>
          <p14:tracePt t="120567" x="7302500" y="5181600"/>
          <p14:tracePt t="120783" x="7296150" y="5187950"/>
          <p14:tracePt t="120791" x="7283450" y="5187950"/>
          <p14:tracePt t="120807" x="7277100" y="5187950"/>
          <p14:tracePt t="120813" x="7264400" y="5187950"/>
          <p14:tracePt t="120824" x="7258050" y="5194300"/>
          <p14:tracePt t="120840" x="7232650" y="5194300"/>
          <p14:tracePt t="120857" x="7188200" y="5200650"/>
          <p14:tracePt t="120874" x="7131050" y="5213350"/>
          <p14:tracePt t="120890" x="7054850" y="5219700"/>
          <p14:tracePt t="120907" x="6991350" y="5219700"/>
          <p14:tracePt t="120910" x="6934200" y="5226050"/>
          <p14:tracePt t="120924" x="6889750" y="5226050"/>
          <p14:tracePt t="120940" x="6800850" y="5245100"/>
          <p14:tracePt t="120957" x="6737350" y="5245100"/>
          <p14:tracePt t="120974" x="6667500" y="5245100"/>
          <p14:tracePt t="120990" x="6648450" y="5251450"/>
          <p14:tracePt t="121263" x="6642100" y="5251450"/>
          <p14:tracePt t="121279" x="6642100" y="5257800"/>
          <p14:tracePt t="121295" x="6635750" y="5257800"/>
          <p14:tracePt t="121327" x="6629400" y="5257800"/>
          <p14:tracePt t="121335" x="6623050" y="5257800"/>
          <p14:tracePt t="121360" x="6610350" y="5257800"/>
          <p14:tracePt t="121367" x="6604000" y="5251450"/>
          <p14:tracePt t="121383" x="6597650" y="5251450"/>
          <p14:tracePt t="121392" x="6591300" y="5251450"/>
          <p14:tracePt t="121408" x="6578600" y="5251450"/>
          <p14:tracePt t="121422" x="6572250" y="5245100"/>
          <p14:tracePt t="121438" x="6559550" y="5245100"/>
          <p14:tracePt t="121454" x="6546850" y="5238750"/>
          <p14:tracePt t="121471" x="6534150" y="5238750"/>
          <p14:tracePt t="121488" x="6515100" y="5238750"/>
          <p14:tracePt t="121504" x="6489700" y="5238750"/>
          <p14:tracePt t="121521" x="6464300" y="5232400"/>
          <p14:tracePt t="121538" x="6432550" y="5226050"/>
          <p14:tracePt t="121555" x="6388100" y="5219700"/>
          <p14:tracePt t="121571" x="6369050" y="5213350"/>
          <p14:tracePt t="121588" x="6350000" y="5200650"/>
          <p14:tracePt t="121605" x="6343650" y="5200650"/>
          <p14:tracePt t="121621" x="6337300" y="5194300"/>
          <p14:tracePt t="121638" x="6337300" y="5187950"/>
          <p14:tracePt t="122031" x="6330950" y="5187950"/>
          <p14:tracePt t="122047" x="6324600" y="5187950"/>
          <p14:tracePt t="122056" x="6318250" y="5187950"/>
          <p14:tracePt t="122072" x="6305550" y="5187950"/>
          <p14:tracePt t="122085" x="6286500" y="5187950"/>
          <p14:tracePt t="122103" x="6248400" y="5187950"/>
          <p14:tracePt t="122118" x="6223000" y="5187950"/>
          <p14:tracePt t="122135" x="6203950" y="5187950"/>
          <p14:tracePt t="122152" x="6197600" y="5187950"/>
          <p14:tracePt t="122168" x="6191250" y="5187950"/>
          <p14:tracePt t="122185" x="6191250" y="5181600"/>
          <p14:tracePt t="122218" x="6184900" y="5181600"/>
          <p14:tracePt t="122235" x="6184900" y="5175250"/>
          <p14:tracePt t="122252" x="6184900" y="5168900"/>
          <p14:tracePt t="122269" x="6172200" y="5168900"/>
          <p14:tracePt t="122285" x="6165850" y="5162550"/>
          <p14:tracePt t="122302" x="6146800" y="5156200"/>
          <p14:tracePt t="122319" x="6140450" y="5149850"/>
          <p14:tracePt t="122335" x="6134100" y="5143500"/>
          <p14:tracePt t="122352" x="6134100" y="5137150"/>
          <p14:tracePt t="122369" x="6134100" y="5130800"/>
          <p14:tracePt t="122385" x="6134100" y="5124450"/>
          <p14:tracePt t="122402" x="6134100" y="5111750"/>
          <p14:tracePt t="122419" x="6134100" y="5105400"/>
          <p14:tracePt t="122435" x="6134100" y="5099050"/>
          <p14:tracePt t="122439" x="6134100" y="5092700"/>
          <p14:tracePt t="122469" x="6134100" y="5086350"/>
          <p14:tracePt t="122485" x="6134100" y="5073650"/>
          <p14:tracePt t="122519" x="6134100" y="5060950"/>
          <p14:tracePt t="122535" x="6134100" y="5054600"/>
          <p14:tracePt t="122552" x="6134100" y="5048250"/>
          <p14:tracePt t="122569" x="6134100" y="5041900"/>
          <p14:tracePt t="122585" x="6140450" y="5041900"/>
          <p14:tracePt t="122602" x="6140450" y="5035550"/>
          <p14:tracePt t="122618" x="6140450" y="5029200"/>
          <p14:tracePt t="122635" x="6146800" y="5029200"/>
          <p14:tracePt t="122652" x="6153150" y="5022850"/>
          <p14:tracePt t="122668" x="6153150" y="5010150"/>
          <p14:tracePt t="122685" x="6159500" y="5010150"/>
          <p14:tracePt t="122719" x="6172200" y="4997450"/>
          <p14:tracePt t="122736" x="6178550" y="4997450"/>
          <p14:tracePt t="122752" x="6184900" y="4991100"/>
          <p14:tracePt t="122769" x="6197600" y="4978400"/>
          <p14:tracePt t="122785" x="6210300" y="4978400"/>
          <p14:tracePt t="122802" x="6216650" y="4965700"/>
          <p14:tracePt t="122819" x="6223000" y="4965700"/>
          <p14:tracePt t="122835" x="6229350" y="4959350"/>
          <p14:tracePt t="122852" x="6242050" y="4959350"/>
          <p14:tracePt t="122869" x="6248400" y="4953000"/>
          <p14:tracePt t="122886" x="6254750" y="4946650"/>
          <p14:tracePt t="122919" x="6261100" y="4946650"/>
          <p14:tracePt t="122935" x="6267450" y="4946650"/>
          <p14:tracePt t="122999" x="6273800" y="4946650"/>
          <p14:tracePt t="123007" x="6280150" y="4946650"/>
          <p14:tracePt t="123019" x="6286500" y="4946650"/>
          <p14:tracePt t="123036" x="6292850" y="4946650"/>
          <p14:tracePt t="123052" x="6299200" y="4946650"/>
          <p14:tracePt t="123069" x="6318250" y="4953000"/>
          <p14:tracePt t="123086" x="6330950" y="4959350"/>
          <p14:tracePt t="123102" x="6337300" y="4959350"/>
          <p14:tracePt t="123119" x="6350000" y="4965700"/>
          <p14:tracePt t="123136" x="6356350" y="4972050"/>
          <p14:tracePt t="123248" x="6362700" y="4978400"/>
          <p14:tracePt t="123271" x="6362700" y="4984750"/>
          <p14:tracePt t="123280" x="6369050" y="4984750"/>
          <p14:tracePt t="123288" x="6369050" y="4991100"/>
          <p14:tracePt t="123320" x="6375400" y="4997450"/>
          <p14:tracePt t="123336" x="6375400" y="5003800"/>
          <p14:tracePt t="123352" x="6381750" y="5003800"/>
          <p14:tracePt t="123384" x="6381750" y="5010150"/>
          <p14:tracePt t="123416" x="6381750" y="5016500"/>
          <p14:tracePt t="123448" x="6381750" y="5022850"/>
          <p14:tracePt t="123488" x="6388100" y="5022850"/>
          <p14:tracePt t="123496" x="6388100" y="5029200"/>
          <p14:tracePt t="123512" x="6388100" y="5035550"/>
          <p14:tracePt t="123528" x="6394450" y="5035550"/>
          <p14:tracePt t="123560" x="6394450" y="5041900"/>
          <p14:tracePt t="123577" x="6400800" y="5041900"/>
          <p14:tracePt t="123584" x="6400800" y="5048250"/>
          <p14:tracePt t="123610" x="6400800" y="5054600"/>
          <p14:tracePt t="123664" x="6400800" y="5060950"/>
          <p14:tracePt t="123688" x="6400800" y="5067300"/>
          <p14:tracePt t="123720" x="6400800" y="5073650"/>
          <p14:tracePt t="123744" x="6400800" y="5080000"/>
          <p14:tracePt t="123760" x="6400800" y="5086350"/>
          <p14:tracePt t="123824" x="6400800" y="5092700"/>
          <p14:tracePt t="123848" x="6400800" y="5099050"/>
          <p14:tracePt t="123880" x="6400800" y="5105400"/>
          <p14:tracePt t="123904" x="6400800" y="5111750"/>
          <p14:tracePt t="123928" x="6400800" y="5118100"/>
          <p14:tracePt t="123960" x="6394450" y="5118100"/>
          <p14:tracePt t="123968" x="6394450" y="5124450"/>
          <p14:tracePt t="124008" x="6394450" y="5130800"/>
          <p14:tracePt t="124040" x="6388100" y="5130800"/>
          <p14:tracePt t="124272" x="6381750" y="5130800"/>
          <p14:tracePt t="124280" x="6375400" y="5137150"/>
          <p14:tracePt t="124297" x="6375400" y="5143500"/>
          <p14:tracePt t="124303" x="6369050" y="5143500"/>
          <p14:tracePt t="124313" x="6362700" y="5149850"/>
          <p14:tracePt t="124330" x="6356350" y="5149850"/>
          <p14:tracePt t="124347" x="6343650" y="5149850"/>
          <p14:tracePt t="124456" x="6337300" y="5149850"/>
          <p14:tracePt t="124465" x="6330950" y="5149850"/>
          <p14:tracePt t="124480" x="6324600" y="5149850"/>
          <p14:tracePt t="124488" x="6318250" y="5149850"/>
          <p14:tracePt t="124497" x="6311900" y="5149850"/>
          <p14:tracePt t="124514" x="6305550" y="5156200"/>
          <p14:tracePt t="124531" x="6299200" y="5156200"/>
          <p14:tracePt t="124547" x="6280150" y="5156200"/>
          <p14:tracePt t="124564" x="6273800" y="5156200"/>
          <p14:tracePt t="124597" x="6267450" y="5156200"/>
          <p14:tracePt t="124696" x="6261100" y="5156200"/>
          <p14:tracePt t="124744" x="6254750" y="5156200"/>
          <p14:tracePt t="124752" x="6248400" y="5156200"/>
          <p14:tracePt t="124785" x="6242050" y="5149850"/>
          <p14:tracePt t="124817" x="6242050" y="5143500"/>
          <p14:tracePt t="124863" x="6242050" y="5137150"/>
          <p14:tracePt t="124880" x="6235700" y="5137150"/>
          <p14:tracePt t="124896" x="6235700" y="5130800"/>
          <p14:tracePt t="124904" x="6235700" y="5124450"/>
          <p14:tracePt t="124928" x="6235700" y="5118100"/>
          <p14:tracePt t="124937" x="6235700" y="5111750"/>
          <p14:tracePt t="124954" x="6235700" y="5105400"/>
          <p14:tracePt t="124969" x="6235700" y="5099050"/>
          <p14:tracePt t="124981" x="6229350" y="5092700"/>
          <p14:tracePt t="125002" x="6229350" y="5086350"/>
          <p14:tracePt t="125024" x="6229350" y="5080000"/>
          <p14:tracePt t="125049" x="6229350" y="5073650"/>
          <p14:tracePt t="125081" x="6229350" y="5067300"/>
          <p14:tracePt t="125088" x="6229350" y="5060950"/>
          <p14:tracePt t="125104" x="6235700" y="5054600"/>
          <p14:tracePt t="125114" x="6235700" y="5048250"/>
          <p14:tracePt t="125131" x="6242050" y="5041900"/>
          <p14:tracePt t="125147" x="6242050" y="5035550"/>
          <p14:tracePt t="125164" x="6254750" y="5029200"/>
          <p14:tracePt t="125181" x="6254750" y="5022850"/>
          <p14:tracePt t="125198" x="6254750" y="5010150"/>
          <p14:tracePt t="125214" x="6261100" y="5010150"/>
          <p14:tracePt t="125231" x="6267450" y="5003800"/>
          <p14:tracePt t="125247" x="6267450" y="4997450"/>
          <p14:tracePt t="125264" x="6273800" y="4997450"/>
          <p14:tracePt t="125281" x="6280150" y="4984750"/>
          <p14:tracePt t="125297" x="6286500" y="4978400"/>
          <p14:tracePt t="125331" x="6292850" y="4972050"/>
          <p14:tracePt t="125348" x="6299200" y="4965700"/>
          <p14:tracePt t="125364" x="6305550" y="4965700"/>
          <p14:tracePt t="125381" x="6311900" y="4959350"/>
          <p14:tracePt t="125398" x="6318250" y="4959350"/>
          <p14:tracePt t="125414" x="6318250" y="4953000"/>
          <p14:tracePt t="125431" x="6324600" y="4953000"/>
          <p14:tracePt t="125448" x="6330950" y="4953000"/>
          <p14:tracePt t="125464" x="6337300" y="4953000"/>
          <p14:tracePt t="125488" x="6343650" y="4953000"/>
          <p14:tracePt t="125498" x="6350000" y="4953000"/>
          <p14:tracePt t="125520" x="6356350" y="4953000"/>
          <p14:tracePt t="125531" x="6362700" y="4953000"/>
          <p14:tracePt t="125548" x="6369050" y="4953000"/>
          <p14:tracePt t="125568" x="6375400" y="4953000"/>
          <p14:tracePt t="125586" x="6381750" y="4953000"/>
          <p14:tracePt t="125641" x="6388100" y="4953000"/>
          <p14:tracePt t="125665" x="6394450" y="4953000"/>
          <p14:tracePt t="125674" x="6400800" y="4959350"/>
          <p14:tracePt t="125697" x="6407150" y="4965700"/>
          <p14:tracePt t="125705" x="6413500" y="4972050"/>
          <p14:tracePt t="125722" x="6413500" y="4978400"/>
          <p14:tracePt t="125737" x="6419850" y="4984750"/>
          <p14:tracePt t="125748" x="6419850" y="4991100"/>
          <p14:tracePt t="125771" x="6426200" y="4997450"/>
          <p14:tracePt t="125781" x="6426200" y="5003800"/>
          <p14:tracePt t="125802" x="6426200" y="5010150"/>
          <p14:tracePt t="125815" x="6426200" y="5016500"/>
          <p14:tracePt t="125832" x="6426200" y="5029200"/>
          <p14:tracePt t="125848" x="6426200" y="5035550"/>
          <p14:tracePt t="125865" x="6426200" y="5048250"/>
          <p14:tracePt t="125881" x="6426200" y="5054600"/>
          <p14:tracePt t="125899" x="6426200" y="5067300"/>
          <p14:tracePt t="125931" x="6419850" y="5080000"/>
          <p14:tracePt t="125948" x="6419850" y="5086350"/>
          <p14:tracePt t="125965" x="6419850" y="5092700"/>
          <p14:tracePt t="125970" x="6419850" y="5099050"/>
          <p14:tracePt t="125986" x="6419850" y="5105400"/>
          <p14:tracePt t="125998" x="6419850" y="5111750"/>
          <p14:tracePt t="126015" x="6413500" y="5118100"/>
          <p14:tracePt t="126032" x="6413500" y="5130800"/>
          <p14:tracePt t="126049" x="6407150" y="5137150"/>
          <p14:tracePt t="126065" x="6407150" y="5143500"/>
          <p14:tracePt t="126082" x="6400800" y="5149850"/>
          <p14:tracePt t="126098" x="6388100" y="5156200"/>
          <p14:tracePt t="126115" x="6388100" y="5162550"/>
          <p14:tracePt t="126132" x="6381750" y="5162550"/>
          <p14:tracePt t="126148" x="6375400" y="5162550"/>
          <p14:tracePt t="126165" x="6369050" y="5162550"/>
          <p14:tracePt t="126182" x="6362700" y="5162550"/>
          <p14:tracePt t="126198" x="6356350" y="5162550"/>
          <p14:tracePt t="126232" x="6350000" y="5162550"/>
          <p14:tracePt t="126248" x="6343650" y="5168900"/>
          <p14:tracePt t="126521" x="6337300" y="5168900"/>
          <p14:tracePt t="126529" x="6330950" y="5175250"/>
          <p14:tracePt t="126537" x="6324600" y="5175250"/>
          <p14:tracePt t="126546" x="6318250" y="5175250"/>
          <p14:tracePt t="126563" x="6299200" y="5181600"/>
          <p14:tracePt t="126579" x="6267450" y="5187950"/>
          <p14:tracePt t="126596" x="6248400" y="5187950"/>
          <p14:tracePt t="126613" x="6235700" y="5187950"/>
          <p14:tracePt t="126629" x="6229350" y="5187950"/>
          <p14:tracePt t="130339" x="6223000" y="5187950"/>
          <p14:tracePt t="130355" x="6210300" y="5187950"/>
          <p14:tracePt t="130363" x="6191250" y="5194300"/>
          <p14:tracePt t="130371" x="6165850" y="5200650"/>
          <p14:tracePt t="130381" x="6134100" y="5213350"/>
          <p14:tracePt t="130398" x="6083300" y="5232400"/>
          <p14:tracePt t="130415" x="6051550" y="5257800"/>
          <p14:tracePt t="130431" x="6019800" y="5283200"/>
          <p14:tracePt t="130448" x="5962650" y="5327650"/>
          <p14:tracePt t="130465" x="5886450" y="5391150"/>
          <p14:tracePt t="130483" x="5797550" y="5492750"/>
          <p14:tracePt t="130498" x="5778500" y="5524500"/>
          <p14:tracePt t="130514" x="5702300" y="5645150"/>
          <p14:tracePt t="130531" x="5651500" y="5727700"/>
          <p14:tracePt t="130548" x="5619750" y="5803900"/>
          <p14:tracePt t="130565" x="5594350" y="5848350"/>
          <p14:tracePt t="130581" x="5575300" y="5873750"/>
          <p14:tracePt t="130598" x="5562600" y="5899150"/>
          <p14:tracePt t="130615" x="5562600" y="5905500"/>
          <p14:tracePt t="130631" x="5562600" y="5911850"/>
          <p14:tracePt t="130648" x="5556250" y="5911850"/>
          <p14:tracePt t="130665" x="5549900" y="5924550"/>
          <p14:tracePt t="130681" x="5549900" y="5930900"/>
          <p14:tracePt t="130698" x="5549900" y="5937250"/>
          <p14:tracePt t="130715" x="5549900" y="5943600"/>
          <p14:tracePt t="130731" x="5549900" y="5956300"/>
          <p14:tracePt t="130748" x="5562600" y="5969000"/>
          <p14:tracePt t="130765" x="5581650" y="5988050"/>
          <p14:tracePt t="130782" x="5594350" y="5994400"/>
          <p14:tracePt t="130798" x="5600700" y="6007100"/>
          <p14:tracePt t="130815" x="5613400" y="6019800"/>
          <p14:tracePt t="130831" x="5619750" y="6026150"/>
          <p14:tracePt t="130848" x="5626100" y="6038850"/>
          <p14:tracePt t="130865" x="5638800" y="6045200"/>
          <p14:tracePt t="130883" x="5664200" y="6051550"/>
          <p14:tracePt t="130898" x="5683250" y="6051550"/>
          <p14:tracePt t="130915" x="5702300" y="6051550"/>
          <p14:tracePt t="130932" x="5746750" y="6051550"/>
          <p14:tracePt t="130948" x="5803900" y="6045200"/>
          <p14:tracePt t="130965" x="5892800" y="6038850"/>
          <p14:tracePt t="130982" x="5969000" y="6026150"/>
          <p14:tracePt t="130998" x="6057900" y="6013450"/>
          <p14:tracePt t="131015" x="6146800" y="6000750"/>
          <p14:tracePt t="131020" x="6191250" y="5988050"/>
          <p14:tracePt t="131032" x="6235700" y="5981700"/>
          <p14:tracePt t="131049" x="6324600" y="5956300"/>
          <p14:tracePt t="131065" x="6426200" y="5924550"/>
          <p14:tracePt t="131083" x="6534150" y="5892800"/>
          <p14:tracePt t="131098" x="6578600" y="5873750"/>
          <p14:tracePt t="131115" x="6610350" y="5861050"/>
          <p14:tracePt t="131132" x="6648450" y="5854700"/>
          <p14:tracePt t="131149" x="6673850" y="5848350"/>
          <p14:tracePt t="131165" x="6705600" y="5842000"/>
          <p14:tracePt t="131182" x="6750050" y="5835650"/>
          <p14:tracePt t="131199" x="6800850" y="5816600"/>
          <p14:tracePt t="131215" x="6845300" y="5791200"/>
          <p14:tracePt t="131232" x="6883400" y="5778500"/>
          <p14:tracePt t="131249" x="6915150" y="5753100"/>
          <p14:tracePt t="131265" x="6927850" y="5734050"/>
          <p14:tracePt t="131283" x="6940550" y="5708650"/>
          <p14:tracePt t="131299" x="6940550" y="5702300"/>
          <p14:tracePt t="131315" x="6940550" y="5695950"/>
          <p14:tracePt t="131332" x="6940550" y="5689600"/>
          <p14:tracePt t="131349" x="6940550" y="5683250"/>
          <p14:tracePt t="131365" x="6946900" y="5676900"/>
          <p14:tracePt t="131382" x="6953250" y="5664200"/>
          <p14:tracePt t="131399" x="6965950" y="5651500"/>
          <p14:tracePt t="131415" x="6965950" y="5632450"/>
          <p14:tracePt t="131432" x="6978650" y="5600700"/>
          <p14:tracePt t="131449" x="6985000" y="5575300"/>
          <p14:tracePt t="131465" x="6997700" y="5530850"/>
          <p14:tracePt t="131482" x="7016750" y="5448300"/>
          <p14:tracePt t="131499" x="7023100" y="5391150"/>
          <p14:tracePt t="131515" x="7023100" y="5353050"/>
          <p14:tracePt t="131532" x="7023100" y="5314950"/>
          <p14:tracePt t="131549" x="7029450" y="5302250"/>
          <p14:tracePt t="131566" x="7029450" y="5289550"/>
          <p14:tracePt t="131582" x="7029450" y="5276850"/>
          <p14:tracePt t="131599" x="7029450" y="5270500"/>
          <p14:tracePt t="131632" x="7023100" y="5264150"/>
          <p14:tracePt t="131684" x="7023100" y="5257800"/>
          <p14:tracePt t="131699" x="7023100" y="5251450"/>
          <p14:tracePt t="131715" x="7023100" y="5245100"/>
          <p14:tracePt t="131796" x="7029450" y="5245100"/>
          <p14:tracePt t="131804" x="7035800" y="5245100"/>
          <p14:tracePt t="131821" x="7042150" y="5245100"/>
          <p14:tracePt t="131832" x="7048500" y="5245100"/>
          <p14:tracePt t="131860" x="7054850" y="5251450"/>
          <p14:tracePt t="131996" x="7054850" y="5257800"/>
          <p14:tracePt t="132052" x="7048500" y="5257800"/>
          <p14:tracePt t="132092" x="7048500" y="5264150"/>
          <p14:tracePt t="132100" x="7042150" y="5264150"/>
          <p14:tracePt t="132108" x="7042150" y="5270500"/>
          <p14:tracePt t="132132" x="7035800" y="5276850"/>
          <p14:tracePt t="132140" x="7029450" y="5283200"/>
          <p14:tracePt t="132149" x="7023100" y="5289550"/>
          <p14:tracePt t="132166" x="7016750" y="5289550"/>
          <p14:tracePt t="132183" x="7010400" y="5295900"/>
          <p14:tracePt t="132199" x="7004050" y="5302250"/>
          <p14:tracePt t="132216" x="6997700" y="5302250"/>
          <p14:tracePt t="132233" x="6991350" y="5302250"/>
          <p14:tracePt t="132249" x="6985000" y="5302250"/>
          <p14:tracePt t="132267" x="6978650" y="5302250"/>
          <p14:tracePt t="132283" x="6965950" y="5302250"/>
          <p14:tracePt t="132300" x="6940550" y="5302250"/>
          <p14:tracePt t="132316" x="6921500" y="5295900"/>
          <p14:tracePt t="132334" x="6883400" y="5283200"/>
          <p14:tracePt t="132349" x="6864350" y="5270500"/>
          <p14:tracePt t="132366" x="6851650" y="5270500"/>
          <p14:tracePt t="132383" x="6838950" y="5264150"/>
          <p14:tracePt t="132399" x="6832600" y="5257800"/>
          <p14:tracePt t="132416" x="6826250" y="5251450"/>
          <p14:tracePt t="132433" x="6819900" y="5238750"/>
          <p14:tracePt t="132449" x="6813550" y="5232400"/>
          <p14:tracePt t="132466" x="6813550" y="5226050"/>
          <p14:tracePt t="132483" x="6807200" y="5213350"/>
          <p14:tracePt t="132500" x="6807200" y="5194300"/>
          <p14:tracePt t="132516" x="6800850" y="5181600"/>
          <p14:tracePt t="132533" x="6781800" y="5149850"/>
          <p14:tracePt t="132550" x="6762750" y="5124450"/>
          <p14:tracePt t="132566" x="6756400" y="5099050"/>
          <p14:tracePt t="132583" x="6743700" y="5073650"/>
          <p14:tracePt t="132600" x="6737350" y="5060950"/>
          <p14:tracePt t="132616" x="6737350" y="5054600"/>
          <p14:tracePt t="132633" x="6737350" y="5041900"/>
          <p14:tracePt t="132650" x="6737350" y="5022850"/>
          <p14:tracePt t="132668" x="6750050" y="4991100"/>
          <p14:tracePt t="132683" x="6756400" y="4972050"/>
          <p14:tracePt t="132700" x="6762750" y="4965700"/>
          <p14:tracePt t="132716" x="6769100" y="4940300"/>
          <p14:tracePt t="132733" x="6781800" y="4921250"/>
          <p14:tracePt t="132750" x="6794500" y="4902200"/>
          <p14:tracePt t="132767" x="6807200" y="4876800"/>
          <p14:tracePt t="132783" x="6819900" y="4857750"/>
          <p14:tracePt t="132800" x="6826250" y="4838700"/>
          <p14:tracePt t="132817" x="6838950" y="4832350"/>
          <p14:tracePt t="132833" x="6845300" y="4826000"/>
          <p14:tracePt t="132850" x="6851650" y="4819650"/>
          <p14:tracePt t="132868" x="6870700" y="4806950"/>
          <p14:tracePt t="132883" x="6889750" y="4800600"/>
          <p14:tracePt t="132900" x="6915150" y="4781550"/>
          <p14:tracePt t="132917" x="6940550" y="4768850"/>
          <p14:tracePt t="132934" x="6959600" y="4768850"/>
          <p14:tracePt t="132950" x="6985000" y="4756150"/>
          <p14:tracePt t="132967" x="6997700" y="4749800"/>
          <p14:tracePt t="132983" x="7010400" y="4743450"/>
          <p14:tracePt t="133000" x="7029450" y="4743450"/>
          <p14:tracePt t="133017" x="7035800" y="4743450"/>
          <p14:tracePt t="133034" x="7048500" y="4737100"/>
          <p14:tracePt t="133039" x="7054850" y="4737100"/>
          <p14:tracePt t="133050" x="7061200" y="4730750"/>
          <p14:tracePt t="133068" x="7080250" y="4724400"/>
          <p14:tracePt t="133083" x="7092950" y="4724400"/>
          <p14:tracePt t="133100" x="7105650" y="4718050"/>
          <p14:tracePt t="133117" x="7118350" y="4718050"/>
          <p14:tracePt t="133133" x="7137400" y="4711700"/>
          <p14:tracePt t="133150" x="7150100" y="4711700"/>
          <p14:tracePt t="133167" x="7162800" y="4711700"/>
          <p14:tracePt t="133183" x="7175500" y="4705350"/>
          <p14:tracePt t="133200" x="7200900" y="4705350"/>
          <p14:tracePt t="133217" x="7219950" y="4699000"/>
          <p14:tracePt t="133233" x="7232650" y="4692650"/>
          <p14:tracePt t="133250" x="7251700" y="4692650"/>
          <p14:tracePt t="133268" x="7270750" y="4692650"/>
          <p14:tracePt t="133284" x="7296150" y="4692650"/>
          <p14:tracePt t="133300" x="7315200" y="4692650"/>
          <p14:tracePt t="133317" x="7327900" y="4692650"/>
          <p14:tracePt t="133334" x="7346950" y="4692650"/>
          <p14:tracePt t="133350" x="7366000" y="4692650"/>
          <p14:tracePt t="133367" x="7385050" y="4699000"/>
          <p14:tracePt t="133384" x="7397750" y="4705350"/>
          <p14:tracePt t="133400" x="7404100" y="4705350"/>
          <p14:tracePt t="133417" x="7416800" y="4711700"/>
          <p14:tracePt t="133433" x="7423150" y="4718050"/>
          <p14:tracePt t="133450" x="7429500" y="4724400"/>
          <p14:tracePt t="133467" x="7448550" y="4737100"/>
          <p14:tracePt t="133484" x="7467600" y="4743450"/>
          <p14:tracePt t="133500" x="7486650" y="4756150"/>
          <p14:tracePt t="133517" x="7493000" y="4762500"/>
          <p14:tracePt t="133534" x="7505700" y="4762500"/>
          <p14:tracePt t="133551" x="7512050" y="4781550"/>
          <p14:tracePt t="133567" x="7524750" y="4800600"/>
          <p14:tracePt t="133585" x="7537450" y="4819650"/>
          <p14:tracePt t="133601" x="7550150" y="4832350"/>
          <p14:tracePt t="133617" x="7556500" y="4845050"/>
          <p14:tracePt t="133634" x="7569200" y="4864100"/>
          <p14:tracePt t="133651" x="7575550" y="4876800"/>
          <p14:tracePt t="133667" x="7581900" y="4883150"/>
          <p14:tracePt t="133684" x="7588250" y="4902200"/>
          <p14:tracePt t="133701" x="7588250" y="4914900"/>
          <p14:tracePt t="133717" x="7594600" y="4927600"/>
          <p14:tracePt t="133734" x="7594600" y="4933950"/>
          <p14:tracePt t="133751" x="7594600" y="4946650"/>
          <p14:tracePt t="133784" x="7594600" y="4959350"/>
          <p14:tracePt t="133801" x="7594600" y="4965700"/>
          <p14:tracePt t="133817" x="7594600" y="4978400"/>
          <p14:tracePt t="133851" x="7594600" y="4991100"/>
          <p14:tracePt t="133884" x="7594600" y="5010150"/>
          <p14:tracePt t="133901" x="7588250" y="5016500"/>
          <p14:tracePt t="133917" x="7581900" y="5022850"/>
          <p14:tracePt t="133934" x="7575550" y="5029200"/>
          <p14:tracePt t="133951" x="7569200" y="5041900"/>
          <p14:tracePt t="133967" x="7562850" y="5048250"/>
          <p14:tracePt t="133984" x="7556500" y="5054600"/>
          <p14:tracePt t="134001" x="7550150" y="5060950"/>
          <p14:tracePt t="134017" x="7543800" y="5067300"/>
          <p14:tracePt t="134034" x="7537450" y="5073650"/>
          <p14:tracePt t="134051" x="7531100" y="5086350"/>
          <p14:tracePt t="134068" x="7518400" y="5092700"/>
          <p14:tracePt t="134084" x="7512050" y="5105400"/>
          <p14:tracePt t="134101" x="7505700" y="5105400"/>
          <p14:tracePt t="134117" x="7505700" y="5111750"/>
          <p14:tracePt t="134134" x="7499350" y="5111750"/>
          <p14:tracePt t="134278" x="7493000" y="5118100"/>
          <p14:tracePt t="134701" x="7486650" y="5118100"/>
          <p14:tracePt t="134717" x="7480300" y="5124450"/>
          <p14:tracePt t="134726" x="7473950" y="5124450"/>
          <p14:tracePt t="134733" x="7467600" y="5130800"/>
          <p14:tracePt t="134743" x="7454900" y="5137150"/>
          <p14:tracePt t="134759" x="7423150" y="5156200"/>
          <p14:tracePt t="134776" x="7391400" y="5168900"/>
          <p14:tracePt t="134793" x="7372350" y="5181600"/>
          <p14:tracePt t="134809" x="7346950" y="5187950"/>
          <p14:tracePt t="134826" x="7340600" y="5187950"/>
          <p14:tracePt t="134842" x="7327900" y="5194300"/>
          <p14:tracePt t="134859" x="7315200" y="5200650"/>
          <p14:tracePt t="134876" x="7302500" y="5207000"/>
          <p14:tracePt t="134892" x="7289800" y="5207000"/>
          <p14:tracePt t="134909" x="7283450" y="5207000"/>
          <p14:tracePt t="134926" x="7270750" y="5213350"/>
          <p14:tracePt t="134943" x="7258050" y="5213350"/>
          <p14:tracePt t="134959" x="7251700" y="5219700"/>
          <p14:tracePt t="134976" x="7239000" y="5226050"/>
          <p14:tracePt t="134993" x="7226300" y="5226050"/>
          <p14:tracePt t="135009" x="7219950" y="5226050"/>
          <p14:tracePt t="135133" x="7213600" y="5226050"/>
          <p14:tracePt t="135166" x="7207250" y="5226050"/>
          <p14:tracePt t="135197" x="7200900" y="5226050"/>
          <p14:tracePt t="135205" x="7194550" y="5226050"/>
          <p14:tracePt t="135221" x="7188200" y="5226050"/>
          <p14:tracePt t="135230" x="7181850" y="5226050"/>
          <p14:tracePt t="135243" x="7175500" y="5226050"/>
          <p14:tracePt t="135261" x="7156450" y="5226050"/>
          <p14:tracePt t="135276" x="7143750" y="5226050"/>
          <p14:tracePt t="135293" x="7131050" y="5226050"/>
          <p14:tracePt t="135310" x="7124700" y="5226050"/>
          <p14:tracePt t="135326" x="7118350" y="5219700"/>
          <p14:tracePt t="135343" x="7105650" y="5219700"/>
          <p14:tracePt t="135376" x="7099300" y="5219700"/>
          <p14:tracePt t="135393" x="7092950" y="5219700"/>
          <p14:tracePt t="135494" x="7086600" y="5219700"/>
          <p14:tracePt t="135526" x="7080250" y="5219700"/>
          <p14:tracePt t="135549" x="7073900" y="5219700"/>
          <p14:tracePt t="135590" x="7067550" y="5219700"/>
          <p14:tracePt t="135615" x="7061200" y="5219700"/>
          <p14:tracePt t="135660" x="7054850" y="5219700"/>
          <p14:tracePt t="135702" x="7048500" y="5219700"/>
          <p14:tracePt t="135725" x="7048500" y="5213350"/>
          <p14:tracePt t="136534" x="7048500" y="5207000"/>
          <p14:tracePt t="136542" x="7054850" y="5207000"/>
          <p14:tracePt t="136558" x="7061200" y="5207000"/>
          <p14:tracePt t="136566" x="7073900" y="5207000"/>
          <p14:tracePt t="136576" x="7086600" y="5207000"/>
          <p14:tracePt t="136592" x="7137400" y="5226050"/>
          <p14:tracePt t="136609" x="7219950" y="5264150"/>
          <p14:tracePt t="136626" x="7302500" y="5308600"/>
          <p14:tracePt t="136642" x="7378700" y="5346700"/>
          <p14:tracePt t="136659" x="7404100" y="5372100"/>
          <p14:tracePt t="136676" x="7423150" y="5384800"/>
          <p14:tracePt t="136693" x="7429500" y="5403850"/>
          <p14:tracePt t="136709" x="7429500" y="5429250"/>
          <p14:tracePt t="136726" x="7442200" y="5467350"/>
          <p14:tracePt t="136742" x="7442200" y="5499100"/>
          <p14:tracePt t="136759" x="7454900" y="5524500"/>
          <p14:tracePt t="136776" x="7454900" y="5549900"/>
          <p14:tracePt t="136792" x="7435850" y="5581650"/>
          <p14:tracePt t="136809" x="7391400" y="5626100"/>
          <p14:tracePt t="136826" x="7327900" y="5670550"/>
          <p14:tracePt t="136843" x="7283450" y="5695950"/>
          <p14:tracePt t="136859" x="7258050" y="5715000"/>
          <p14:tracePt t="136876" x="7245350" y="5727700"/>
          <p14:tracePt t="136893" x="7239000" y="5746750"/>
          <p14:tracePt t="136909" x="7239000" y="5759450"/>
          <p14:tracePt t="136926" x="7226300" y="5772150"/>
          <p14:tracePt t="136943" x="7207250" y="5797550"/>
          <p14:tracePt t="136959" x="7181850" y="5822950"/>
          <p14:tracePt t="136976" x="7137400" y="5848350"/>
          <p14:tracePt t="136993" x="7105650" y="5880100"/>
          <p14:tracePt t="137009" x="7080250" y="5905500"/>
          <p14:tracePt t="137026" x="7054850" y="5924550"/>
          <p14:tracePt t="137043" x="7029450" y="5949950"/>
          <p14:tracePt t="137059" x="7010400" y="5969000"/>
          <p14:tracePt t="137065" x="6997700" y="5981700"/>
          <p14:tracePt t="137076" x="6972300" y="5994400"/>
          <p14:tracePt t="137093" x="6927850" y="6026150"/>
          <p14:tracePt t="137109" x="6832600" y="6070600"/>
          <p14:tracePt t="137126" x="6769100" y="6096000"/>
          <p14:tracePt t="137143" x="6718300" y="6115050"/>
          <p14:tracePt t="137159" x="6667500" y="6127750"/>
          <p14:tracePt t="137176" x="6623050" y="6140450"/>
          <p14:tracePt t="137193" x="6534150" y="6146800"/>
          <p14:tracePt t="137209" x="6426200" y="6146800"/>
          <p14:tracePt t="137226" x="6280150" y="6153150"/>
          <p14:tracePt t="137243" x="6127750" y="6191250"/>
          <p14:tracePt t="137259" x="5930900" y="6318250"/>
          <p14:tracePt t="137276" x="5708650" y="6445250"/>
          <p14:tracePt t="137293" x="5397500" y="6623050"/>
          <p14:tracePt t="137310" x="5207000" y="6731000"/>
          <p14:tracePt t="137326" x="5041900" y="6807200"/>
          <p14:tracePt t="137343" x="4927600" y="6851650"/>
          <p14:tracePt t="137359" x="4895850" y="6851650"/>
          <p14:tracePt t="137376" x="4889500" y="6851650"/>
          <p14:tracePt t="137393" x="4889500" y="6832600"/>
          <p14:tracePt t="137409" x="4889500" y="6794500"/>
          <p14:tracePt t="137426" x="4889500" y="6737350"/>
          <p14:tracePt t="137443" x="4883150" y="6692900"/>
          <p14:tracePt t="137459" x="4857750" y="6648450"/>
          <p14:tracePt t="137476" x="4819650" y="6604000"/>
          <p14:tracePt t="137493" x="4775200" y="6553200"/>
          <p14:tracePt t="137510" x="4711700" y="6489700"/>
          <p14:tracePt t="137526" x="4667250" y="6438900"/>
          <p14:tracePt t="137543" x="4648200" y="6413500"/>
          <p14:tracePt t="137560" x="4629150" y="6381750"/>
          <p14:tracePt t="137576" x="4610100" y="6343650"/>
          <p14:tracePt t="137593" x="4603750" y="6305550"/>
          <p14:tracePt t="137610" x="4603750" y="6292850"/>
          <p14:tracePt t="137626" x="4603750" y="6280150"/>
          <p14:tracePt t="137643" x="4610100" y="6254750"/>
          <p14:tracePt t="137660" x="4610100" y="6210300"/>
          <p14:tracePt t="137676" x="4578350" y="6115050"/>
          <p14:tracePt t="137693" x="4540250" y="6045200"/>
          <p14:tracePt t="137710" x="4483100" y="5962650"/>
          <p14:tracePt t="137726" x="4451350" y="5930900"/>
          <p14:tracePt t="137743" x="4400550" y="5899150"/>
          <p14:tracePt t="137760" x="4356100" y="5867400"/>
          <p14:tracePt t="137776" x="4311650" y="5842000"/>
          <p14:tracePt t="137793" x="4279900" y="5822950"/>
          <p14:tracePt t="137810" x="4267200" y="5816600"/>
          <p14:tracePt t="137827" x="4248150" y="5803900"/>
          <p14:tracePt t="137843" x="4235450" y="5797550"/>
          <p14:tracePt t="137860" x="4229100" y="5797550"/>
          <p14:tracePt t="137877" x="4216400" y="5791200"/>
          <p14:tracePt t="137894" x="4203700" y="5791200"/>
          <p14:tracePt t="137910" x="4197350" y="5791200"/>
          <p14:tracePt t="137927" x="4184650" y="5791200"/>
          <p14:tracePt t="137943" x="4178300" y="5791200"/>
          <p14:tracePt t="138511" x="4184650" y="5791200"/>
          <p14:tracePt t="138519" x="4203700" y="5791200"/>
          <p14:tracePt t="138527" x="4210050" y="5791200"/>
          <p14:tracePt t="138535" x="4235450" y="5791200"/>
          <p14:tracePt t="138552" x="4273550" y="5791200"/>
          <p14:tracePt t="138569" x="4343400" y="5797550"/>
          <p14:tracePt t="138585" x="4438650" y="5810250"/>
          <p14:tracePt t="138602" x="4559300" y="5822950"/>
          <p14:tracePt t="138607" x="4622800" y="5829300"/>
          <p14:tracePt t="138619" x="4686300" y="5835650"/>
          <p14:tracePt t="138635" x="4826000" y="5854700"/>
          <p14:tracePt t="138652" x="4965700" y="5867400"/>
          <p14:tracePt t="138669" x="5105400" y="5880100"/>
          <p14:tracePt t="138686" x="5238750" y="5892800"/>
          <p14:tracePt t="138702" x="5264150" y="5892800"/>
          <p14:tracePt t="138719" x="5283200" y="5892800"/>
          <p14:tracePt t="138831" x="5289550" y="5899150"/>
          <p14:tracePt t="138847" x="5295900" y="5899150"/>
          <p14:tracePt t="138879" x="5308600" y="5899150"/>
          <p14:tracePt t="138888" x="5314950" y="5899150"/>
          <p14:tracePt t="138895" x="5327650" y="5899150"/>
          <p14:tracePt t="138903" x="5340350" y="5899150"/>
          <p14:tracePt t="138919" x="5365750" y="5899150"/>
          <p14:tracePt t="138938" x="5378450" y="5892800"/>
          <p14:tracePt t="138953" x="5397500" y="5886450"/>
          <p14:tracePt t="138969" x="5410200" y="5886450"/>
          <p14:tracePt t="138986" x="5416550" y="5873750"/>
          <p14:tracePt t="139003" x="5429250" y="5867400"/>
          <p14:tracePt t="139019" x="5435600" y="5861050"/>
          <p14:tracePt t="139036" x="5441950" y="5854700"/>
          <p14:tracePt t="139053" x="5448300" y="5854700"/>
          <p14:tracePt t="139069" x="5461000" y="5848350"/>
          <p14:tracePt t="139086" x="5492750" y="5829300"/>
          <p14:tracePt t="139102" x="5511800" y="5822950"/>
          <p14:tracePt t="139119" x="5518150" y="5822950"/>
          <p14:tracePt t="139263" x="5518150" y="5816600"/>
          <p14:tracePt t="139303" x="5518150" y="5810250"/>
          <p14:tracePt t="139352" x="5518150" y="5803900"/>
          <p14:tracePt t="139504" x="5518150" y="5797550"/>
          <p14:tracePt t="139559" x="5511800" y="5797550"/>
          <p14:tracePt t="139583" x="5505450" y="5797550"/>
          <p14:tracePt t="139672" x="5518150" y="5797550"/>
          <p14:tracePt t="139679" x="5537200" y="5797550"/>
          <p14:tracePt t="139692" x="5568950" y="5797550"/>
          <p14:tracePt t="139709" x="5619750" y="5797550"/>
          <p14:tracePt t="139725" x="5695950" y="5797550"/>
          <p14:tracePt t="139743" x="5765800" y="5778500"/>
          <p14:tracePt t="139759" x="5797550" y="5778500"/>
          <p14:tracePt t="139775" x="5854700" y="5778500"/>
          <p14:tracePt t="139792" x="5949950" y="5784850"/>
          <p14:tracePt t="139809" x="6051550" y="5797550"/>
          <p14:tracePt t="139825" x="6140450" y="5810250"/>
          <p14:tracePt t="139842" x="6172200" y="5816600"/>
          <p14:tracePt t="139858" x="6184900" y="5822950"/>
          <p14:tracePt t="139952" x="6191250" y="5822950"/>
          <p14:tracePt t="139960" x="6203950" y="5822950"/>
          <p14:tracePt t="139967" x="6216650" y="5822950"/>
          <p14:tracePt t="139975" x="6235700" y="5822950"/>
          <p14:tracePt t="139992" x="6292850" y="5822950"/>
          <p14:tracePt t="140009" x="6369050" y="5829300"/>
          <p14:tracePt t="140026" x="6464300" y="5829300"/>
          <p14:tracePt t="140042" x="6559550" y="5829300"/>
          <p14:tracePt t="140059" x="6629400" y="5829300"/>
          <p14:tracePt t="140075" x="6654800" y="5829300"/>
          <p14:tracePt t="140092" x="6667500" y="5822950"/>
          <p14:tracePt t="140097" x="6673850" y="5822950"/>
          <p14:tracePt t="140319" x="6673850" y="5816600"/>
          <p14:tracePt t="140358" x="6673850" y="5810250"/>
          <p14:tracePt t="140375" x="6673850" y="5803900"/>
          <p14:tracePt t="140391" x="6680200" y="5797550"/>
          <p14:tracePt t="140593" x="6686550" y="5797550"/>
          <p14:tracePt t="140600" x="6692900" y="5797550"/>
          <p14:tracePt t="140608" x="6705600" y="5797550"/>
          <p14:tracePt t="140618" x="6718300" y="5797550"/>
          <p14:tracePt t="140636" x="6750050" y="5797550"/>
          <p14:tracePt t="140651" x="6781800" y="5797550"/>
          <p14:tracePt t="140668" x="6819900" y="5797550"/>
          <p14:tracePt t="140685" x="6845300" y="5797550"/>
          <p14:tracePt t="140701" x="6864350" y="5797550"/>
          <p14:tracePt t="140718" x="6883400" y="5797550"/>
          <p14:tracePt t="140735" x="6915150" y="5797550"/>
          <p14:tracePt t="140751" x="6965950" y="5803900"/>
          <p14:tracePt t="140768" x="6991350" y="5803900"/>
          <p14:tracePt t="140785" x="7010400" y="5803900"/>
          <p14:tracePt t="140801" x="7016750" y="5803900"/>
          <p14:tracePt t="140879" x="7016750" y="5797550"/>
          <p14:tracePt t="140903" x="7016750" y="5791200"/>
          <p14:tracePt t="141288" x="7016750" y="5784850"/>
          <p14:tracePt t="141304" x="7023100" y="5778500"/>
          <p14:tracePt t="141336" x="7029450" y="5778500"/>
          <p14:tracePt t="141344" x="7035800" y="5772150"/>
          <p14:tracePt t="141360" x="7042150" y="5772150"/>
          <p14:tracePt t="141369" x="7042150" y="5765800"/>
          <p14:tracePt t="141432" x="7042150" y="5759450"/>
          <p14:tracePt t="141792" x="7054850" y="5759450"/>
          <p14:tracePt t="141800" x="7061200" y="5759450"/>
          <p14:tracePt t="141807" x="7067550" y="5759450"/>
          <p14:tracePt t="141816" x="7073900" y="5759450"/>
          <p14:tracePt t="141833" x="7092950" y="5759450"/>
          <p14:tracePt t="141850" x="7112000" y="5759450"/>
          <p14:tracePt t="141866" x="7137400" y="5753100"/>
          <p14:tracePt t="141883" x="7150100" y="5746750"/>
          <p14:tracePt t="141900" x="7156450" y="5746750"/>
          <p14:tracePt t="141917" x="7156450" y="5740400"/>
          <p14:tracePt t="142137" x="7162800" y="5740400"/>
          <p14:tracePt t="142144" x="7169150" y="5740400"/>
          <p14:tracePt t="142160" x="7181850" y="5734050"/>
          <p14:tracePt t="142169" x="7188200" y="5727700"/>
          <p14:tracePt t="142183" x="7213600" y="5721350"/>
          <p14:tracePt t="142200" x="7232650" y="5721350"/>
          <p14:tracePt t="142217" x="7251700" y="5721350"/>
          <p14:tracePt t="142233" x="7264400" y="5715000"/>
          <p14:tracePt t="142250" x="7270750" y="5715000"/>
          <p14:tracePt t="142267" x="7277100" y="5715000"/>
          <p14:tracePt t="142284" x="7277100" y="5708650"/>
          <p14:tracePt t="142317" x="7283450" y="5708650"/>
          <p14:tracePt t="142334" x="7296150" y="5708650"/>
          <p14:tracePt t="142351" x="7308850" y="5708650"/>
          <p14:tracePt t="142367" x="7334250" y="5702300"/>
          <p14:tracePt t="142384" x="7340600" y="5702300"/>
          <p14:tracePt t="142400" x="7353300" y="5695950"/>
          <p14:tracePt t="142434" x="7359650" y="5689600"/>
          <p14:tracePt t="142450" x="7366000" y="5683250"/>
          <p14:tracePt t="142467" x="7372350" y="5683250"/>
          <p14:tracePt t="142500" x="7378700" y="5683250"/>
          <p14:tracePt t="142593" x="7378700" y="5676900"/>
          <p14:tracePt t="142601" x="7385050" y="5676900"/>
          <p14:tracePt t="142633" x="7391400" y="5676900"/>
          <p14:tracePt t="142649" x="7397750" y="5676900"/>
          <p14:tracePt t="142657" x="7397750" y="5670550"/>
          <p14:tracePt t="142667" x="7404100" y="5670550"/>
          <p14:tracePt t="142684" x="7416800" y="5670550"/>
          <p14:tracePt t="144426" x="7423150" y="5670550"/>
          <p14:tracePt t="144433" x="7435850" y="5670550"/>
          <p14:tracePt t="144442" x="7442200" y="5676900"/>
          <p14:tracePt t="144452" x="7454900" y="5683250"/>
          <p14:tracePt t="144468" x="7480300" y="5695950"/>
          <p14:tracePt t="144485" x="7505700" y="5695950"/>
          <p14:tracePt t="144502" x="7512050" y="5702300"/>
          <p14:tracePt t="144535" x="7518400" y="5702300"/>
          <p14:tracePt t="144946" x="7524750" y="5702300"/>
          <p14:tracePt t="144954" x="7531100" y="5702300"/>
          <p14:tracePt t="144962" x="7537450" y="5702300"/>
          <p14:tracePt t="144978" x="7543800" y="5702300"/>
          <p14:tracePt t="144987" x="7550150" y="5702300"/>
          <p14:tracePt t="145004" x="7556500" y="5702300"/>
          <p14:tracePt t="145021" x="7562850" y="5702300"/>
          <p14:tracePt t="145037" x="7569200" y="5702300"/>
          <p14:tracePt t="145210" x="7569200" y="5695950"/>
          <p14:tracePt t="145330" x="7575550" y="5695950"/>
          <p14:tracePt t="145353" x="7575550" y="5689600"/>
          <p14:tracePt t="145393" x="7581900" y="5689600"/>
          <p14:tracePt t="145409" x="7588250" y="5689600"/>
          <p14:tracePt t="145426" x="7594600" y="5689600"/>
          <p14:tracePt t="145433" x="7600950" y="5689600"/>
          <p14:tracePt t="145442" x="7607300" y="5689600"/>
          <p14:tracePt t="145454" x="7620000" y="5689600"/>
          <p14:tracePt t="145471" x="7626350" y="5689600"/>
          <p14:tracePt t="146002" x="7632700" y="5689600"/>
          <p14:tracePt t="146258" x="7639050" y="5689600"/>
          <p14:tracePt t="146275" x="7645400" y="5689600"/>
          <p14:tracePt t="146283" x="7658100" y="5689600"/>
          <p14:tracePt t="146293" x="7664450" y="5689600"/>
          <p14:tracePt t="146310" x="7689850" y="5689600"/>
          <p14:tracePt t="146326" x="7715250" y="5695950"/>
          <p14:tracePt t="146343" x="7734300" y="5702300"/>
          <p14:tracePt t="146359" x="7747000" y="5702300"/>
          <p14:tracePt t="146376" x="7759700" y="5708650"/>
          <p14:tracePt t="146393" x="7778750" y="5708650"/>
          <p14:tracePt t="146409" x="7791450" y="5708650"/>
          <p14:tracePt t="146426" x="7804150" y="5708650"/>
          <p14:tracePt t="146443" x="7823200" y="5708650"/>
          <p14:tracePt t="146459" x="7835900" y="5708650"/>
          <p14:tracePt t="146476" x="7842250" y="5708650"/>
          <p14:tracePt t="146493" x="7848600" y="5702300"/>
          <p14:tracePt t="146676" x="7848600" y="5695950"/>
          <p14:tracePt t="146683" x="7854950" y="5689600"/>
          <p14:tracePt t="146693" x="7861300" y="5683250"/>
          <p14:tracePt t="146716" x="7886700" y="5670550"/>
          <p14:tracePt t="146732" x="7893050" y="5657850"/>
          <p14:tracePt t="146749" x="7899400" y="5651500"/>
          <p14:tracePt t="146765" x="7899400" y="5645150"/>
          <p14:tracePt t="147075" x="7899400" y="5651500"/>
          <p14:tracePt t="147091" x="7893050" y="5651500"/>
          <p14:tracePt t="147099" x="7886700" y="5664200"/>
          <p14:tracePt t="147107" x="7874000" y="5670550"/>
          <p14:tracePt t="147116" x="7867650" y="5676900"/>
          <p14:tracePt t="147133" x="7842250" y="5689600"/>
          <p14:tracePt t="147149" x="7810500" y="5715000"/>
          <p14:tracePt t="147166" x="7785100" y="5734050"/>
          <p14:tracePt t="147171" x="7766050" y="5734050"/>
          <p14:tracePt t="147183" x="7747000" y="5740400"/>
          <p14:tracePt t="147199" x="7715250" y="5759450"/>
          <p14:tracePt t="147216" x="7664450" y="5772150"/>
          <p14:tracePt t="147233" x="7613650" y="5778500"/>
          <p14:tracePt t="147250" x="7562850" y="5778500"/>
          <p14:tracePt t="147266" x="7537450" y="5778500"/>
          <p14:tracePt t="147283" x="7512050" y="5772150"/>
          <p14:tracePt t="147299" x="7486650" y="5765800"/>
          <p14:tracePt t="147316" x="7480300" y="5765800"/>
          <p14:tracePt t="147333" x="7461250" y="5765800"/>
          <p14:tracePt t="147349" x="7448550" y="5765800"/>
          <p14:tracePt t="147366" x="7435850" y="5765800"/>
          <p14:tracePt t="147383" x="7423150" y="5765800"/>
          <p14:tracePt t="147399" x="7416800" y="5765800"/>
          <p14:tracePt t="147416" x="7404100" y="5765800"/>
          <p14:tracePt t="147433" x="7397750" y="5765800"/>
          <p14:tracePt t="147450" x="7385050" y="5759450"/>
          <p14:tracePt t="147466" x="7372350" y="5753100"/>
          <p14:tracePt t="147483" x="7366000" y="5753100"/>
          <p14:tracePt t="147651" x="7366000" y="5746750"/>
          <p14:tracePt t="147667" x="7366000" y="5740400"/>
          <p14:tracePt t="147787" x="7366000" y="5734050"/>
          <p14:tracePt t="147804" x="7359650" y="5727700"/>
          <p14:tracePt t="147820" x="7353300" y="5721350"/>
          <p14:tracePt t="147835" x="7353300" y="5715000"/>
          <p14:tracePt t="147843" x="7353300" y="5708650"/>
          <p14:tracePt t="147851" x="7346950" y="5708650"/>
          <p14:tracePt t="147867" x="7340600" y="5702300"/>
          <p14:tracePt t="147883" x="7334250" y="5689600"/>
          <p14:tracePt t="147900" x="7327900" y="5670550"/>
          <p14:tracePt t="147917" x="7315200" y="5657850"/>
          <p14:tracePt t="147934" x="7315200" y="5645150"/>
          <p14:tracePt t="147950" x="7308850" y="5626100"/>
          <p14:tracePt t="147967" x="7302500" y="5613400"/>
          <p14:tracePt t="147983" x="7296150" y="5600700"/>
          <p14:tracePt t="148000" x="7296150" y="5588000"/>
          <p14:tracePt t="148017" x="7296150" y="5568950"/>
          <p14:tracePt t="148033" x="7296150" y="5562600"/>
          <p14:tracePt t="148050" x="7296150" y="5556250"/>
          <p14:tracePt t="148067" x="7296150" y="5543550"/>
          <p14:tracePt t="148083" x="7296150" y="5537200"/>
          <p14:tracePt t="148100" x="7302500" y="5524500"/>
          <p14:tracePt t="148117" x="7308850" y="5524500"/>
          <p14:tracePt t="148133" x="7308850" y="5511800"/>
          <p14:tracePt t="148150" x="7315200" y="5499100"/>
          <p14:tracePt t="148167" x="7321550" y="5492750"/>
          <p14:tracePt t="148184" x="7327900" y="5480050"/>
          <p14:tracePt t="148189" x="7334250" y="5473700"/>
          <p14:tracePt t="148205" x="7340600" y="5467350"/>
          <p14:tracePt t="148217" x="7340600" y="5454650"/>
          <p14:tracePt t="148234" x="7346950" y="5448300"/>
          <p14:tracePt t="148251" x="7353300" y="5441950"/>
          <p14:tracePt t="148267" x="7353300" y="5429250"/>
          <p14:tracePt t="148284" x="7359650" y="5422900"/>
          <p14:tracePt t="148300" x="7366000" y="5422900"/>
          <p14:tracePt t="148317" x="7366000" y="5416550"/>
          <p14:tracePt t="148334" x="7372350" y="5410200"/>
          <p14:tracePt t="148367" x="7378700" y="5410200"/>
          <p14:tracePt t="148384" x="7385050" y="5403850"/>
          <p14:tracePt t="148400" x="7391400" y="5391150"/>
          <p14:tracePt t="148417" x="7404100" y="5391150"/>
          <p14:tracePt t="148436" x="7416800" y="5378450"/>
          <p14:tracePt t="148467" x="7429500" y="5372100"/>
          <p14:tracePt t="148483" x="7435850" y="5372100"/>
          <p14:tracePt t="148500" x="7442200" y="5365750"/>
          <p14:tracePt t="148517" x="7448550" y="5365750"/>
          <p14:tracePt t="148555" x="7454900" y="5365750"/>
          <p14:tracePt t="148579" x="7461250" y="5365750"/>
          <p14:tracePt t="148605" x="7467600" y="5365750"/>
          <p14:tracePt t="148660" x="7473950" y="5365750"/>
          <p14:tracePt t="148691" x="7480300" y="5365750"/>
          <p14:tracePt t="148739" x="7486650" y="5365750"/>
          <p14:tracePt t="148892" x="7493000" y="5365750"/>
          <p14:tracePt t="148931" x="7499350" y="5365750"/>
          <p14:tracePt t="148956" x="7505700" y="5365750"/>
          <p14:tracePt t="148964" x="7512050" y="5372100"/>
          <p14:tracePt t="148995" x="7512050" y="5378450"/>
          <p14:tracePt t="149018" x="7518400" y="5378450"/>
          <p14:tracePt t="149028" x="7518400" y="5384800"/>
          <p14:tracePt t="149059" x="7524750" y="5384800"/>
          <p14:tracePt t="149067" x="7524750" y="5391150"/>
          <p14:tracePt t="149083" x="7524750" y="5397500"/>
          <p14:tracePt t="149099" x="7531100" y="5397500"/>
          <p14:tracePt t="149108" x="7531100" y="5403850"/>
          <p14:tracePt t="149139" x="7531100" y="5410200"/>
          <p14:tracePt t="149147" x="7531100" y="5416550"/>
          <p14:tracePt t="149156" x="7537450" y="5416550"/>
          <p14:tracePt t="149173" x="7537450" y="5422900"/>
          <p14:tracePt t="149190" x="7543800" y="5435600"/>
          <p14:tracePt t="149223" x="7543800" y="5448300"/>
          <p14:tracePt t="149239" x="7550150" y="5454650"/>
          <p14:tracePt t="149256" x="7550150" y="5461000"/>
          <p14:tracePt t="149273" x="7556500" y="5467350"/>
          <p14:tracePt t="149306" x="7556500" y="5480050"/>
          <p14:tracePt t="149340" x="7556500" y="5486400"/>
          <p14:tracePt t="149356" x="7562850" y="5492750"/>
          <p14:tracePt t="149373" x="7562850" y="5499100"/>
          <p14:tracePt t="149406" x="7562850" y="5505450"/>
          <p14:tracePt t="149423" x="7562850" y="5511800"/>
          <p14:tracePt t="149660" x="7562850" y="5518150"/>
          <p14:tracePt t="149676" x="7569200" y="5524500"/>
          <p14:tracePt t="149684" x="7569200" y="5530850"/>
          <p14:tracePt t="149700" x="7569200" y="5543550"/>
          <p14:tracePt t="149708" x="7569200" y="5549900"/>
          <p14:tracePt t="149718" x="7575550" y="5556250"/>
          <p14:tracePt t="149735" x="7575550" y="5562600"/>
          <p14:tracePt t="149752" x="7575550" y="5581650"/>
          <p14:tracePt t="149768" x="7581900" y="5588000"/>
          <p14:tracePt t="149785" x="7588250" y="5594350"/>
          <p14:tracePt t="149801" x="7588250" y="5600700"/>
          <p14:tracePt t="149940" x="7588250" y="5607050"/>
          <p14:tracePt t="149957" x="7588250" y="5613400"/>
          <p14:tracePt t="149980" x="7588250" y="5619750"/>
          <p14:tracePt t="149990" x="7588250" y="5626100"/>
          <p14:tracePt t="150006" x="7588250" y="5632450"/>
          <p14:tracePt t="150021" x="7588250" y="5638800"/>
          <p14:tracePt t="150028" x="7588250" y="5645150"/>
          <p14:tracePt t="150037" x="7594600" y="5645150"/>
          <p14:tracePt t="150052" x="7594600" y="5651500"/>
          <p14:tracePt t="150068" x="7594600" y="5664200"/>
          <p14:tracePt t="150085" x="7594600" y="5670550"/>
          <p14:tracePt t="150102" x="7594600" y="5676900"/>
          <p14:tracePt t="150237" x="7594600" y="5683250"/>
          <p14:tracePt t="150244" x="7594600" y="5689600"/>
          <p14:tracePt t="150260" x="7594600" y="5695950"/>
          <p14:tracePt t="150275" x="7594600" y="5702300"/>
          <p14:tracePt t="150285" x="7594600" y="5708650"/>
          <p14:tracePt t="150302" x="7588250" y="5715000"/>
          <p14:tracePt t="150318" x="7588250" y="5727700"/>
          <p14:tracePt t="150335" x="7581900" y="5740400"/>
          <p14:tracePt t="150352" x="7581900" y="5746750"/>
          <p14:tracePt t="150368" x="7575550" y="5759450"/>
          <p14:tracePt t="150385" x="7569200" y="5759450"/>
          <p14:tracePt t="150420" x="7569200" y="5765800"/>
          <p14:tracePt t="150435" x="7556500" y="5772150"/>
          <p14:tracePt t="150452" x="7550150" y="5772150"/>
          <p14:tracePt t="150485" x="7550150" y="5778500"/>
          <p14:tracePt t="150502" x="7543800" y="5784850"/>
          <p14:tracePt t="150853" x="7543800" y="5791200"/>
          <p14:tracePt t="150860" x="7537450" y="5791200"/>
          <p14:tracePt t="151838" x="7531100" y="5791200"/>
          <p14:tracePt t="151845" x="7524750" y="5791200"/>
          <p14:tracePt t="151854" x="7518400" y="5797550"/>
          <p14:tracePt t="151868" x="7499350" y="5803900"/>
          <p14:tracePt t="151885" x="7473950" y="5803900"/>
          <p14:tracePt t="151957" x="7467600" y="5803900"/>
          <p14:tracePt t="151981" x="7461250" y="5803900"/>
          <p14:tracePt t="152006" x="7454900" y="5803900"/>
          <p14:tracePt t="152013" x="7448550" y="5803900"/>
          <p14:tracePt t="152023" x="7442200" y="5810250"/>
          <p14:tracePt t="152037" x="7435850" y="5810250"/>
          <p14:tracePt t="152051" x="7429500" y="5810250"/>
          <p14:tracePt t="152100" x="7423150" y="5810250"/>
          <p14:tracePt t="152117" x="7416800" y="5810250"/>
          <p14:tracePt t="152133" x="7410450" y="5810250"/>
          <p14:tracePt t="152221" x="7410450" y="5816600"/>
          <p14:tracePt t="152229" x="7404100" y="5816600"/>
          <p14:tracePt t="152429" x="7397750" y="5816600"/>
          <p14:tracePt t="152445" x="7397750" y="5822950"/>
          <p14:tracePt t="152454" x="7391400" y="5822950"/>
          <p14:tracePt t="152477" x="7385050" y="5822950"/>
          <p14:tracePt t="152532" x="7385050" y="5829300"/>
          <p14:tracePt t="152645" x="7378700" y="5829300"/>
          <p14:tracePt t="152686" x="7372350" y="5829300"/>
          <p14:tracePt t="152957" x="7366000" y="5829300"/>
          <p14:tracePt t="153350" x="7366000" y="5835650"/>
          <p14:tracePt t="153358" x="7359650" y="5835650"/>
          <p14:tracePt t="153366" x="7353300" y="5842000"/>
          <p14:tracePt t="153385" x="7346950" y="5842000"/>
          <p14:tracePt t="153398" x="7334250" y="5848350"/>
          <p14:tracePt t="153437" x="7334250" y="5854700"/>
          <p14:tracePt t="153448" x="7327900" y="5854700"/>
          <p14:tracePt t="153465" x="7321550" y="5854700"/>
          <p14:tracePt t="153481" x="7321550" y="5861050"/>
          <p14:tracePt t="153498" x="7315200" y="5861050"/>
          <p14:tracePt t="153515" x="7308850" y="5861050"/>
          <p14:tracePt t="153532" x="7302500" y="5861050"/>
          <p14:tracePt t="153606" x="7302500" y="5867400"/>
          <p14:tracePt t="153614" x="7296150" y="5867400"/>
          <p14:tracePt t="153622" x="7289800" y="5873750"/>
          <p14:tracePt t="153631" x="7283450" y="5873750"/>
          <p14:tracePt t="153648" x="7270750" y="5873750"/>
          <p14:tracePt t="153665" x="7270750" y="5880100"/>
          <p14:tracePt t="153681" x="7258050" y="5886450"/>
          <p14:tracePt t="153698" x="7251700" y="5886450"/>
          <p14:tracePt t="153715" x="7245350" y="5892800"/>
          <p14:tracePt t="153731" x="7239000" y="5892800"/>
          <p14:tracePt t="154590" x="7232650" y="5899150"/>
          <p14:tracePt t="154607" x="7226300" y="5905500"/>
          <p14:tracePt t="154613" x="7219950" y="5905500"/>
          <p14:tracePt t="154629" x="7207250" y="5905500"/>
          <p14:tracePt t="154637" x="7207250" y="5911850"/>
          <p14:tracePt t="154648" x="7194550" y="5918200"/>
          <p14:tracePt t="154665" x="7181850" y="5924550"/>
          <p14:tracePt t="154681" x="7156450" y="5937250"/>
          <p14:tracePt t="154698" x="7137400" y="5949950"/>
          <p14:tracePt t="154714" x="7118350" y="5956300"/>
          <p14:tracePt t="154731" x="7105650" y="5962650"/>
          <p14:tracePt t="154748" x="7092950" y="5975350"/>
          <p14:tracePt t="154766" x="7080250" y="5981700"/>
          <p14:tracePt t="154781" x="7067550" y="5988050"/>
          <p14:tracePt t="154798" x="7061200" y="5988050"/>
          <p14:tracePt t="154815" x="7054850" y="5988050"/>
          <p14:tracePt t="154999" x="7048500" y="5988050"/>
          <p14:tracePt t="155014" x="7048500" y="5994400"/>
          <p14:tracePt t="155054" x="7042150" y="5994400"/>
          <p14:tracePt t="155062" x="7042150" y="6000750"/>
          <p14:tracePt t="155071" x="7035800" y="6000750"/>
          <p14:tracePt t="155087" x="7035800" y="6007100"/>
          <p14:tracePt t="155104" x="7029450" y="6007100"/>
          <p14:tracePt t="155121" x="7023100" y="6007100"/>
          <p14:tracePt t="155138" x="7023100" y="6013450"/>
          <p14:tracePt t="155154" x="7016750" y="6013450"/>
          <p14:tracePt t="157968" x="7016750" y="6007100"/>
          <p14:tracePt t="157975" x="7035800" y="5994400"/>
          <p14:tracePt t="157984" x="7048500" y="5988050"/>
          <p14:tracePt t="157993" x="7067550" y="5975350"/>
          <p14:tracePt t="158009" x="7092950" y="5956300"/>
          <p14:tracePt t="158026" x="7131050" y="5937250"/>
          <p14:tracePt t="158043" x="7162800" y="5918200"/>
          <p14:tracePt t="158059" x="7188200" y="5899150"/>
          <p14:tracePt t="158076" x="7200900" y="5886450"/>
          <p14:tracePt t="158093" x="7200900" y="5873750"/>
          <p14:tracePt t="158126" x="7200900" y="5867400"/>
          <p14:tracePt t="158160" x="7200900" y="5861050"/>
          <p14:tracePt t="158167" x="7188200" y="5854700"/>
          <p14:tracePt t="158176" x="7169150" y="5848350"/>
          <p14:tracePt t="158193" x="7118350" y="5829300"/>
          <p14:tracePt t="158210" x="7029450" y="5810250"/>
          <p14:tracePt t="158226" x="6889750" y="5765800"/>
          <p14:tracePt t="158243" x="6686550" y="5734050"/>
          <p14:tracePt t="158260" x="6445250" y="5702300"/>
          <p14:tracePt t="158276" x="6197600" y="5695950"/>
          <p14:tracePt t="158293" x="6000750" y="5695950"/>
          <p14:tracePt t="158310" x="5829300" y="5715000"/>
          <p14:tracePt t="158314" x="5727700" y="5727700"/>
          <p14:tracePt t="158328" x="5549900" y="5746750"/>
          <p14:tracePt t="158343" x="5391150" y="5753100"/>
          <p14:tracePt t="158360" x="5245100" y="5753100"/>
          <p14:tracePt t="158376" x="5105400" y="5746750"/>
          <p14:tracePt t="158393" x="4953000" y="5740400"/>
          <p14:tracePt t="158410" x="4781550" y="5715000"/>
          <p14:tracePt t="158426" x="4597400" y="5683250"/>
          <p14:tracePt t="158443" x="4470400" y="5676900"/>
          <p14:tracePt t="158460" x="4394200" y="5670550"/>
          <p14:tracePt t="158476" x="4337050" y="5670550"/>
          <p14:tracePt t="158493" x="4292600" y="5670550"/>
          <p14:tracePt t="158510" x="4241800" y="5670550"/>
          <p14:tracePt t="158527" x="4203700" y="5670550"/>
          <p14:tracePt t="158543" x="4203700" y="5676900"/>
          <p14:tracePt t="158560" x="4210050" y="5689600"/>
          <p14:tracePt t="158576" x="4248150" y="5702300"/>
          <p14:tracePt t="158593" x="4286250" y="5708650"/>
          <p14:tracePt t="158610" x="4337050" y="5721350"/>
          <p14:tracePt t="158627" x="4368800" y="5727700"/>
          <p14:tracePt t="158643" x="4400550" y="5740400"/>
          <p14:tracePt t="158660" x="4438650" y="5759450"/>
          <p14:tracePt t="158677" x="4483100" y="5772150"/>
          <p14:tracePt t="158693" x="4565650" y="5797550"/>
          <p14:tracePt t="158710" x="4654550" y="5822950"/>
          <p14:tracePt t="158728" x="4813300" y="5854700"/>
          <p14:tracePt t="158743" x="4864100" y="5861050"/>
          <p14:tracePt t="158760" x="5080000" y="5892800"/>
          <p14:tracePt t="158776" x="5238750" y="5911850"/>
          <p14:tracePt t="158793" x="5403850" y="5930900"/>
          <p14:tracePt t="158810" x="5562600" y="5943600"/>
          <p14:tracePt t="158827" x="5727700" y="5943600"/>
          <p14:tracePt t="158843" x="5918200" y="5956300"/>
          <p14:tracePt t="158860" x="6127750" y="5956300"/>
          <p14:tracePt t="158877" x="6343650" y="5949950"/>
          <p14:tracePt t="158893" x="6578600" y="5930900"/>
          <p14:tracePt t="158910" x="6807200" y="5918200"/>
          <p14:tracePt t="158927" x="7118350" y="5880100"/>
          <p14:tracePt t="158943" x="7289800" y="5861050"/>
          <p14:tracePt t="158960" x="7448550" y="5854700"/>
          <p14:tracePt t="158977" x="7562850" y="5848350"/>
          <p14:tracePt t="158993" x="7651750" y="5848350"/>
          <p14:tracePt t="159010" x="7708900" y="5835650"/>
          <p14:tracePt t="159027" x="7740650" y="5822950"/>
          <p14:tracePt t="159043" x="7747000" y="5816600"/>
          <p14:tracePt t="159401" x="7753350" y="5816600"/>
          <p14:tracePt t="159448" x="7759700" y="5816600"/>
          <p14:tracePt t="159608" x="7759700" y="5822950"/>
          <p14:tracePt t="159912" x="7766050" y="5822950"/>
          <p14:tracePt t="159977" x="7766050" y="5829300"/>
          <p14:tracePt t="159993" x="7766050" y="5835650"/>
          <p14:tracePt t="160001" x="7766050" y="5842000"/>
          <p14:tracePt t="160025" x="7766050" y="5848350"/>
          <p14:tracePt t="160033" x="7766050" y="5854700"/>
          <p14:tracePt t="160201" x="7759700" y="5854700"/>
          <p14:tracePt t="160337" x="7753350" y="5854700"/>
          <p14:tracePt t="160369" x="7747000" y="5854700"/>
          <p14:tracePt t="160378" x="7747000" y="5848350"/>
          <p14:tracePt t="160401" x="7740650" y="5848350"/>
          <p14:tracePt t="160633" x="7740650" y="5842000"/>
          <p14:tracePt t="160761" x="7734300" y="5835650"/>
          <p14:tracePt t="160778" x="7727950" y="5835650"/>
          <p14:tracePt t="160785" x="7721600" y="5835650"/>
          <p14:tracePt t="160794" x="7721600" y="5829300"/>
          <p14:tracePt t="160810" x="7715250" y="5829300"/>
          <p14:tracePt t="160825" x="7708900" y="5829300"/>
          <p14:tracePt t="160864" x="7708900" y="5822950"/>
          <p14:tracePt t="160872" x="7702550" y="5822950"/>
          <p14:tracePt t="160880" x="7696200" y="5822950"/>
          <p14:tracePt t="160891" x="7689850" y="5822950"/>
          <p14:tracePt t="160908" x="7670800" y="5822950"/>
          <p14:tracePt t="160924" x="7645400" y="5822950"/>
          <p14:tracePt t="160941" x="7607300" y="5835650"/>
          <p14:tracePt t="160958" x="7562850" y="5848350"/>
          <p14:tracePt t="160975" x="7518400" y="5867400"/>
          <p14:tracePt t="160991" x="7486650" y="5880100"/>
          <p14:tracePt t="161008" x="7454900" y="5905500"/>
          <p14:tracePt t="161024" x="7442200" y="5911850"/>
          <p14:tracePt t="161041" x="7429500" y="5924550"/>
          <p14:tracePt t="161058" x="7416800" y="5924550"/>
          <p14:tracePt t="161074" x="7404100" y="5937250"/>
          <p14:tracePt t="161091" x="7397750" y="5943600"/>
          <p14:tracePt t="161108" x="7385050" y="5949950"/>
          <p14:tracePt t="161124" x="7366000" y="5956300"/>
          <p14:tracePt t="161141" x="7353300" y="5962650"/>
          <p14:tracePt t="161158" x="7340600" y="5975350"/>
          <p14:tracePt t="161174" x="7327900" y="5975350"/>
          <p14:tracePt t="161191" x="7321550" y="5981700"/>
          <p14:tracePt t="161208" x="7308850" y="5994400"/>
          <p14:tracePt t="161225" x="7302500" y="5994400"/>
          <p14:tracePt t="161538" x="7296150" y="5994400"/>
          <p14:tracePt t="161578" x="7296150" y="5988050"/>
          <p14:tracePt t="161585" x="7289800" y="5988050"/>
          <p14:tracePt t="161602" x="7283450" y="5988050"/>
          <p14:tracePt t="161612" x="7277100" y="5981700"/>
          <p14:tracePt t="161629" x="7270750" y="5981700"/>
          <p14:tracePt t="161646" x="7245350" y="5975350"/>
          <p14:tracePt t="161662" x="7162800" y="5949950"/>
          <p14:tracePt t="161679" x="6978650" y="5899150"/>
          <p14:tracePt t="161696" x="6756400" y="5835650"/>
          <p14:tracePt t="161712" x="6477000" y="5759450"/>
          <p14:tracePt t="161729" x="6121400" y="5683250"/>
          <p14:tracePt t="161746" x="5918200" y="5651500"/>
          <p14:tracePt t="161762" x="5759450" y="5619750"/>
          <p14:tracePt t="161779" x="5657850" y="5594350"/>
          <p14:tracePt t="161796" x="5607050" y="5581650"/>
          <p14:tracePt t="161813" x="5588000" y="5575300"/>
          <p14:tracePt t="161905" x="5581650" y="5575300"/>
          <p14:tracePt t="161930" x="5575300" y="5575300"/>
          <p14:tracePt t="161938" x="5568950" y="5575300"/>
          <p14:tracePt t="161962" x="5562600" y="5575300"/>
          <p14:tracePt t="161977" x="5556250" y="5575300"/>
          <p14:tracePt t="161994" x="5549900" y="5575300"/>
          <p14:tracePt t="162009" x="5543550" y="5575300"/>
          <p14:tracePt t="162018" x="5537200" y="5575300"/>
          <p14:tracePt t="162035" x="5530850" y="5575300"/>
          <p14:tracePt t="162046" x="5524500" y="5575300"/>
          <p14:tracePt t="162062" x="5518150" y="5575300"/>
          <p14:tracePt t="162079" x="5511800" y="5575300"/>
          <p14:tracePt t="162098" x="5505450" y="5575300"/>
          <p14:tracePt t="162145" x="5499100" y="5575300"/>
          <p14:tracePt t="162153" x="5492750" y="5575300"/>
          <p14:tracePt t="162162" x="5486400" y="5588000"/>
          <p14:tracePt t="162179" x="5480050" y="5607050"/>
          <p14:tracePt t="162196" x="5454650" y="5638800"/>
          <p14:tracePt t="162212" x="5448300" y="5657850"/>
          <p14:tracePt t="162229" x="5429250" y="5676900"/>
          <p14:tracePt t="162246" x="5422900" y="5689600"/>
          <p14:tracePt t="162263" x="5410200" y="5695950"/>
          <p14:tracePt t="162378" x="5403850" y="5695950"/>
          <p14:tracePt t="162386" x="5397500" y="5695950"/>
          <p14:tracePt t="162396" x="5391150" y="5695950"/>
          <p14:tracePt t="162413" x="5384800" y="5695950"/>
          <p14:tracePt t="162430" x="5378450" y="5695950"/>
          <p14:tracePt t="162446" x="5378450" y="5702300"/>
          <p14:tracePt t="162463" x="5365750" y="5702300"/>
          <p14:tracePt t="162480" x="5359400" y="5702300"/>
          <p14:tracePt t="162714" x="5353050" y="5702300"/>
          <p14:tracePt t="162738" x="5346700" y="5702300"/>
          <p14:tracePt t="162762" x="5340350" y="5702300"/>
          <p14:tracePt t="162770" x="5334000" y="5702300"/>
          <p14:tracePt t="162810" x="5327650" y="5702300"/>
          <p14:tracePt t="162849" x="5327650" y="5708650"/>
          <p14:tracePt t="163306" x="5334000" y="5708650"/>
          <p14:tracePt t="163315" x="5353050" y="5708650"/>
          <p14:tracePt t="163322" x="5378450" y="5715000"/>
          <p14:tracePt t="163331" x="5397500" y="5721350"/>
          <p14:tracePt t="163348" x="5480050" y="5734050"/>
          <p14:tracePt t="163364" x="5568950" y="5740400"/>
          <p14:tracePt t="163381" x="5645150" y="5753100"/>
          <p14:tracePt t="163397" x="5695950" y="5753100"/>
          <p14:tracePt t="163414" x="5727700" y="5759450"/>
          <p14:tracePt t="163431" x="5740400" y="5759450"/>
          <p14:tracePt t="163642" x="5746750" y="5759450"/>
          <p14:tracePt t="163658" x="5753100" y="5759450"/>
          <p14:tracePt t="163668" x="5759450" y="5759450"/>
          <p14:tracePt t="163674" x="5765800" y="5759450"/>
          <p14:tracePt t="163684" x="5772150" y="5759450"/>
          <p14:tracePt t="163700" x="5784850" y="5759450"/>
          <p14:tracePt t="163717" x="5810250" y="5759450"/>
          <p14:tracePt t="163734" x="5842000" y="5759450"/>
          <p14:tracePt t="163750" x="5873750" y="5765800"/>
          <p14:tracePt t="163767" x="5924550" y="5772150"/>
          <p14:tracePt t="163784" x="6013450" y="5778500"/>
          <p14:tracePt t="163801" x="6108700" y="5784850"/>
          <p14:tracePt t="163818" x="6242050" y="5803900"/>
          <p14:tracePt t="163834" x="6299200" y="5816600"/>
          <p14:tracePt t="163850" x="6350000" y="5822950"/>
          <p14:tracePt t="163867" x="6375400" y="5829300"/>
          <p14:tracePt t="163884" x="6388100" y="5829300"/>
          <p14:tracePt t="163900" x="6394450" y="5829300"/>
          <p14:tracePt t="163917" x="6400800" y="5829300"/>
          <p14:tracePt t="163934" x="6400800" y="5835650"/>
          <p14:tracePt t="164010" x="6407150" y="5835650"/>
          <p14:tracePt t="164019" x="6413500" y="5835650"/>
          <p14:tracePt t="164035" x="6419850" y="5835650"/>
          <p14:tracePt t="164043" x="6426200" y="5835650"/>
          <p14:tracePt t="164051" x="6432550" y="5835650"/>
          <p14:tracePt t="164067" x="6457950" y="5835650"/>
          <p14:tracePt t="164084" x="6496050" y="5835650"/>
          <p14:tracePt t="164101" x="6534150" y="5835650"/>
          <p14:tracePt t="164117" x="6565900" y="5835650"/>
          <p14:tracePt t="164134" x="6591300" y="5842000"/>
          <p14:tracePt t="164151" x="6623050" y="5842000"/>
          <p14:tracePt t="164167" x="6648450" y="5848350"/>
          <p14:tracePt t="164184" x="6654800" y="5848350"/>
          <p14:tracePt t="164201" x="6667500" y="5848350"/>
          <p14:tracePt t="164218" x="6673850" y="5848350"/>
          <p14:tracePt t="164427" x="6680200" y="5848350"/>
          <p14:tracePt t="164443" x="6686550" y="5848350"/>
          <p14:tracePt t="164459" x="6692900" y="5848350"/>
          <p14:tracePt t="164467" x="6699250" y="5848350"/>
          <p14:tracePt t="164475" x="6705600" y="5848350"/>
          <p14:tracePt t="164485" x="6711950" y="5848350"/>
          <p14:tracePt t="164502" x="6731000" y="5848350"/>
          <p14:tracePt t="164518" x="6756400" y="5842000"/>
          <p14:tracePt t="164535" x="6775450" y="5829300"/>
          <p14:tracePt t="164552" x="6781800" y="5829300"/>
          <p14:tracePt t="164568" x="6794500" y="5829300"/>
          <p14:tracePt t="164602" x="6800850" y="5829300"/>
          <p14:tracePt t="164620" x="6807200" y="5829300"/>
          <p14:tracePt t="164635" x="6813550" y="5829300"/>
          <p14:tracePt t="164652" x="6832600" y="5829300"/>
          <p14:tracePt t="164668" x="6838950" y="5829300"/>
          <p14:tracePt t="164685" x="6845300" y="5829300"/>
          <p14:tracePt t="164702" x="6858000" y="5829300"/>
          <p14:tracePt t="164718" x="6864350" y="5829300"/>
          <p14:tracePt t="164752" x="6870700" y="5829300"/>
          <p14:tracePt t="164899" x="6877050" y="5829300"/>
          <p14:tracePt t="164932" x="6883400" y="5829300"/>
          <p14:tracePt t="164947" x="6889750" y="5829300"/>
          <p14:tracePt t="164956" x="6896100" y="5829300"/>
          <p14:tracePt t="164968" x="6902450" y="5829300"/>
          <p14:tracePt t="164985" x="6915150" y="5822950"/>
          <p14:tracePt t="165002" x="6953250" y="5822950"/>
          <p14:tracePt t="165018" x="6978650" y="5822950"/>
          <p14:tracePt t="165035" x="7016750" y="5816600"/>
          <p14:tracePt t="165052" x="7035800" y="5816600"/>
          <p14:tracePt t="165069" x="7042150" y="5816600"/>
          <p14:tracePt t="165131" x="7042150" y="5810250"/>
          <p14:tracePt t="165211" x="7035800" y="5810250"/>
          <p14:tracePt t="165659" x="7035800" y="5803900"/>
          <p14:tracePt t="165667" x="7048500" y="5803900"/>
          <p14:tracePt t="165675" x="7061200" y="5803900"/>
          <p14:tracePt t="165684" x="7073900" y="5803900"/>
          <p14:tracePt t="165701" x="7118350" y="5797550"/>
          <p14:tracePt t="165717" x="7188200" y="5784850"/>
          <p14:tracePt t="165734" x="7251700" y="5784850"/>
          <p14:tracePt t="165751" x="7308850" y="5784850"/>
          <p14:tracePt t="165767" x="7346950" y="5784850"/>
          <p14:tracePt t="165784" x="7378700" y="5784850"/>
          <p14:tracePt t="165801" x="7391400" y="5784850"/>
          <p14:tracePt t="165817" x="7397750" y="5784850"/>
          <p14:tracePt t="166004" x="7410450" y="5784850"/>
          <p14:tracePt t="166012" x="7429500" y="5784850"/>
          <p14:tracePt t="166019" x="7442200" y="5784850"/>
          <p14:tracePt t="166034" x="7493000" y="5784850"/>
          <p14:tracePt t="166051" x="7556500" y="5784850"/>
          <p14:tracePt t="166068" x="7620000" y="5784850"/>
          <p14:tracePt t="166084" x="7677150" y="5784850"/>
          <p14:tracePt t="166101" x="7715250" y="5784850"/>
          <p14:tracePt t="166117" x="7747000" y="5791200"/>
          <p14:tracePt t="166134" x="7753350" y="5791200"/>
          <p14:tracePt t="166636" x="7759700" y="5791200"/>
          <p14:tracePt t="166652" x="7766050" y="5791200"/>
          <p14:tracePt t="166660" x="7772400" y="5791200"/>
          <p14:tracePt t="166668" x="7778750" y="5791200"/>
          <p14:tracePt t="166677" x="7791450" y="5791200"/>
          <p14:tracePt t="166694" x="7823200" y="5784850"/>
          <p14:tracePt t="166711" x="7848600" y="5784850"/>
          <p14:tracePt t="166727" x="7874000" y="5784850"/>
          <p14:tracePt t="167028" x="7874000" y="5778500"/>
          <p14:tracePt t="167076" x="7867650" y="5778500"/>
          <p14:tracePt t="167087" x="7861300" y="5778500"/>
          <p14:tracePt t="167100" x="7854950" y="5778500"/>
          <p14:tracePt t="167108" x="7848600" y="5778500"/>
          <p14:tracePt t="167124" x="7842250" y="5784850"/>
          <p14:tracePt t="167133" x="7835900" y="5784850"/>
          <p14:tracePt t="167150" x="7829550" y="5791200"/>
          <p14:tracePt t="167166" x="7816850" y="5797550"/>
          <p14:tracePt t="167316" x="7816850" y="5803900"/>
          <p14:tracePt t="167332" x="7823200" y="5803900"/>
          <p14:tracePt t="167364" x="7823200" y="5810250"/>
          <p14:tracePt t="167389" x="7829550" y="5810250"/>
          <p14:tracePt t="167405" x="7835900" y="5810250"/>
          <p14:tracePt t="167436" x="7842250" y="5810250"/>
          <p14:tracePt t="167444" x="7842250" y="5816600"/>
          <p14:tracePt t="167454" x="7848600" y="5816600"/>
          <p14:tracePt t="167468" x="7854950" y="5816600"/>
          <p14:tracePt t="167483" x="7861300" y="5816600"/>
          <p14:tracePt t="167500" x="7867650" y="5816600"/>
          <p14:tracePt t="167548" x="7867650" y="5822950"/>
          <p14:tracePt t="167564" x="7867650" y="5829300"/>
          <p14:tracePt t="167596" x="7867650" y="5835650"/>
          <p14:tracePt t="167605" x="7854950" y="5842000"/>
          <p14:tracePt t="167612" x="7823200" y="5842000"/>
          <p14:tracePt t="167623" x="7772400" y="5842000"/>
          <p14:tracePt t="167633" x="7747000" y="5829300"/>
          <p14:tracePt t="168036" x="7740650" y="5829300"/>
          <p14:tracePt t="168069" x="7734300" y="5829300"/>
          <p14:tracePt t="168236" x="7727950" y="5829300"/>
          <p14:tracePt t="168245" x="7727950" y="5835650"/>
          <p14:tracePt t="168254" x="7715250" y="5835650"/>
          <p14:tracePt t="168270" x="7702550" y="5842000"/>
          <p14:tracePt t="168282" x="7696200" y="5842000"/>
          <p14:tracePt t="168298" x="7696200" y="5848350"/>
          <p14:tracePt t="168315" x="7689850" y="5848350"/>
          <p14:tracePt t="168331" x="7683500" y="5854700"/>
          <p14:tracePt t="168989" x="7677150" y="5854700"/>
          <p14:tracePt t="169749" x="7683500" y="5854700"/>
          <p14:tracePt t="169757" x="7689850" y="5854700"/>
          <p14:tracePt t="169765" x="7689850" y="5848350"/>
          <p14:tracePt t="169774" x="7696200" y="5842000"/>
          <p14:tracePt t="169791" x="7708900" y="5829300"/>
          <p14:tracePt t="169807" x="7708900" y="5810250"/>
          <p14:tracePt t="169824" x="7708900" y="5791200"/>
          <p14:tracePt t="169841" x="7708900" y="5778500"/>
          <p14:tracePt t="169857" x="7708900" y="5759450"/>
          <p14:tracePt t="169874" x="7708900" y="5746750"/>
          <p14:tracePt t="169878" x="7708900" y="5740400"/>
          <p14:tracePt t="169891" x="7708900" y="5734050"/>
          <p14:tracePt t="169907" x="7702550" y="5721350"/>
          <p14:tracePt t="169924" x="7696200" y="5708650"/>
          <p14:tracePt t="169957" x="7689850" y="5702300"/>
          <p14:tracePt t="169974" x="7689850" y="5695950"/>
          <p14:tracePt t="169991" x="7683500" y="5689600"/>
          <p14:tracePt t="170008" x="7683500" y="5683250"/>
          <p14:tracePt t="170024" x="7677150" y="5670550"/>
          <p14:tracePt t="170041" x="7670800" y="5651500"/>
          <p14:tracePt t="170058" x="7670800" y="5638800"/>
          <p14:tracePt t="170074" x="7670800" y="5626100"/>
          <p14:tracePt t="170091" x="7677150" y="5600700"/>
          <p14:tracePt t="170110" x="7683500" y="5549900"/>
          <p14:tracePt t="170124" x="7683500" y="5530850"/>
          <p14:tracePt t="170141" x="7664450" y="5454650"/>
          <p14:tracePt t="170158" x="7645400" y="5397500"/>
          <p14:tracePt t="170174" x="7620000" y="5353050"/>
          <p14:tracePt t="170191" x="7600950" y="5314950"/>
          <p14:tracePt t="170208" x="7588250" y="5283200"/>
          <p14:tracePt t="170224" x="7569200" y="5251450"/>
          <p14:tracePt t="170241" x="7543800" y="5226050"/>
          <p14:tracePt t="170258" x="7531100" y="5200650"/>
          <p14:tracePt t="170275" x="7518400" y="5194300"/>
          <p14:tracePt t="170291" x="7512050" y="5181600"/>
          <p14:tracePt t="170309" x="7486650" y="5175250"/>
          <p14:tracePt t="170325" x="7442200" y="5175250"/>
          <p14:tracePt t="170341" x="7397750" y="5175250"/>
          <p14:tracePt t="170358" x="7334250" y="5187950"/>
          <p14:tracePt t="170374" x="7302500" y="5200650"/>
          <p14:tracePt t="170391" x="7264400" y="5219700"/>
          <p14:tracePt t="170408" x="7239000" y="5226050"/>
          <p14:tracePt t="170424" x="7219950" y="5232400"/>
          <p14:tracePt t="170441" x="7207250" y="5238750"/>
          <p14:tracePt t="170474" x="7200900" y="5245100"/>
          <p14:tracePt t="170526" x="7194550" y="5245100"/>
          <p14:tracePt t="170678" x="7194550" y="5251450"/>
          <p14:tracePt t="170734" x="7188200" y="5251450"/>
          <p14:tracePt t="170830" x="7181850" y="5251450"/>
          <p14:tracePt t="170838" x="7175500" y="5251450"/>
          <p14:tracePt t="170847" x="7156450" y="5257800"/>
          <p14:tracePt t="170864" x="7105650" y="5264150"/>
          <p14:tracePt t="170880" x="7054850" y="5276850"/>
          <p14:tracePt t="170897" x="6991350" y="5289550"/>
          <p14:tracePt t="170914" x="6870700" y="5302250"/>
          <p14:tracePt t="170930" x="6800850" y="5302250"/>
          <p14:tracePt t="170947" x="6794500" y="5295900"/>
          <p14:tracePt t="170964" x="6788150" y="5276850"/>
          <p14:tracePt t="170980" x="6781800" y="5200650"/>
          <p14:tracePt t="170997" x="6711950" y="4927600"/>
          <p14:tracePt t="171014" x="6604000" y="4737100"/>
          <p14:tracePt t="171030" x="6451600" y="4476750"/>
          <p14:tracePt t="171047" x="6299200" y="4235450"/>
          <p14:tracePt t="171064" x="6108700" y="3956050"/>
          <p14:tracePt t="171081" x="5930900" y="3676650"/>
          <p14:tracePt t="171097" x="5759450" y="3467100"/>
          <p14:tracePt t="171114" x="5511800" y="3219450"/>
          <p14:tracePt t="171131" x="5276850" y="3016250"/>
          <p14:tracePt t="171147" x="5092700" y="2876550"/>
          <p14:tracePt t="171164" x="4902200" y="2774950"/>
          <p14:tracePt t="171180" x="4743450" y="2717800"/>
          <p14:tracePt t="171197" x="4610100" y="2686050"/>
          <p14:tracePt t="171214" x="4546600" y="2679700"/>
          <p14:tracePt t="171231" x="4495800" y="2679700"/>
          <p14:tracePt t="171247" x="4470400" y="2679700"/>
          <p14:tracePt t="171264" x="4464050" y="2679700"/>
          <p14:tracePt t="171297" x="4457700" y="2686050"/>
          <p14:tracePt t="171431" x="4451350" y="2686050"/>
          <p14:tracePt t="171438" x="4451350" y="2692400"/>
          <p14:tracePt t="171448" x="4445000" y="2692400"/>
          <p14:tracePt t="171470" x="4438650" y="2692400"/>
          <p14:tracePt t="171486" x="4432300" y="2692400"/>
          <p14:tracePt t="171503" x="4425950" y="2692400"/>
          <p14:tracePt t="171518" x="4419600" y="2698750"/>
          <p14:tracePt t="171531" x="4406900" y="2705100"/>
          <p14:tracePt t="171548" x="4368800" y="2717800"/>
          <p14:tracePt t="171566" x="4273550" y="2730500"/>
          <p14:tracePt t="171581" x="4191000" y="2730500"/>
          <p14:tracePt t="171598" x="4114800" y="2730500"/>
          <p14:tracePt t="171614" x="4038600" y="2736850"/>
          <p14:tracePt t="171631" x="3968750" y="2743200"/>
          <p14:tracePt t="171648" x="3917950" y="2755900"/>
          <p14:tracePt t="171664" x="3886200" y="2768600"/>
          <p14:tracePt t="171681" x="3873500" y="2768600"/>
          <p14:tracePt t="171698" x="3873500" y="2774950"/>
          <p14:tracePt t="171734" x="3867150" y="2774950"/>
          <p14:tracePt t="171751" x="3860800" y="2774950"/>
          <p14:tracePt t="171765" x="3854450" y="2781300"/>
          <p14:tracePt t="171781" x="3841750" y="2787650"/>
          <p14:tracePt t="171798" x="3829050" y="2794000"/>
          <p14:tracePt t="171815" x="3810000" y="2813050"/>
          <p14:tracePt t="171831" x="3784600" y="2825750"/>
          <p14:tracePt t="171848" x="3759200" y="2838450"/>
          <p14:tracePt t="171865" x="3733800" y="2857500"/>
          <p14:tracePt t="171881" x="3695700" y="2876550"/>
          <p14:tracePt t="171898" x="3632200" y="2901950"/>
          <p14:tracePt t="171903" x="3606800" y="2908300"/>
          <p14:tracePt t="171915" x="3568700" y="2921000"/>
          <p14:tracePt t="171931" x="3530600" y="2933700"/>
          <p14:tracePt t="171948" x="3505200" y="2940050"/>
          <p14:tracePt t="171965" x="3486150" y="2940050"/>
          <p14:tracePt t="172078" x="3479800" y="2940050"/>
          <p14:tracePt t="172087" x="3473450" y="2940050"/>
          <p14:tracePt t="172098" x="3467100" y="2946400"/>
          <p14:tracePt t="172115" x="3435350" y="2946400"/>
          <p14:tracePt t="172132" x="3416300" y="2952750"/>
          <p14:tracePt t="172148" x="3397250" y="2952750"/>
          <p14:tracePt t="172165" x="3378200" y="2952750"/>
          <p14:tracePt t="172333" x="3384550" y="2952750"/>
          <p14:tracePt t="172342" x="3390900" y="2952750"/>
          <p14:tracePt t="172350" x="3397250" y="2952750"/>
          <p14:tracePt t="172365" x="3403600" y="2952750"/>
          <p14:tracePt t="172382" x="3403600" y="2940050"/>
          <p14:tracePt t="172751" x="3409950" y="2940050"/>
          <p14:tracePt t="172759" x="3416300" y="2940050"/>
          <p14:tracePt t="172767" x="3422650" y="2940050"/>
          <p14:tracePt t="172799" x="3429000" y="2940050"/>
          <p14:tracePt t="172831" x="3435350" y="2940050"/>
          <p14:tracePt t="172911" x="3435350" y="2946400"/>
          <p14:tracePt t="173087" x="3429000" y="2946400"/>
          <p14:tracePt t="173231" x="3422650" y="2946400"/>
          <p14:tracePt t="173255" x="3416300" y="2946400"/>
          <p14:tracePt t="173287" x="3409950" y="2946400"/>
          <p14:tracePt t="173304" x="3409950" y="2940050"/>
          <p14:tracePt t="173679" x="3409950" y="2933700"/>
          <p14:tracePt t="173711" x="3409950" y="2927350"/>
          <p14:tracePt t="173719" x="3416300" y="2927350"/>
          <p14:tracePt t="173727" x="3416300" y="2921000"/>
          <p14:tracePt t="173999" x="3422650" y="2921000"/>
          <p14:tracePt t="174047" x="3416300" y="2921000"/>
          <p14:tracePt t="174056" x="3409950" y="2921000"/>
          <p14:tracePt t="174071" x="3403600" y="2921000"/>
          <p14:tracePt t="174080" x="3397250" y="2921000"/>
          <p14:tracePt t="174096" x="3390900" y="2921000"/>
          <p14:tracePt t="174109" x="3384550" y="2921000"/>
          <p14:tracePt t="174128" x="3378200" y="2921000"/>
          <p14:tracePt t="174143" x="3371850" y="2914650"/>
          <p14:tracePt t="174168" x="3371850" y="2908300"/>
          <p14:tracePt t="174200" x="3365500" y="2908300"/>
          <p14:tracePt t="174207" x="3365500" y="2901950"/>
          <p14:tracePt t="174215" x="3365500" y="2895600"/>
          <p14:tracePt t="174232" x="3365500" y="2889250"/>
          <p14:tracePt t="174255" x="3365500" y="2882900"/>
          <p14:tracePt t="174271" x="3365500" y="2876550"/>
          <p14:tracePt t="174281" x="3359150" y="2876550"/>
          <p14:tracePt t="174297" x="3359150" y="2870200"/>
          <p14:tracePt t="174309" x="3359150" y="2863850"/>
          <p14:tracePt t="174326" x="3359150" y="2857500"/>
          <p14:tracePt t="174343" x="3359150" y="2844800"/>
          <p14:tracePt t="174360" x="3359150" y="2838450"/>
          <p14:tracePt t="174376" x="3359150" y="2832100"/>
          <p14:tracePt t="174393" x="3359150" y="2825750"/>
          <p14:tracePt t="174409" x="3359150" y="2813050"/>
          <p14:tracePt t="174426" x="3359150" y="2806700"/>
          <p14:tracePt t="174443" x="3359150" y="2800350"/>
          <p14:tracePt t="174448" x="3359150" y="2794000"/>
          <p14:tracePt t="174476" x="3359150" y="2781300"/>
          <p14:tracePt t="174493" x="3365500" y="2774950"/>
          <p14:tracePt t="174512" x="3371850" y="2768600"/>
          <p14:tracePt t="174526" x="3378200" y="2755900"/>
          <p14:tracePt t="174543" x="3378200" y="2749550"/>
          <p14:tracePt t="174576" x="3384550" y="2736850"/>
          <p14:tracePt t="174623" x="3384550" y="2730500"/>
          <p14:tracePt t="174639" x="3390900" y="2724150"/>
          <p14:tracePt t="174655" x="3390900" y="2717800"/>
          <p14:tracePt t="174704" x="3390900" y="2711450"/>
          <p14:tracePt t="174728" x="3390900" y="2705100"/>
          <p14:tracePt t="174744" x="3397250" y="2705100"/>
          <p14:tracePt t="174751" x="3403600" y="2698750"/>
          <p14:tracePt t="174760" x="3409950" y="2686050"/>
          <p14:tracePt t="174776" x="3416300" y="2679700"/>
          <p14:tracePt t="174793" x="3422650" y="2667000"/>
          <p14:tracePt t="174810" x="3422650" y="2654300"/>
          <p14:tracePt t="174827" x="3435350" y="2647950"/>
          <p14:tracePt t="174843" x="3441700" y="2635250"/>
          <p14:tracePt t="174860" x="3460750" y="2628900"/>
          <p14:tracePt t="174877" x="3460750" y="2616200"/>
          <p14:tracePt t="174893" x="3467100" y="2609850"/>
          <p14:tracePt t="174911" x="3473450" y="2603500"/>
          <p14:tracePt t="175000" x="3473450" y="2597150"/>
          <p14:tracePt t="175008" x="3479800" y="2597150"/>
          <p14:tracePt t="175048" x="3479800" y="2590800"/>
          <p14:tracePt t="175096" x="3479800" y="2584450"/>
          <p14:tracePt t="175120" x="3486150" y="2584450"/>
          <p14:tracePt t="175576" x="3492500" y="2578100"/>
          <p14:tracePt t="175584" x="3492500" y="2571750"/>
          <p14:tracePt t="175600" x="3498850" y="2571750"/>
          <p14:tracePt t="175608" x="3505200" y="2565400"/>
          <p14:tracePt t="175632" x="3511550" y="2559050"/>
          <p14:tracePt t="175640" x="3517900" y="2552700"/>
          <p14:tracePt t="175651" x="3524250" y="2552700"/>
          <p14:tracePt t="175667" x="3536950" y="2546350"/>
          <p14:tracePt t="175684" x="3543300" y="2540000"/>
          <p14:tracePt t="175728" x="3549650" y="2533650"/>
          <p14:tracePt t="175753" x="3556000" y="2533650"/>
          <p14:tracePt t="175792" x="3562350" y="2533650"/>
          <p14:tracePt t="175800" x="3568700" y="2533650"/>
          <p14:tracePt t="175808" x="3575050" y="2533650"/>
          <p14:tracePt t="175818" x="3575050" y="2527300"/>
          <p14:tracePt t="175834" x="3594100" y="2527300"/>
          <p14:tracePt t="175851" x="3606800" y="2520950"/>
          <p14:tracePt t="175868" x="3613150" y="2520950"/>
          <p14:tracePt t="175884" x="3625850" y="2520950"/>
          <p14:tracePt t="175901" x="3632200" y="2520950"/>
          <p14:tracePt t="175918" x="3644900" y="2520950"/>
          <p14:tracePt t="175934" x="3651250" y="2520950"/>
          <p14:tracePt t="175951" x="3657600" y="2520950"/>
          <p14:tracePt t="175985" x="3663950" y="2520950"/>
          <p14:tracePt t="175992" x="3670300" y="2520950"/>
          <p14:tracePt t="176008" x="3676650" y="2520950"/>
          <p14:tracePt t="176032" x="3683000" y="2520950"/>
          <p14:tracePt t="176041" x="3683000" y="2527300"/>
          <p14:tracePt t="176057" x="3689350" y="2527300"/>
          <p14:tracePt t="176089" x="3689350" y="2533650"/>
          <p14:tracePt t="176097" x="3695700" y="2533650"/>
          <p14:tracePt t="176105" x="3695700" y="2540000"/>
          <p14:tracePt t="176120" x="3702050" y="2540000"/>
          <p14:tracePt t="176134" x="3702050" y="2546350"/>
          <p14:tracePt t="176448" x="3708400" y="2552700"/>
          <p14:tracePt t="176456" x="3714750" y="2559050"/>
          <p14:tracePt t="176472" x="3721100" y="2559050"/>
          <p14:tracePt t="176480" x="3721100" y="2565400"/>
          <p14:tracePt t="176497" x="3727450" y="2571750"/>
          <p14:tracePt t="176506" x="3733800" y="2578100"/>
          <p14:tracePt t="176523" x="3746500" y="2590800"/>
          <p14:tracePt t="176540" x="3752850" y="2597150"/>
          <p14:tracePt t="176556" x="3759200" y="2603500"/>
          <p14:tracePt t="176574" x="3759200" y="2609850"/>
          <p14:tracePt t="176606" x="3765550" y="2616200"/>
          <p14:tracePt t="176664" x="3765550" y="2622550"/>
          <p14:tracePt t="176672" x="3771900" y="2628900"/>
          <p14:tracePt t="176688" x="3771900" y="2635250"/>
          <p14:tracePt t="176698" x="3771900" y="2641600"/>
          <p14:tracePt t="176713" x="3771900" y="2647950"/>
          <p14:tracePt t="176729" x="3771900" y="2654300"/>
          <p14:tracePt t="176745" x="3778250" y="2660650"/>
          <p14:tracePt t="176762" x="3778250" y="2667000"/>
          <p14:tracePt t="176773" x="3778250" y="2673350"/>
          <p14:tracePt t="176790" x="3778250" y="2679700"/>
          <p14:tracePt t="176806" x="3778250" y="2686050"/>
          <p14:tracePt t="176823" x="3778250" y="2692400"/>
          <p14:tracePt t="176888" x="3778250" y="2698750"/>
          <p14:tracePt t="176904" x="3778250" y="2705100"/>
          <p14:tracePt t="176929" x="3778250" y="2711450"/>
          <p14:tracePt t="176945" x="3778250" y="2717800"/>
          <p14:tracePt t="176952" x="3778250" y="2724150"/>
          <p14:tracePt t="176961" x="3771900" y="2730500"/>
          <p14:tracePt t="176973" x="3771900" y="2736850"/>
          <p14:tracePt t="176990" x="3765550" y="2743200"/>
          <p14:tracePt t="177008" x="3765550" y="2755900"/>
          <p14:tracePt t="177023" x="3765550" y="2768600"/>
          <p14:tracePt t="177040" x="3765550" y="2794000"/>
          <p14:tracePt t="177057" x="3765550" y="2813050"/>
          <p14:tracePt t="177073" x="3765550" y="2819400"/>
          <p14:tracePt t="177090" x="3765550" y="2838450"/>
          <p14:tracePt t="177123" x="3765550" y="2844800"/>
          <p14:tracePt t="177140" x="3765550" y="2851150"/>
          <p14:tracePt t="177168" x="3765550" y="2857500"/>
          <p14:tracePt t="177185" x="3765550" y="2863850"/>
          <p14:tracePt t="177216" x="3765550" y="2870200"/>
          <p14:tracePt t="177281" x="3759200" y="2876550"/>
          <p14:tracePt t="177297" x="3752850" y="2876550"/>
          <p14:tracePt t="177305" x="3752850" y="2882900"/>
          <p14:tracePt t="177321" x="3746500" y="2882900"/>
          <p14:tracePt t="177337" x="3740150" y="2889250"/>
          <p14:tracePt t="177363" x="3733800" y="2895600"/>
          <p14:tracePt t="177385" x="3733800" y="2901950"/>
          <p14:tracePt t="177394" x="3727450" y="2901950"/>
          <p14:tracePt t="177400" x="3721100" y="2901950"/>
          <p14:tracePt t="177411" x="3721100" y="2908300"/>
          <p14:tracePt t="177424" x="3714750" y="2908300"/>
          <p14:tracePt t="177440" x="3708400" y="2914650"/>
          <p14:tracePt t="177457" x="3702050" y="2914650"/>
          <p14:tracePt t="177561" x="3702050" y="2921000"/>
          <p14:tracePt t="177658" x="3695700" y="2921000"/>
          <p14:tracePt t="177665" x="3695700" y="2927350"/>
          <p14:tracePt t="177681" x="3689350" y="2927350"/>
          <p14:tracePt t="177705" x="3683000" y="2927350"/>
          <p14:tracePt t="177714" x="3676650" y="2927350"/>
          <p14:tracePt t="177724" x="3670300" y="2927350"/>
          <p14:tracePt t="177753" x="3670300" y="2933700"/>
          <p14:tracePt t="177762" x="3663950" y="2933700"/>
          <p14:tracePt t="177779" x="3657600" y="2933700"/>
          <p14:tracePt t="177865" x="3657600" y="2940050"/>
          <p14:tracePt t="177953" x="3651250" y="2940050"/>
          <p14:tracePt t="177969" x="3644900" y="2940050"/>
          <p14:tracePt t="177985" x="3638550" y="2940050"/>
          <p14:tracePt t="178001" x="3632200" y="2940050"/>
          <p14:tracePt t="178010" x="3625850" y="2940050"/>
          <p14:tracePt t="178026" x="3619500" y="2940050"/>
          <p14:tracePt t="178033" x="3613150" y="2940050"/>
          <p14:tracePt t="178041" x="3606800" y="2940050"/>
          <p14:tracePt t="178057" x="3600450" y="2940050"/>
          <p14:tracePt t="178074" x="3594100" y="2940050"/>
          <p14:tracePt t="178091" x="3587750" y="2940050"/>
          <p14:tracePt t="178121" x="3581400" y="2940050"/>
          <p14:tracePt t="178161" x="3575050" y="2940050"/>
          <p14:tracePt t="178425" x="3568700" y="2940050"/>
          <p14:tracePt t="178441" x="3562350" y="2940050"/>
          <p14:tracePt t="178465" x="3556000" y="2940050"/>
          <p14:tracePt t="178498" x="3549650" y="2940050"/>
          <p14:tracePt t="178522" x="3543300" y="2940050"/>
          <p14:tracePt t="178545" x="3536950" y="2940050"/>
          <p14:tracePt t="178561" x="3530600" y="2940050"/>
          <p14:tracePt t="178593" x="3524250" y="2940050"/>
          <p14:tracePt t="178611" x="3517900" y="2940050"/>
          <p14:tracePt t="178625" x="3511550" y="2940050"/>
          <p14:tracePt t="178657" x="3505200" y="2940050"/>
          <p14:tracePt t="178681" x="3498850" y="2940050"/>
          <p14:tracePt t="178865" x="3492500" y="2940050"/>
          <p14:tracePt t="178922" x="3486150" y="2940050"/>
          <p14:tracePt t="178948" x="3479800" y="2933700"/>
          <p14:tracePt t="178986" x="3473450" y="2933700"/>
          <p14:tracePt t="179009" x="3467100" y="2927350"/>
          <p14:tracePt t="179034" x="3460750" y="2921000"/>
          <p14:tracePt t="179042" x="3454400" y="2921000"/>
          <p14:tracePt t="179057" x="3448050" y="2921000"/>
          <p14:tracePt t="179074" x="3448050" y="2914650"/>
          <p14:tracePt t="179154" x="3441700" y="2914650"/>
          <p14:tracePt t="179169" x="3441700" y="2908300"/>
          <p14:tracePt t="179265" x="3435350" y="2908300"/>
          <p14:tracePt t="179288" x="3435350" y="2901950"/>
          <p14:tracePt t="179418" x="3429000" y="2895600"/>
          <p14:tracePt t="179452" x="3429000" y="2889250"/>
          <p14:tracePt t="179482" x="3422650" y="2889250"/>
          <p14:tracePt t="179626" x="3422650" y="2882900"/>
          <p14:tracePt t="179650" x="3416300" y="2882900"/>
          <p14:tracePt t="179706" x="3416300" y="2876550"/>
          <p14:tracePt t="179746" x="3416300" y="2870200"/>
          <p14:tracePt t="179834" x="3416300" y="2863850"/>
          <p14:tracePt t="179851" x="3416300" y="2857500"/>
          <p14:tracePt t="179858" x="3416300" y="2851150"/>
          <p14:tracePt t="179867" x="3416300" y="2844800"/>
          <p14:tracePt t="179879" x="3416300" y="2838450"/>
          <p14:tracePt t="179897" x="3409950" y="2806700"/>
          <p14:tracePt t="179913" x="3397250" y="2781300"/>
          <p14:tracePt t="179929" x="3390900" y="2768600"/>
          <p14:tracePt t="179946" x="3390900" y="2755900"/>
          <p14:tracePt t="179963" x="3390900" y="2736850"/>
          <p14:tracePt t="179979" x="3390900" y="2717800"/>
          <p14:tracePt t="179996" x="3390900" y="2705100"/>
          <p14:tracePt t="180013" x="3390900" y="2692400"/>
          <p14:tracePt t="180029" x="3390900" y="2679700"/>
          <p14:tracePt t="180046" x="3397250" y="2667000"/>
          <p14:tracePt t="180063" x="3397250" y="2654300"/>
          <p14:tracePt t="180079" x="3403600" y="2635250"/>
          <p14:tracePt t="180096" x="3403600" y="2628900"/>
          <p14:tracePt t="180113" x="3403600" y="2616200"/>
          <p14:tracePt t="180130" x="3409950" y="2603500"/>
          <p14:tracePt t="180146" x="3416300" y="2603500"/>
          <p14:tracePt t="180163" x="3416300" y="2590800"/>
          <p14:tracePt t="180180" x="3422650" y="2590800"/>
          <p14:tracePt t="180196" x="3429000" y="2584450"/>
          <p14:tracePt t="180230" x="3435350" y="2578100"/>
          <p14:tracePt t="180246" x="3435350" y="2571750"/>
          <p14:tracePt t="180263" x="3441700" y="2571750"/>
          <p14:tracePt t="180280" x="3448050" y="2559050"/>
          <p14:tracePt t="180297" x="3467100" y="2546350"/>
          <p14:tracePt t="180313" x="3473450" y="2540000"/>
          <p14:tracePt t="180330" x="3479800" y="2540000"/>
          <p14:tracePt t="180363" x="3486150" y="2540000"/>
          <p14:tracePt t="180380" x="3486150" y="2533650"/>
          <p14:tracePt t="180396" x="3492500" y="2527300"/>
          <p14:tracePt t="180413" x="3498850" y="2527300"/>
          <p14:tracePt t="180430" x="3505200" y="2520950"/>
          <p14:tracePt t="180447" x="3517900" y="2514600"/>
          <p14:tracePt t="180451" x="3524250" y="2514600"/>
          <p14:tracePt t="180463" x="3530600" y="2508250"/>
          <p14:tracePt t="180480" x="3549650" y="2508250"/>
          <p14:tracePt t="180498" x="3581400" y="2501900"/>
          <p14:tracePt t="180513" x="3613150" y="2501900"/>
          <p14:tracePt t="180530" x="3651250" y="2501900"/>
          <p14:tracePt t="180547" x="3683000" y="2501900"/>
          <p14:tracePt t="180563" x="3702050" y="2508250"/>
          <p14:tracePt t="180580" x="3721100" y="2520950"/>
          <p14:tracePt t="180597" x="3727450" y="2527300"/>
          <p14:tracePt t="180613" x="3733800" y="2540000"/>
          <p14:tracePt t="180630" x="3733800" y="2546350"/>
          <p14:tracePt t="180647" x="3746500" y="2559050"/>
          <p14:tracePt t="180663" x="3746500" y="2571750"/>
          <p14:tracePt t="180680" x="3759200" y="2590800"/>
          <p14:tracePt t="180697" x="3778250" y="2622550"/>
          <p14:tracePt t="180713" x="3790950" y="2654300"/>
          <p14:tracePt t="180730" x="3803650" y="2673350"/>
          <p14:tracePt t="180747" x="3822700" y="2705100"/>
          <p14:tracePt t="180764" x="3822700" y="2724150"/>
          <p14:tracePt t="180780" x="3829050" y="2736850"/>
          <p14:tracePt t="180797" x="3829050" y="2749550"/>
          <p14:tracePt t="180813" x="3829050" y="2768600"/>
          <p14:tracePt t="180830" x="3829050" y="2774950"/>
          <p14:tracePt t="180847" x="3829050" y="2787650"/>
          <p14:tracePt t="180880" x="3829050" y="2800350"/>
          <p14:tracePt t="180913" x="3829050" y="2813050"/>
          <p14:tracePt t="180930" x="3829050" y="2819400"/>
          <p14:tracePt t="180947" x="3822700" y="2825750"/>
          <p14:tracePt t="180964" x="3816350" y="2832100"/>
          <p14:tracePt t="180980" x="3816350" y="2844800"/>
          <p14:tracePt t="180997" x="3810000" y="2857500"/>
          <p14:tracePt t="181013" x="3803650" y="2863850"/>
          <p14:tracePt t="181030" x="3797300" y="2876550"/>
          <p14:tracePt t="181047" x="3797300" y="2882900"/>
          <p14:tracePt t="181080" x="3790950" y="2889250"/>
          <p14:tracePt t="181097" x="3790950" y="2895600"/>
          <p14:tracePt t="181170" x="3790950" y="2901950"/>
          <p14:tracePt t="181187" x="3784600" y="2908300"/>
          <p14:tracePt t="181202" x="3784600" y="2914650"/>
          <p14:tracePt t="181249" x="3784600" y="2921000"/>
          <p14:tracePt t="181257" x="3778250" y="2921000"/>
          <p14:tracePt t="181274" x="3778250" y="2927350"/>
          <p14:tracePt t="181435" x="3771900" y="2927350"/>
          <p14:tracePt t="181459" x="3765550" y="2927350"/>
          <p14:tracePt t="182027" x="3759200" y="2927350"/>
          <p14:tracePt t="182035" x="3752850" y="2933700"/>
          <p14:tracePt t="182051" x="3746500" y="2940050"/>
          <p14:tracePt t="182060" x="3740150" y="2946400"/>
          <p14:tracePt t="182077" x="3733800" y="2946400"/>
          <p14:tracePt t="182094" x="3708400" y="2959100"/>
          <p14:tracePt t="182110" x="3689350" y="2965450"/>
          <p14:tracePt t="182127" x="3657600" y="2971800"/>
          <p14:tracePt t="182144" x="3587750" y="2978150"/>
          <p14:tracePt t="182160" x="3492500" y="2978150"/>
          <p14:tracePt t="182178" x="3365500" y="2978150"/>
          <p14:tracePt t="182194" x="3251200" y="2971800"/>
          <p14:tracePt t="182211" x="3086100" y="2965450"/>
          <p14:tracePt t="182227" x="2990850" y="2965450"/>
          <p14:tracePt t="182244" x="2895600" y="2959100"/>
          <p14:tracePt t="182261" x="2825750" y="2952750"/>
          <p14:tracePt t="182278" x="2774950" y="2946400"/>
          <p14:tracePt t="182294" x="2717800" y="2933700"/>
          <p14:tracePt t="182311" x="2654300" y="2927350"/>
          <p14:tracePt t="182327" x="2552700" y="2921000"/>
          <p14:tracePt t="182344" x="2419350" y="2908300"/>
          <p14:tracePt t="182361" x="2235200" y="2895600"/>
          <p14:tracePt t="182379" x="2000250" y="2882900"/>
          <p14:tracePt t="182394" x="1949450" y="2882900"/>
          <p14:tracePt t="182411" x="1860550" y="2882900"/>
          <p14:tracePt t="182427" x="1816100" y="2895600"/>
          <p14:tracePt t="182444" x="1771650" y="2914650"/>
          <p14:tracePt t="182461" x="1739900" y="2927350"/>
          <p14:tracePt t="182477" x="1733550" y="2933700"/>
          <p14:tracePt t="182494" x="1727200" y="2933700"/>
          <p14:tracePt t="182579" x="1720850" y="2933700"/>
          <p14:tracePt t="182587" x="1714500" y="2933700"/>
          <p14:tracePt t="182603" x="1708150" y="2933700"/>
          <p14:tracePt t="182619" x="1701800" y="2933700"/>
          <p14:tracePt t="182876" x="1708150" y="2933700"/>
          <p14:tracePt t="182891" x="1714500" y="2933700"/>
          <p14:tracePt t="182899" x="1714500" y="2940050"/>
          <p14:tracePt t="182907" x="1720850" y="2940050"/>
          <p14:tracePt t="182917" x="1720850" y="2946400"/>
          <p14:tracePt t="182934" x="1733550" y="2946400"/>
          <p14:tracePt t="182951" x="1739900" y="2952750"/>
          <p14:tracePt t="182967" x="1752600" y="2959100"/>
          <p14:tracePt t="182984" x="1758950" y="2959100"/>
          <p14:tracePt t="182989" x="1771650" y="2965450"/>
          <p14:tracePt t="183000" x="1778000" y="2965450"/>
          <p14:tracePt t="183017" x="1803400" y="2965450"/>
          <p14:tracePt t="183034" x="1822450" y="2971800"/>
          <p14:tracePt t="183050" x="1866900" y="2984500"/>
          <p14:tracePt t="183067" x="1905000" y="2990850"/>
          <p14:tracePt t="183084" x="1936750" y="2990850"/>
          <p14:tracePt t="183100" x="1968500" y="2997200"/>
          <p14:tracePt t="183117" x="2006600" y="2997200"/>
          <p14:tracePt t="183134" x="2044700" y="2997200"/>
          <p14:tracePt t="183151" x="2070100" y="2997200"/>
          <p14:tracePt t="183167" x="2089150" y="2997200"/>
          <p14:tracePt t="183184" x="2108200" y="2997200"/>
          <p14:tracePt t="183201" x="2133600" y="2997200"/>
          <p14:tracePt t="183217" x="2152650" y="2997200"/>
          <p14:tracePt t="183234" x="2178050" y="3003550"/>
          <p14:tracePt t="183251" x="2228850" y="3003550"/>
          <p14:tracePt t="183267" x="2273300" y="3009900"/>
          <p14:tracePt t="183284" x="2317750" y="3016250"/>
          <p14:tracePt t="183301" x="2349500" y="3022600"/>
          <p14:tracePt t="183317" x="2368550" y="3022600"/>
          <p14:tracePt t="183334" x="2387600" y="3022600"/>
          <p14:tracePt t="183351" x="2406650" y="3028950"/>
          <p14:tracePt t="183367" x="2419350" y="3028950"/>
          <p14:tracePt t="183384" x="2438400" y="3035300"/>
          <p14:tracePt t="183401" x="2457450" y="3035300"/>
          <p14:tracePt t="183417" x="2489200" y="3035300"/>
          <p14:tracePt t="183434" x="2520950" y="3041650"/>
          <p14:tracePt t="183451" x="2584450" y="3048000"/>
          <p14:tracePt t="183467" x="2641600" y="3048000"/>
          <p14:tracePt t="183484" x="2698750" y="3054350"/>
          <p14:tracePt t="183501" x="2749550" y="3060700"/>
          <p14:tracePt t="183518" x="2787650" y="3060700"/>
          <p14:tracePt t="183534" x="2825750" y="3067050"/>
          <p14:tracePt t="183551" x="2857500" y="3073400"/>
          <p14:tracePt t="183567" x="2889250" y="3073400"/>
          <p14:tracePt t="183584" x="2933700" y="3079750"/>
          <p14:tracePt t="183601" x="2978150" y="3079750"/>
          <p14:tracePt t="183618" x="3022600" y="3079750"/>
          <p14:tracePt t="183634" x="3067050" y="3079750"/>
          <p14:tracePt t="183651" x="3130550" y="3079750"/>
          <p14:tracePt t="183668" x="3168650" y="3079750"/>
          <p14:tracePt t="183684" x="3200400" y="3079750"/>
          <p14:tracePt t="183701" x="3225800" y="3079750"/>
          <p14:tracePt t="183718" x="3263900" y="3079750"/>
          <p14:tracePt t="183734" x="3295650" y="3086100"/>
          <p14:tracePt t="183751" x="3327400" y="3086100"/>
          <p14:tracePt t="183768" x="3359150" y="3086100"/>
          <p14:tracePt t="183784" x="3390900" y="3086100"/>
          <p14:tracePt t="183801" x="3429000" y="3086100"/>
          <p14:tracePt t="183818" x="3473450" y="3086100"/>
          <p14:tracePt t="183834" x="3517900" y="3086100"/>
          <p14:tracePt t="183851" x="3594100" y="3086100"/>
          <p14:tracePt t="183868" x="3638550" y="3086100"/>
          <p14:tracePt t="183885" x="3695700" y="3086100"/>
          <p14:tracePt t="183901" x="3759200" y="3086100"/>
          <p14:tracePt t="183918" x="3829050" y="3086100"/>
          <p14:tracePt t="183934" x="3905250" y="3086100"/>
          <p14:tracePt t="183951" x="4000500" y="3086100"/>
          <p14:tracePt t="183968" x="4108450" y="3079750"/>
          <p14:tracePt t="183985" x="4222750" y="3079750"/>
          <p14:tracePt t="184001" x="4343400" y="3073400"/>
          <p14:tracePt t="184006" x="4387850" y="3073400"/>
          <p14:tracePt t="184018" x="4457700" y="3067050"/>
          <p14:tracePt t="184035" x="4667250" y="3048000"/>
          <p14:tracePt t="184051" x="4794250" y="3048000"/>
          <p14:tracePt t="184068" x="4927600" y="3041650"/>
          <p14:tracePt t="184085" x="5086350" y="3041650"/>
          <p14:tracePt t="184101" x="5238750" y="3035300"/>
          <p14:tracePt t="184118" x="5378450" y="3022600"/>
          <p14:tracePt t="184135" x="5486400" y="3016250"/>
          <p14:tracePt t="184152" x="5537200" y="3009900"/>
          <p14:tracePt t="184168" x="5549900" y="3003550"/>
          <p14:tracePt t="184211" x="5549900" y="2997200"/>
          <p14:tracePt t="184652" x="5543550" y="2997200"/>
          <p14:tracePt t="184660" x="5537200" y="2997200"/>
          <p14:tracePt t="184676" x="5524500" y="2990850"/>
          <p14:tracePt t="184685" x="5518150" y="2984500"/>
          <p14:tracePt t="184694" x="5511800" y="2978150"/>
          <p14:tracePt t="184710" x="5499100" y="2971800"/>
          <p14:tracePt t="184727" x="5480050" y="2959100"/>
          <p14:tracePt t="184744" x="5467350" y="2952750"/>
          <p14:tracePt t="184760" x="5448300" y="2927350"/>
          <p14:tracePt t="184777" x="5422900" y="2914650"/>
          <p14:tracePt t="184794" x="5391150" y="2889250"/>
          <p14:tracePt t="184811" x="5372100" y="2876550"/>
          <p14:tracePt t="184827" x="5359400" y="2863850"/>
          <p14:tracePt t="184844" x="5359400" y="2857500"/>
          <p14:tracePt t="184860" x="5359400" y="2851150"/>
          <p14:tracePt t="184877" x="5359400" y="2838450"/>
          <p14:tracePt t="184894" x="5359400" y="2825750"/>
          <p14:tracePt t="184927" x="5359400" y="2819400"/>
          <p14:tracePt t="186093" x="5359400" y="2813050"/>
          <p14:tracePt t="186542" x="5353050" y="2813050"/>
          <p14:tracePt t="186549" x="5334000" y="2813050"/>
          <p14:tracePt t="186557" x="5302250" y="2806700"/>
          <p14:tracePt t="186567" x="5257800" y="2806700"/>
          <p14:tracePt t="186584" x="5149850" y="2794000"/>
          <p14:tracePt t="186600" x="5060950" y="2781300"/>
          <p14:tracePt t="186617" x="5003800" y="2781300"/>
          <p14:tracePt t="186633" x="4972050" y="2781300"/>
          <p14:tracePt t="186650" x="4946650" y="2774950"/>
          <p14:tracePt t="186726" x="4940300" y="2774950"/>
          <p14:tracePt t="186734" x="4933950" y="2774950"/>
          <p14:tracePt t="186741" x="4921250" y="2774950"/>
          <p14:tracePt t="186750" x="4908550" y="2774950"/>
          <p14:tracePt t="186767" x="4883150" y="2774950"/>
          <p14:tracePt t="186784" x="4870450" y="2774950"/>
          <p14:tracePt t="186877" x="4870450" y="2781300"/>
          <p14:tracePt t="186886" x="4870450" y="2787650"/>
          <p14:tracePt t="186901" x="4876800" y="2787650"/>
          <p14:tracePt t="186917" x="4883150" y="2787650"/>
          <p14:tracePt t="187397" x="4883150" y="2794000"/>
          <p14:tracePt t="187461" x="4876800" y="2794000"/>
          <p14:tracePt t="187469" x="4870450" y="2794000"/>
          <p14:tracePt t="187485" x="4864100" y="2794000"/>
          <p14:tracePt t="187494" x="4857750" y="2800350"/>
          <p14:tracePt t="187505" x="4857750" y="2806700"/>
          <p14:tracePt t="187522" x="4851400" y="2806700"/>
          <p14:tracePt t="187539" x="4838700" y="2813050"/>
          <p14:tracePt t="187555" x="4832350" y="2819400"/>
          <p14:tracePt t="187572" x="4826000" y="2825750"/>
          <p14:tracePt t="187589" x="4813300" y="2832100"/>
          <p14:tracePt t="187605" x="4806950" y="2838450"/>
          <p14:tracePt t="187622" x="4800600" y="2844800"/>
          <p14:tracePt t="187639" x="4794250" y="2851150"/>
          <p14:tracePt t="187672" x="4787900" y="2851150"/>
          <p14:tracePt t="187689" x="4787900" y="2863850"/>
          <p14:tracePt t="187734" x="4781550" y="2863850"/>
          <p14:tracePt t="187742" x="4775200" y="2870200"/>
          <p14:tracePt t="187755" x="4762500" y="2870200"/>
          <p14:tracePt t="187772" x="4724400" y="2870200"/>
          <p14:tracePt t="187789" x="4654550" y="2870200"/>
          <p14:tracePt t="187806" x="4610100" y="2870200"/>
          <p14:tracePt t="187822" x="4552950" y="2870200"/>
          <p14:tracePt t="187839" x="4476750" y="2870200"/>
          <p14:tracePt t="187855" x="4381500" y="2870200"/>
          <p14:tracePt t="187872" x="4292600" y="2863850"/>
          <p14:tracePt t="187889" x="4222750" y="2863850"/>
          <p14:tracePt t="187906" x="4159250" y="2876550"/>
          <p14:tracePt t="187922" x="4070350" y="2882900"/>
          <p14:tracePt t="187939" x="3981450" y="2895600"/>
          <p14:tracePt t="187956" x="3886200" y="2901950"/>
          <p14:tracePt t="187972" x="3752850" y="2908300"/>
          <p14:tracePt t="187989" x="3695700" y="2908300"/>
          <p14:tracePt t="188006" x="3651250" y="2908300"/>
          <p14:tracePt t="188022" x="3606800" y="2908300"/>
          <p14:tracePt t="188039" x="3575050" y="2908300"/>
          <p14:tracePt t="188056" x="3556000" y="2908300"/>
          <p14:tracePt t="188072" x="3543300" y="2908300"/>
          <p14:tracePt t="188089" x="3530600" y="2908300"/>
          <p14:tracePt t="188106" x="3524250" y="2908300"/>
          <p14:tracePt t="188122" x="3517900" y="2908300"/>
          <p14:tracePt t="188139" x="3511550" y="2908300"/>
          <p14:tracePt t="188156" x="3498850" y="2914650"/>
          <p14:tracePt t="188173" x="3492500" y="2914650"/>
          <p14:tracePt t="188189" x="3479800" y="2921000"/>
          <p14:tracePt t="188223" x="3473450" y="2927350"/>
          <p14:tracePt t="188239" x="3460750" y="2927350"/>
          <p14:tracePt t="188256" x="3454400" y="2933700"/>
          <p14:tracePt t="188273" x="3441700" y="2940050"/>
          <p14:tracePt t="188289" x="3429000" y="2946400"/>
          <p14:tracePt t="188306" x="3409950" y="2946400"/>
          <p14:tracePt t="188323" x="3384550" y="2946400"/>
          <p14:tracePt t="188339" x="3340100" y="2946400"/>
          <p14:tracePt t="188356" x="3314700" y="2946400"/>
          <p14:tracePt t="188373" x="3282950" y="2946400"/>
          <p14:tracePt t="188389" x="3276600" y="2946400"/>
          <p14:tracePt t="188702" x="3270250" y="2946400"/>
          <p14:tracePt t="188920" x="3270250" y="2952750"/>
          <p14:tracePt t="188926" x="3276600" y="2959100"/>
          <p14:tracePt t="188934" x="3282950" y="2965450"/>
          <p14:tracePt t="188944" x="3302000" y="2971800"/>
          <p14:tracePt t="188961" x="3333750" y="2984500"/>
          <p14:tracePt t="188977" x="3352800" y="2990850"/>
          <p14:tracePt t="188994" x="3371850" y="2997200"/>
          <p14:tracePt t="189011" x="3390900" y="3003550"/>
          <p14:tracePt t="189027" x="3397250" y="3003550"/>
          <p14:tracePt t="189044" x="3403600" y="3003550"/>
          <p14:tracePt t="189382" x="3409950" y="2997200"/>
          <p14:tracePt t="189390" x="3416300" y="2997200"/>
          <p14:tracePt t="189398" x="3422650" y="2997200"/>
          <p14:tracePt t="189408" x="3422650" y="2990850"/>
          <p14:tracePt t="189424" x="3435350" y="2984500"/>
          <p14:tracePt t="189440" x="3441700" y="2978150"/>
          <p14:tracePt t="189457" x="3454400" y="2978150"/>
          <p14:tracePt t="189490" x="3460750" y="2978150"/>
          <p14:tracePt t="189791" x="3467100" y="2971800"/>
          <p14:tracePt t="189806" x="3473450" y="2971800"/>
          <p14:tracePt t="189815" x="3486150" y="2965450"/>
          <p14:tracePt t="189822" x="3511550" y="2965450"/>
          <p14:tracePt t="189832" x="3530600" y="2959100"/>
          <p14:tracePt t="189849" x="3619500" y="2946400"/>
          <p14:tracePt t="189865" x="3721100" y="2933700"/>
          <p14:tracePt t="189882" x="3797300" y="2933700"/>
          <p14:tracePt t="189899" x="3829050" y="2933700"/>
          <p14:tracePt t="189915" x="3841750" y="2933700"/>
          <p14:tracePt t="189948" x="3841750" y="2927350"/>
          <p14:tracePt t="189982" x="3835400" y="2927350"/>
          <p14:tracePt t="191799" x="3829050" y="2927350"/>
          <p14:tracePt t="191887" x="3822700" y="2933700"/>
          <p14:tracePt t="191911" x="3822700" y="2940050"/>
          <p14:tracePt t="191928" x="3816350" y="2940050"/>
          <p14:tracePt t="191943" x="3816350" y="2946400"/>
          <p14:tracePt t="191952" x="3816350" y="2952750"/>
          <p14:tracePt t="191967" x="3816350" y="2965450"/>
          <p14:tracePt t="191976" x="3816350" y="2978150"/>
          <p14:tracePt t="191992" x="3816350" y="3003550"/>
          <p14:tracePt t="192008" x="3816350" y="3035300"/>
          <p14:tracePt t="192025" x="3816350" y="3079750"/>
          <p14:tracePt t="192042" x="3816350" y="3124200"/>
          <p14:tracePt t="192058" x="3816350" y="3175000"/>
          <p14:tracePt t="192075" x="3816350" y="3225800"/>
          <p14:tracePt t="192092" x="3822700" y="3295650"/>
          <p14:tracePt t="192108" x="3835400" y="3371850"/>
          <p14:tracePt t="192125" x="3841750" y="3441700"/>
          <p14:tracePt t="192130" x="3854450" y="3473450"/>
          <p14:tracePt t="192142" x="3867150" y="3505200"/>
          <p14:tracePt t="192158" x="3905250" y="3568700"/>
          <p14:tracePt t="192175" x="3956050" y="3676650"/>
          <p14:tracePt t="192192" x="3968750" y="3733800"/>
          <p14:tracePt t="192208" x="3975100" y="3771900"/>
          <p14:tracePt t="192225" x="3975100" y="3803650"/>
          <p14:tracePt t="192242" x="3975100" y="3829050"/>
          <p14:tracePt t="192259" x="3975100" y="3848100"/>
          <p14:tracePt t="192275" x="3975100" y="3898900"/>
          <p14:tracePt t="192292" x="3981450" y="4006850"/>
          <p14:tracePt t="192309" x="3981450" y="4121150"/>
          <p14:tracePt t="192325" x="3987800" y="4241800"/>
          <p14:tracePt t="192344" x="4019550" y="4413250"/>
          <p14:tracePt t="192359" x="4051300" y="4540250"/>
          <p14:tracePt t="192375" x="4102100" y="4641850"/>
          <p14:tracePt t="192392" x="4146550" y="4743450"/>
          <p14:tracePt t="192409" x="4210050" y="4838700"/>
          <p14:tracePt t="192425" x="4279900" y="4927600"/>
          <p14:tracePt t="192442" x="4368800" y="5016500"/>
          <p14:tracePt t="192459" x="4476750" y="5099050"/>
          <p14:tracePt t="192475" x="4597400" y="5187950"/>
          <p14:tracePt t="192492" x="4711700" y="5257800"/>
          <p14:tracePt t="192509" x="4838700" y="5334000"/>
          <p14:tracePt t="192525" x="4953000" y="5397500"/>
          <p14:tracePt t="192543" x="5111750" y="5480050"/>
          <p14:tracePt t="192559" x="5162550" y="5499100"/>
          <p14:tracePt t="192575" x="5295900" y="5556250"/>
          <p14:tracePt t="192592" x="5397500" y="5581650"/>
          <p14:tracePt t="192609" x="5499100" y="5594350"/>
          <p14:tracePt t="192626" x="5607050" y="5607050"/>
          <p14:tracePt t="192642" x="5708650" y="5626100"/>
          <p14:tracePt t="192659" x="5797550" y="5638800"/>
          <p14:tracePt t="192676" x="5873750" y="5651500"/>
          <p14:tracePt t="192692" x="5962650" y="5664200"/>
          <p14:tracePt t="192709" x="6051550" y="5676900"/>
          <p14:tracePt t="192725" x="6127750" y="5683250"/>
          <p14:tracePt t="192744" x="6223000" y="5695950"/>
          <p14:tracePt t="192759" x="6273800" y="5721350"/>
          <p14:tracePt t="192776" x="6337300" y="5753100"/>
          <p14:tracePt t="192792" x="6407150" y="5784850"/>
          <p14:tracePt t="192809" x="6464300" y="5810250"/>
          <p14:tracePt t="192826" x="6496050" y="5822950"/>
          <p14:tracePt t="192842" x="6508750" y="5835650"/>
          <p14:tracePt t="192859" x="6508750" y="5842000"/>
          <p14:tracePt t="192892" x="6508750" y="5835650"/>
          <p14:tracePt t="192909" x="6508750" y="5829300"/>
          <p14:tracePt t="193273" x="6508750" y="5835650"/>
          <p14:tracePt t="193288" x="6508750" y="5842000"/>
          <p14:tracePt t="193296" x="6508750" y="5848350"/>
          <p14:tracePt t="193308" x="6508750" y="5854700"/>
          <p14:tracePt t="193377" x="6502400" y="5854700"/>
          <p14:tracePt t="193392" x="6496050" y="5848350"/>
          <p14:tracePt t="193400" x="6489700" y="5848350"/>
          <p14:tracePt t="193409" x="6483350" y="5842000"/>
          <p14:tracePt t="193425" x="6464300" y="5829300"/>
          <p14:tracePt t="193441" x="6445250" y="5822950"/>
          <p14:tracePt t="193459" x="6419850" y="5816600"/>
          <p14:tracePt t="193475" x="6375400" y="5803900"/>
          <p14:tracePt t="193492" x="6318250" y="5791200"/>
          <p14:tracePt t="193508" x="6248400" y="5778500"/>
          <p14:tracePt t="193525" x="6178550" y="5753100"/>
          <p14:tracePt t="193542" x="6076950" y="5734050"/>
          <p14:tracePt t="193558" x="5962650" y="5702300"/>
          <p14:tracePt t="193576" x="5778500" y="5651500"/>
          <p14:tracePt t="193592" x="5657850" y="5613400"/>
          <p14:tracePt t="193608" x="5549900" y="5562600"/>
          <p14:tracePt t="193625" x="5467350" y="5511800"/>
          <p14:tracePt t="193642" x="5372100" y="5454650"/>
          <p14:tracePt t="193658" x="5283200" y="5391150"/>
          <p14:tracePt t="193675" x="5219700" y="5314950"/>
          <p14:tracePt t="193692" x="5162550" y="5238750"/>
          <p14:tracePt t="193708" x="5130800" y="5175250"/>
          <p14:tracePt t="193725" x="5099050" y="5130800"/>
          <p14:tracePt t="193742" x="5080000" y="5092700"/>
          <p14:tracePt t="193758" x="5067300" y="5067300"/>
          <p14:tracePt t="193775" x="5060950" y="5054600"/>
          <p14:tracePt t="193792" x="5054600" y="5029200"/>
          <p14:tracePt t="193808" x="5054600" y="5016500"/>
          <p14:tracePt t="193825" x="5054600" y="4997450"/>
          <p14:tracePt t="193842" x="5054600" y="4978400"/>
          <p14:tracePt t="193860" x="5054600" y="4959350"/>
          <p14:tracePt t="193875" x="5054600" y="4933950"/>
          <p14:tracePt t="193892" x="5054600" y="4902200"/>
          <p14:tracePt t="193909" x="5060950" y="4870450"/>
          <p14:tracePt t="193925" x="5067300" y="4845050"/>
          <p14:tracePt t="193942" x="5080000" y="4813300"/>
          <p14:tracePt t="193959" x="5099050" y="4768850"/>
          <p14:tracePt t="193975" x="5124450" y="4718050"/>
          <p14:tracePt t="193992" x="5162550" y="4648200"/>
          <p14:tracePt t="194009" x="5175250" y="4610100"/>
          <p14:tracePt t="194025" x="5181600" y="4584700"/>
          <p14:tracePt t="194042" x="5194300" y="4572000"/>
          <p14:tracePt t="194059" x="5194300" y="4565650"/>
          <p14:tracePt t="194075" x="5200650" y="4565650"/>
          <p14:tracePt t="194109" x="5226050" y="4584700"/>
          <p14:tracePt t="194125" x="5245100" y="4616450"/>
          <p14:tracePt t="194142" x="5270500" y="4699000"/>
          <p14:tracePt t="194159" x="5314950" y="4819650"/>
          <p14:tracePt t="194163" x="5327650" y="4895850"/>
          <p14:tracePt t="194175" x="5372100" y="5041900"/>
          <p14:tracePt t="194192" x="5410200" y="5162550"/>
          <p14:tracePt t="194208" x="5441950" y="5276850"/>
          <p14:tracePt t="194226" x="5467350" y="5372100"/>
          <p14:tracePt t="194242" x="5473700" y="5441950"/>
          <p14:tracePt t="194259" x="5480050" y="5492750"/>
          <p14:tracePt t="194275" x="5486400" y="5530850"/>
          <p14:tracePt t="194292" x="5486400" y="5549900"/>
          <p14:tracePt t="194308" x="5486400" y="5562600"/>
          <p14:tracePt t="194447" x="5492750" y="5568950"/>
          <p14:tracePt t="194456" x="5499100" y="5568950"/>
          <p14:tracePt t="194463" x="5518150" y="5575300"/>
          <p14:tracePt t="194475" x="5537200" y="5588000"/>
          <p14:tracePt t="194492" x="5632450" y="5626100"/>
          <p14:tracePt t="194509" x="5727700" y="5657850"/>
          <p14:tracePt t="194526" x="5797550" y="5676900"/>
          <p14:tracePt t="194542" x="5867400" y="5689600"/>
          <p14:tracePt t="194559" x="5969000" y="5715000"/>
          <p14:tracePt t="194576" x="6184900" y="5772150"/>
          <p14:tracePt t="194592" x="6369050" y="5797550"/>
          <p14:tracePt t="194609" x="6527800" y="5810250"/>
          <p14:tracePt t="194626" x="6673850" y="5816600"/>
          <p14:tracePt t="194642" x="6769100" y="5822950"/>
          <p14:tracePt t="194659" x="6813550" y="5829300"/>
          <p14:tracePt t="194676" x="6832600" y="5835650"/>
          <p14:tracePt t="194692" x="6845300" y="5842000"/>
          <p14:tracePt t="194709" x="6845300" y="5848350"/>
          <p14:tracePt t="194726" x="6851650" y="5848350"/>
          <p14:tracePt t="194768" x="6858000" y="5848350"/>
          <p14:tracePt t="194784" x="6864350" y="5848350"/>
          <p14:tracePt t="194801" x="6864350" y="5842000"/>
          <p14:tracePt t="194809" x="6870700" y="5842000"/>
          <p14:tracePt t="194826" x="6877050" y="5835650"/>
          <p14:tracePt t="194872" x="6877050" y="5829300"/>
          <p14:tracePt t="195361" x="6870700" y="5829300"/>
          <p14:tracePt t="195377" x="6864350" y="5829300"/>
          <p14:tracePt t="195385" x="6851650" y="5822950"/>
          <p14:tracePt t="195409" x="6845300" y="5822950"/>
          <p14:tracePt t="195417" x="6838950" y="5822950"/>
          <p14:tracePt t="195601" x="6851650" y="5822950"/>
          <p14:tracePt t="195609" x="6858000" y="5822950"/>
          <p14:tracePt t="195617" x="6864350" y="5822950"/>
          <p14:tracePt t="195626" x="6870700" y="5829300"/>
          <p14:tracePt t="195643" x="6883400" y="5829300"/>
          <p14:tracePt t="195660" x="6902450" y="5835650"/>
          <p14:tracePt t="195676" x="6915150" y="5835650"/>
          <p14:tracePt t="195693" x="6927850" y="5835650"/>
          <p14:tracePt t="195816" x="6921500" y="5835650"/>
          <p14:tracePt t="195840" x="6915150" y="5835650"/>
          <p14:tracePt t="195865" x="6908800" y="5835650"/>
          <p14:tracePt t="195955" x="6902450" y="5835650"/>
          <p14:tracePt t="196225" x="6896100" y="5829300"/>
          <p14:tracePt t="196242" x="6889750" y="5829300"/>
          <p14:tracePt t="196314" x="6883400" y="5829300"/>
          <p14:tracePt t="196323" x="6877050" y="5829300"/>
          <p14:tracePt t="196402" x="6870700" y="5822950"/>
          <p14:tracePt t="196410" x="6864350" y="5822950"/>
          <p14:tracePt t="196417" x="6858000" y="5822950"/>
          <p14:tracePt t="196433" x="6851650" y="5822950"/>
          <p14:tracePt t="196443" x="6845300" y="5822950"/>
          <p14:tracePt t="196460" x="6838950" y="5822950"/>
          <p14:tracePt t="196476" x="6832600" y="5822950"/>
          <p14:tracePt t="196493" x="6826250" y="5822950"/>
          <p14:tracePt t="196562" x="6819900" y="5822950"/>
          <p14:tracePt t="196578" x="6813550" y="5822950"/>
          <p14:tracePt t="196594" x="6807200" y="5822950"/>
          <p14:tracePt t="196601" x="6800850" y="5822950"/>
          <p14:tracePt t="196610" x="6794500" y="5822950"/>
          <p14:tracePt t="196627" x="6788150" y="5829300"/>
          <p14:tracePt t="196643" x="6775450" y="5829300"/>
          <p14:tracePt t="196660" x="6762750" y="5829300"/>
          <p14:tracePt t="196676" x="6750050" y="5835650"/>
          <p14:tracePt t="196693" x="6737350" y="5835650"/>
          <p14:tracePt t="196710" x="6718300" y="5835650"/>
          <p14:tracePt t="196726" x="6686550" y="5835650"/>
          <p14:tracePt t="196743" x="6654800" y="5835650"/>
          <p14:tracePt t="196760" x="6616700" y="5835650"/>
          <p14:tracePt t="196776" x="6565900" y="5835650"/>
          <p14:tracePt t="196793" x="6477000" y="5835650"/>
          <p14:tracePt t="196810" x="6400800" y="5835650"/>
          <p14:tracePt t="196827" x="6324600" y="5835650"/>
          <p14:tracePt t="196843" x="6261100" y="5835650"/>
          <p14:tracePt t="196860" x="6153150" y="5835650"/>
          <p14:tracePt t="196877" x="6038850" y="5835650"/>
          <p14:tracePt t="196893" x="5937250" y="5835650"/>
          <p14:tracePt t="196910" x="5854700" y="5848350"/>
          <p14:tracePt t="196927" x="5784850" y="5848350"/>
          <p14:tracePt t="196943" x="5727700" y="5854700"/>
          <p14:tracePt t="196961" x="5619750" y="5854700"/>
          <p14:tracePt t="196977" x="5588000" y="5854700"/>
          <p14:tracePt t="196994" x="5524500" y="5854700"/>
          <p14:tracePt t="197010" x="5499100" y="5854700"/>
          <p14:tracePt t="197027" x="5473700" y="5854700"/>
          <p14:tracePt t="197044" x="5454650" y="5854700"/>
          <p14:tracePt t="197060" x="5441950" y="5854700"/>
          <p14:tracePt t="197077" x="5429250" y="5854700"/>
          <p14:tracePt t="197093" x="5410200" y="5854700"/>
          <p14:tracePt t="197110" x="5384800" y="5854700"/>
          <p14:tracePt t="197127" x="5353050" y="5854700"/>
          <p14:tracePt t="197143" x="5308600" y="5854700"/>
          <p14:tracePt t="197160" x="5251450" y="5848350"/>
          <p14:tracePt t="197163" x="5226050" y="5848350"/>
          <p14:tracePt t="197177" x="5194300" y="5848350"/>
          <p14:tracePt t="197193" x="5168900" y="5848350"/>
          <p14:tracePt t="197227" x="5168900" y="5842000"/>
          <p14:tracePt t="197554" x="5175250" y="5842000"/>
          <p14:tracePt t="197562" x="5181600" y="5842000"/>
          <p14:tracePt t="197570" x="5187950" y="5842000"/>
          <p14:tracePt t="197579" x="5200650" y="5842000"/>
          <p14:tracePt t="197595" x="5226050" y="5842000"/>
          <p14:tracePt t="197612" x="5257800" y="5842000"/>
          <p14:tracePt t="197629" x="5295900" y="5842000"/>
          <p14:tracePt t="197645" x="5321300" y="5842000"/>
          <p14:tracePt t="197662" x="5340350" y="5842000"/>
          <p14:tracePt t="197678" x="5359400" y="5842000"/>
          <p14:tracePt t="197695" x="5372100" y="5842000"/>
          <p14:tracePt t="197712" x="5397500" y="5842000"/>
          <p14:tracePt t="197729" x="5422900" y="5842000"/>
          <p14:tracePt t="197745" x="5441950" y="5842000"/>
          <p14:tracePt t="197762" x="5461000" y="5842000"/>
          <p14:tracePt t="197779" x="5486400" y="5842000"/>
          <p14:tracePt t="197795" x="5511800" y="5842000"/>
          <p14:tracePt t="197812" x="5543550" y="5848350"/>
          <p14:tracePt t="197829" x="5562600" y="5848350"/>
          <p14:tracePt t="197845" x="5594350" y="5848350"/>
          <p14:tracePt t="197862" x="5626100" y="5854700"/>
          <p14:tracePt t="197879" x="5657850" y="5854700"/>
          <p14:tracePt t="197895" x="5683250" y="5854700"/>
          <p14:tracePt t="197912" x="5721350" y="5854700"/>
          <p14:tracePt t="197929" x="5759450" y="5854700"/>
          <p14:tracePt t="197945" x="5778500" y="5854700"/>
          <p14:tracePt t="197962" x="5791200" y="5854700"/>
          <p14:tracePt t="197979" x="5803900" y="5854700"/>
          <p14:tracePt t="197995" x="5829300" y="5854700"/>
          <p14:tracePt t="198012" x="5842000" y="5854700"/>
          <p14:tracePt t="198029" x="5854700" y="5854700"/>
          <p14:tracePt t="198045" x="5867400" y="5854700"/>
          <p14:tracePt t="198062" x="5886450" y="5854700"/>
          <p14:tracePt t="198079" x="5911850" y="5854700"/>
          <p14:tracePt t="198095" x="5930900" y="5854700"/>
          <p14:tracePt t="198112" x="5949950" y="5861050"/>
          <p14:tracePt t="198129" x="5994400" y="5861050"/>
          <p14:tracePt t="198145" x="6019800" y="5861050"/>
          <p14:tracePt t="198162" x="6051550" y="5861050"/>
          <p14:tracePt t="198179" x="6096000" y="5861050"/>
          <p14:tracePt t="198196" x="6134100" y="5861050"/>
          <p14:tracePt t="198212" x="6178550" y="5861050"/>
          <p14:tracePt t="198229" x="6223000" y="5861050"/>
          <p14:tracePt t="198246" x="6280150" y="5861050"/>
          <p14:tracePt t="198262" x="6337300" y="5861050"/>
          <p14:tracePt t="198279" x="6394450" y="5854700"/>
          <p14:tracePt t="198296" x="6445250" y="5848350"/>
          <p14:tracePt t="198312" x="6483350" y="5848350"/>
          <p14:tracePt t="198329" x="6508750" y="5848350"/>
          <p14:tracePt t="198346" x="6546850" y="5842000"/>
          <p14:tracePt t="198363" x="6565900" y="5842000"/>
          <p14:tracePt t="198380" x="6584950" y="5842000"/>
          <p14:tracePt t="198396" x="6610350" y="5842000"/>
          <p14:tracePt t="198413" x="6648450" y="5835650"/>
          <p14:tracePt t="198429" x="6673850" y="5835650"/>
          <p14:tracePt t="198446" x="6699250" y="5835650"/>
          <p14:tracePt t="198463" x="6731000" y="5829300"/>
          <p14:tracePt t="198479" x="6762750" y="5829300"/>
          <p14:tracePt t="198496" x="6807200" y="5822950"/>
          <p14:tracePt t="198513" x="6877050" y="5822950"/>
          <p14:tracePt t="198529" x="6953250" y="5816600"/>
          <p14:tracePt t="198546" x="7092950" y="5810250"/>
          <p14:tracePt t="198563" x="7188200" y="5810250"/>
          <p14:tracePt t="198580" x="7308850" y="5810250"/>
          <p14:tracePt t="198596" x="7423150" y="5810250"/>
          <p14:tracePt t="198613" x="7543800" y="5810250"/>
          <p14:tracePt t="198629" x="7658100" y="5810250"/>
          <p14:tracePt t="198646" x="7766050" y="5810250"/>
          <p14:tracePt t="198651" x="7797800" y="5810250"/>
          <p14:tracePt t="198662" x="7829550" y="5810250"/>
          <p14:tracePt t="198679" x="7874000" y="5810250"/>
          <p14:tracePt t="198696" x="7899400" y="5810250"/>
          <p14:tracePt t="198713" x="7905750" y="5810250"/>
          <p14:tracePt t="198755" x="7912100" y="5810250"/>
          <p14:tracePt t="198763" x="7918450" y="5810250"/>
          <p14:tracePt t="198770" x="7924800" y="5810250"/>
          <p14:tracePt t="198788" x="7937500" y="5810250"/>
          <p14:tracePt t="198796" x="7943850" y="5803900"/>
          <p14:tracePt t="198813" x="7969250" y="5803900"/>
          <p14:tracePt t="198830" x="8001000" y="5803900"/>
          <p14:tracePt t="198847" x="8045450" y="5797550"/>
          <p14:tracePt t="198863" x="8083550" y="5797550"/>
          <p14:tracePt t="198880" x="8121650" y="5797550"/>
          <p14:tracePt t="198896" x="8166100" y="5797550"/>
          <p14:tracePt t="198914" x="8223250" y="5803900"/>
          <p14:tracePt t="198930" x="8242300" y="5803900"/>
          <p14:tracePt t="198946" x="8255000" y="5810250"/>
          <p14:tracePt t="201923" x="8255000" y="5816600"/>
          <p14:tracePt t="202027" x="8255000" y="5822950"/>
          <p14:tracePt t="202036" x="8255000" y="5829300"/>
          <p14:tracePt t="202067" x="8255000" y="5835650"/>
          <p14:tracePt t="202075" x="8255000" y="5842000"/>
          <p14:tracePt t="202102" x="8255000" y="5848350"/>
          <p14:tracePt t="202107" x="8255000" y="5854700"/>
          <p14:tracePt t="202132" x="8255000" y="5861050"/>
          <p14:tracePt t="202748" x="8248650" y="5861050"/>
          <p14:tracePt t="202828" x="8242300" y="5861050"/>
          <p14:tracePt t="202837" x="8242300" y="5867400"/>
          <p14:tracePt t="203469" x="8235950" y="5867400"/>
          <p14:tracePt t="203764" x="8235950" y="5873750"/>
          <p14:tracePt t="203775" x="8229600" y="5873750"/>
          <p14:tracePt t="204101" x="8223250" y="5873750"/>
          <p14:tracePt t="204117" x="8216900" y="5873750"/>
          <p14:tracePt t="204173" x="8216900" y="5880100"/>
          <p14:tracePt t="204223" x="8210550" y="5880100"/>
          <p14:tracePt t="204381" x="8210550" y="5886450"/>
          <p14:tracePt t="204469" x="8204200" y="5886450"/>
          <p14:tracePt t="205213" x="8204200" y="5880100"/>
          <p14:tracePt t="205245" x="8204200" y="5873750"/>
          <p14:tracePt t="205253" x="8197850" y="5867400"/>
          <p14:tracePt t="205277" x="8191500" y="5861050"/>
          <p14:tracePt t="205285" x="8178800" y="5854700"/>
          <p14:tracePt t="205293" x="8178800" y="5848350"/>
          <p14:tracePt t="205303" x="8166100" y="5835650"/>
          <p14:tracePt t="205320" x="8128000" y="5797550"/>
          <p14:tracePt t="205337" x="8039100" y="5715000"/>
          <p14:tracePt t="205353" x="7874000" y="5549900"/>
          <p14:tracePt t="205370" x="7613650" y="5295900"/>
          <p14:tracePt t="205387" x="7283450" y="4997450"/>
          <p14:tracePt t="205403" x="6946900" y="4724400"/>
          <p14:tracePt t="205420" x="6394450" y="4298950"/>
          <p14:tracePt t="205437" x="5930900" y="3917950"/>
          <p14:tracePt t="205453" x="5435600" y="3486150"/>
          <p14:tracePt t="205470" x="4933950" y="3111500"/>
          <p14:tracePt t="205487" x="4451350" y="2755900"/>
          <p14:tracePt t="205503" x="3860800" y="2400300"/>
          <p14:tracePt t="205520" x="3244850" y="2057400"/>
          <p14:tracePt t="205537" x="2616200" y="1727200"/>
          <p14:tracePt t="205553" x="2197100" y="1504950"/>
          <p14:tracePt t="205570" x="1797050" y="1276350"/>
          <p14:tracePt t="205587" x="1397000" y="1041400"/>
          <p14:tracePt t="205604" x="990600" y="793750"/>
          <p14:tracePt t="205620" x="514350" y="533400"/>
          <p14:tracePt t="205637" x="260350" y="387350"/>
          <p14:tracePt t="205653" x="82550" y="29845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87" y="309562"/>
            <a:ext cx="12087225" cy="6238875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56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16"/>
    </mc:Choice>
    <mc:Fallback xmlns="">
      <p:transition spd="slow" advTm="50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0" x="177800" y="361950"/>
          <p14:tracePt t="417" x="203200" y="400050"/>
          <p14:tracePt t="426" x="228600" y="438150"/>
          <p14:tracePt t="440" x="304800" y="546100"/>
          <p14:tracePt t="457" x="419100" y="685800"/>
          <p14:tracePt t="474" x="539750" y="831850"/>
          <p14:tracePt t="490" x="679450" y="984250"/>
          <p14:tracePt t="507" x="793750" y="1111250"/>
          <p14:tracePt t="524" x="882650" y="1206500"/>
          <p14:tracePt t="540" x="952500" y="1276350"/>
          <p14:tracePt t="557" x="984250" y="1314450"/>
          <p14:tracePt t="574" x="996950" y="1327150"/>
          <p14:tracePt t="591" x="1003300" y="1333500"/>
          <p14:tracePt t="607" x="1003300" y="1339850"/>
          <p14:tracePt t="624" x="1003300" y="1346200"/>
          <p14:tracePt t="1506" x="996950" y="1346200"/>
          <p14:tracePt t="1521" x="996950" y="1352550"/>
          <p14:tracePt t="1530" x="996950" y="1358900"/>
          <p14:tracePt t="1537" x="996950" y="1371600"/>
          <p14:tracePt t="1546" x="1003300" y="1390650"/>
          <p14:tracePt t="1563" x="1054100" y="1435100"/>
          <p14:tracePt t="1579" x="1136650" y="1492250"/>
          <p14:tracePt t="1597" x="1250950" y="1574800"/>
          <p14:tracePt t="1613" x="1371600" y="1695450"/>
          <p14:tracePt t="1629" x="1473200" y="1809750"/>
          <p14:tracePt t="1646" x="1562100" y="1892300"/>
          <p14:tracePt t="1663" x="1625600" y="1943100"/>
          <p14:tracePt t="1679" x="1670050" y="1968500"/>
          <p14:tracePt t="1696" x="1701800" y="1981200"/>
          <p14:tracePt t="1713" x="1714500" y="1981200"/>
          <p14:tracePt t="1786" x="1714500" y="1987550"/>
          <p14:tracePt t="2157" x="1708150" y="1987550"/>
          <p14:tracePt t="2170" x="1701800" y="1993900"/>
          <p14:tracePt t="2186" x="1689100" y="1993900"/>
          <p14:tracePt t="2194" x="1682750" y="1993900"/>
          <p14:tracePt t="2202" x="1676400" y="2000250"/>
          <p14:tracePt t="2211" x="1663700" y="2000250"/>
          <p14:tracePt t="2228" x="1651000" y="2000250"/>
          <p14:tracePt t="2266" x="1657350" y="2000250"/>
          <p14:tracePt t="2273" x="1670050" y="2000250"/>
          <p14:tracePt t="2282" x="1689100" y="2000250"/>
          <p14:tracePt t="2295" x="1708150" y="2000250"/>
          <p14:tracePt t="2311" x="1778000" y="2025650"/>
          <p14:tracePt t="2328" x="1905000" y="2057400"/>
          <p14:tracePt t="2345" x="2165350" y="2133600"/>
          <p14:tracePt t="2362" x="2819400" y="2286000"/>
          <p14:tracePt t="2378" x="3251200" y="2349500"/>
          <p14:tracePt t="2395" x="3543300" y="2381250"/>
          <p14:tracePt t="2411" x="3702050" y="2400300"/>
          <p14:tracePt t="2428" x="3752850" y="2400300"/>
          <p14:tracePt t="2445" x="3759200" y="2400300"/>
          <p14:tracePt t="2462" x="3727450" y="2387600"/>
          <p14:tracePt t="2478" x="3714750" y="2387600"/>
          <p14:tracePt t="2996" x="3714750" y="2381250"/>
          <p14:tracePt t="3019" x="3714750" y="2374900"/>
          <p14:tracePt t="3027" x="3708400" y="2374900"/>
          <p14:tracePt t="3037" x="3702050" y="2374900"/>
          <p14:tracePt t="3053" x="3695700" y="2368550"/>
          <p14:tracePt t="3070" x="3695700" y="2362200"/>
          <p14:tracePt t="3087" x="3683000" y="2362200"/>
          <p14:tracePt t="3103" x="3670300" y="2355850"/>
          <p14:tracePt t="3120" x="3663950" y="2343150"/>
          <p14:tracePt t="3137" x="3657600" y="2343150"/>
          <p14:tracePt t="3155" x="3651250" y="2330450"/>
          <p14:tracePt t="3170" x="3644900" y="2330450"/>
          <p14:tracePt t="3187" x="3632200" y="2305050"/>
          <p14:tracePt t="3203" x="3625850" y="2260600"/>
          <p14:tracePt t="3220" x="3625850" y="2216150"/>
          <p14:tracePt t="3237" x="3632200" y="2133600"/>
          <p14:tracePt t="3253" x="3632200" y="2006600"/>
          <p14:tracePt t="3270" x="3619500" y="1866900"/>
          <p14:tracePt t="3287" x="3581400" y="1746250"/>
          <p14:tracePt t="3303" x="3575050" y="1670050"/>
          <p14:tracePt t="3320" x="3568700" y="1612900"/>
          <p14:tracePt t="3337" x="3568700" y="1555750"/>
          <p14:tracePt t="3353" x="3568700" y="1498600"/>
          <p14:tracePt t="3370" x="3600450" y="1441450"/>
          <p14:tracePt t="3387" x="3651250" y="1403350"/>
          <p14:tracePt t="3403" x="3746500" y="1377950"/>
          <p14:tracePt t="3420" x="3905250" y="1365250"/>
          <p14:tracePt t="3437" x="4095750" y="1371600"/>
          <p14:tracePt t="3454" x="4292600" y="1384300"/>
          <p14:tracePt t="3470" x="4508500" y="1422400"/>
          <p14:tracePt t="3487" x="4699000" y="1466850"/>
          <p14:tracePt t="3503" x="4927600" y="1524000"/>
          <p14:tracePt t="3520" x="5168900" y="1581150"/>
          <p14:tracePt t="3537" x="5378450" y="1631950"/>
          <p14:tracePt t="3554" x="5556250" y="1670050"/>
          <p14:tracePt t="3570" x="5772150" y="1695450"/>
          <p14:tracePt t="3587" x="5892800" y="1695450"/>
          <p14:tracePt t="3604" x="5975350" y="1695450"/>
          <p14:tracePt t="3620" x="6051550" y="1695450"/>
          <p14:tracePt t="3637" x="6108700" y="1695450"/>
          <p14:tracePt t="3654" x="6191250" y="1695450"/>
          <p14:tracePt t="3670" x="6299200" y="1701800"/>
          <p14:tracePt t="3687" x="6438900" y="1720850"/>
          <p14:tracePt t="3704" x="6597650" y="1733550"/>
          <p14:tracePt t="3720" x="6756400" y="1746250"/>
          <p14:tracePt t="3737" x="6927850" y="1746250"/>
          <p14:tracePt t="3756" x="7169150" y="1752600"/>
          <p14:tracePt t="3770" x="7308850" y="1765300"/>
          <p14:tracePt t="3787" x="7416800" y="1765300"/>
          <p14:tracePt t="3804" x="7505700" y="1765300"/>
          <p14:tracePt t="3820" x="7562850" y="1765300"/>
          <p14:tracePt t="3837" x="7588250" y="1765300"/>
          <p14:tracePt t="3854" x="7600950" y="1765300"/>
          <p14:tracePt t="3899" x="7594600" y="1771650"/>
          <p14:tracePt t="3908" x="7562850" y="1784350"/>
          <p14:tracePt t="3921" x="7518400" y="1797050"/>
          <p14:tracePt t="3937" x="7473950" y="1809750"/>
          <p14:tracePt t="4276" x="7467600" y="1809750"/>
          <p14:tracePt t="4291" x="7473950" y="1809750"/>
          <p14:tracePt t="4299" x="7473950" y="1803400"/>
          <p14:tracePt t="4309" x="7480300" y="1803400"/>
          <p14:tracePt t="4326" x="7486650" y="1803400"/>
          <p14:tracePt t="4342" x="7505700" y="1797050"/>
          <p14:tracePt t="4359" x="7512050" y="1797050"/>
          <p14:tracePt t="4376" x="7537450" y="1797050"/>
          <p14:tracePt t="4392" x="7594600" y="1797050"/>
          <p14:tracePt t="4409" x="7696200" y="1809750"/>
          <p14:tracePt t="4425" x="7835900" y="1816100"/>
          <p14:tracePt t="4442" x="8147050" y="1828800"/>
          <p14:tracePt t="4459" x="8445500" y="1828800"/>
          <p14:tracePt t="4476" x="8769350" y="1828800"/>
          <p14:tracePt t="4492" x="9029700" y="1828800"/>
          <p14:tracePt t="4509" x="9220200" y="1822450"/>
          <p14:tracePt t="4525" x="9359900" y="1809750"/>
          <p14:tracePt t="4542" x="9448800" y="1803400"/>
          <p14:tracePt t="4559" x="9474200" y="1803400"/>
          <p14:tracePt t="4576" x="9480550" y="1797050"/>
          <p14:tracePt t="4692" x="9486900" y="1797050"/>
          <p14:tracePt t="4708" x="9486900" y="1790700"/>
          <p14:tracePt t="4931" x="9480550" y="1790700"/>
          <p14:tracePt t="4940" x="9474200" y="1790700"/>
          <p14:tracePt t="4947" x="9474200" y="1797050"/>
          <p14:tracePt t="5045" x="9480550" y="1797050"/>
          <p14:tracePt t="5052" x="9493250" y="1797050"/>
          <p14:tracePt t="5061" x="9518650" y="1797050"/>
          <p14:tracePt t="5072" x="9537700" y="1797050"/>
          <p14:tracePt t="5089" x="9563100" y="1790700"/>
          <p14:tracePt t="5105" x="9569450" y="1790700"/>
          <p14:tracePt t="5122" x="9569450" y="1784350"/>
          <p14:tracePt t="5139" x="9525000" y="1771650"/>
          <p14:tracePt t="5155" x="9302750" y="1765300"/>
          <p14:tracePt t="5172" x="9067800" y="1765300"/>
          <p14:tracePt t="5188" x="8712200" y="1771650"/>
          <p14:tracePt t="5205" x="8204200" y="1797050"/>
          <p14:tracePt t="5222" x="7664450" y="1809750"/>
          <p14:tracePt t="5238" x="7162800" y="1822450"/>
          <p14:tracePt t="5255" x="6775450" y="1822450"/>
          <p14:tracePt t="5272" x="6502400" y="1828800"/>
          <p14:tracePt t="5289" x="6261100" y="1828800"/>
          <p14:tracePt t="5305" x="6038850" y="1828800"/>
          <p14:tracePt t="5322" x="5835650" y="1828800"/>
          <p14:tracePt t="5339" x="5645150" y="1828800"/>
          <p14:tracePt t="5356" x="5556250" y="1841500"/>
          <p14:tracePt t="5372" x="5467350" y="1847850"/>
          <p14:tracePt t="5389" x="5391150" y="1854200"/>
          <p14:tracePt t="5405" x="5308600" y="1854200"/>
          <p14:tracePt t="5422" x="5238750" y="1854200"/>
          <p14:tracePt t="5439" x="5194300" y="1854200"/>
          <p14:tracePt t="5456" x="5149850" y="1854200"/>
          <p14:tracePt t="5472" x="5105400" y="1854200"/>
          <p14:tracePt t="5489" x="5048250" y="1873250"/>
          <p14:tracePt t="5506" x="4972050" y="1898650"/>
          <p14:tracePt t="5522" x="4914900" y="1924050"/>
          <p14:tracePt t="5539" x="4864100" y="1949450"/>
          <p14:tracePt t="5556" x="4832350" y="1968500"/>
          <p14:tracePt t="5572" x="4794250" y="1987550"/>
          <p14:tracePt t="5589" x="4762500" y="2000250"/>
          <p14:tracePt t="5606" x="4718050" y="2019300"/>
          <p14:tracePt t="5622" x="4692650" y="2025650"/>
          <p14:tracePt t="5639" x="4660900" y="2038350"/>
          <p14:tracePt t="5656" x="4654550" y="2051050"/>
          <p14:tracePt t="5660" x="4648200" y="2051050"/>
          <p14:tracePt t="5672" x="4641850" y="2051050"/>
          <p14:tracePt t="5749" x="4635500" y="2051050"/>
          <p14:tracePt t="5756" x="4629150" y="2051050"/>
          <p14:tracePt t="5773" x="4622800" y="2051050"/>
          <p14:tracePt t="5780" x="4616450" y="2051050"/>
          <p14:tracePt t="5789" x="4610100" y="2051050"/>
          <p14:tracePt t="5806" x="4591050" y="2038350"/>
          <p14:tracePt t="5822" x="4572000" y="2032000"/>
          <p14:tracePt t="5839" x="4565650" y="2025650"/>
          <p14:tracePt t="5856" x="4546600" y="2019300"/>
          <p14:tracePt t="5873" x="4533900" y="2019300"/>
          <p14:tracePt t="5889" x="4521200" y="2019300"/>
          <p14:tracePt t="5906" x="4514850" y="2012950"/>
          <p14:tracePt t="5923" x="4508500" y="2012950"/>
          <p14:tracePt t="5940" x="4495800" y="2012950"/>
          <p14:tracePt t="5956" x="4476750" y="2012950"/>
          <p14:tracePt t="5973" x="4464050" y="2012950"/>
          <p14:tracePt t="5989" x="4457700" y="2012950"/>
          <p14:tracePt t="6006" x="4451350" y="2012950"/>
          <p14:tracePt t="6039" x="4445000" y="2012950"/>
          <p14:tracePt t="6068" x="4438650" y="2012950"/>
          <p14:tracePt t="6133" x="4432300" y="2012950"/>
          <p14:tracePt t="6156" x="4425950" y="2012950"/>
          <p14:tracePt t="6181" x="4419600" y="2012950"/>
          <p14:tracePt t="6196" x="4413250" y="2012950"/>
          <p14:tracePt t="6220" x="4406900" y="2012950"/>
          <p14:tracePt t="6237" x="4400550" y="2012950"/>
          <p14:tracePt t="6252" x="4394200" y="2012950"/>
          <p14:tracePt t="6325" x="4387850" y="2012950"/>
          <p14:tracePt t="6343" x="4381500" y="2012950"/>
          <p14:tracePt t="6365" x="4375150" y="2012950"/>
          <p14:tracePt t="6373" x="4368800" y="2012950"/>
          <p14:tracePt t="6380" x="4362450" y="2012950"/>
          <p14:tracePt t="6397" x="4356100" y="2012950"/>
          <p14:tracePt t="6406" x="4349750" y="2012950"/>
          <p14:tracePt t="6423" x="4343400" y="2012950"/>
          <p14:tracePt t="6440" x="4330700" y="2012950"/>
          <p14:tracePt t="6456" x="4292600" y="2012950"/>
          <p14:tracePt t="6473" x="4260850" y="2012950"/>
          <p14:tracePt t="6490" x="4235450" y="2012950"/>
          <p14:tracePt t="6506" x="4216400" y="2012950"/>
          <p14:tracePt t="6523" x="4210050" y="2012950"/>
          <p14:tracePt t="6620" x="4203700" y="2012950"/>
          <p14:tracePt t="6646" x="4197350" y="2012950"/>
          <p14:tracePt t="6684" x="4191000" y="2012950"/>
          <p14:tracePt t="6693" x="4184650" y="2012950"/>
          <p14:tracePt t="6700" x="4178300" y="2012950"/>
          <p14:tracePt t="6710" x="4171950" y="2012950"/>
          <p14:tracePt t="6724" x="4165600" y="2012950"/>
          <p14:tracePt t="6748" x="4159250" y="2012950"/>
          <p14:tracePt t="6869" x="4152900" y="2012950"/>
          <p14:tracePt t="6901" x="4146550" y="2012950"/>
          <p14:tracePt t="6925" x="4140200" y="2012950"/>
          <p14:tracePt t="6958" x="4133850" y="2012950"/>
          <p14:tracePt t="6981" x="4127500" y="2012950"/>
          <p14:tracePt t="6997" x="4121150" y="2012950"/>
          <p14:tracePt t="7022" x="4114800" y="2012950"/>
          <p14:tracePt t="7037" x="4108450" y="2012950"/>
          <p14:tracePt t="7046" x="4102100" y="2012950"/>
          <p14:tracePt t="7057" x="4095750" y="2012950"/>
          <p14:tracePt t="7074" x="4076700" y="2012950"/>
          <p14:tracePt t="7090" x="4044950" y="2012950"/>
          <p14:tracePt t="7107" x="4019550" y="2012950"/>
          <p14:tracePt t="7124" x="4000500" y="2006600"/>
          <p14:tracePt t="7140" x="3994150" y="2006600"/>
          <p14:tracePt t="7661" x="4000500" y="2006600"/>
          <p14:tracePt t="7693" x="4006850" y="2006600"/>
          <p14:tracePt t="7965" x="4013200" y="2006600"/>
          <p14:tracePt t="7997" x="4019550" y="2006600"/>
          <p14:tracePt t="8061" x="4025900" y="2006600"/>
          <p14:tracePt t="8079" x="4032250" y="2006600"/>
          <p14:tracePt t="8096" x="4032250" y="2012950"/>
          <p14:tracePt t="8102" x="4038600" y="2012950"/>
          <p14:tracePt t="8110" x="4038600" y="2019300"/>
          <p14:tracePt t="8123" x="4051300" y="2019300"/>
          <p14:tracePt t="8140" x="4051300" y="2038350"/>
          <p14:tracePt t="8157" x="4064000" y="2044700"/>
          <p14:tracePt t="8174" x="4070350" y="2044700"/>
          <p14:tracePt t="8261" x="4064000" y="2044700"/>
          <p14:tracePt t="8286" x="4057650" y="2044700"/>
          <p14:tracePt t="8358" x="4051300" y="2044700"/>
          <p14:tracePt t="8422" x="4044950" y="2044700"/>
          <p14:tracePt t="8462" x="4038600" y="2038350"/>
          <p14:tracePt t="8479" x="4032250" y="2032000"/>
          <p14:tracePt t="8502" x="4025900" y="2032000"/>
          <p14:tracePt t="8511" x="4025900" y="2025650"/>
          <p14:tracePt t="8533" x="4025900" y="2019300"/>
          <p14:tracePt t="8542" x="4019550" y="2019300"/>
          <p14:tracePt t="8557" x="4013200" y="2019300"/>
          <p14:tracePt t="8581" x="4013200" y="2012950"/>
          <p14:tracePt t="8589" x="4006850" y="2012950"/>
          <p14:tracePt t="8597" x="4000500" y="2012950"/>
          <p14:tracePt t="8607" x="3994150" y="2012950"/>
          <p14:tracePt t="8624" x="3994150" y="2006600"/>
          <p14:tracePt t="8640" x="3981450" y="2000250"/>
          <p14:tracePt t="8657" x="3968750" y="1993900"/>
          <p14:tracePt t="8674" x="3962400" y="1981200"/>
          <p14:tracePt t="8691" x="3949700" y="1981200"/>
          <p14:tracePt t="8707" x="3949700" y="1974850"/>
          <p14:tracePt t="8724" x="3943350" y="1974850"/>
          <p14:tracePt t="8798" x="3949700" y="1974850"/>
          <p14:tracePt t="8806" x="3956050" y="1981200"/>
          <p14:tracePt t="8813" x="3968750" y="1987550"/>
          <p14:tracePt t="8824" x="3994150" y="2000250"/>
          <p14:tracePt t="8841" x="4076700" y="2025650"/>
          <p14:tracePt t="8857" x="4216400" y="2044700"/>
          <p14:tracePt t="8874" x="4406900" y="2063750"/>
          <p14:tracePt t="8891" x="4686300" y="2076450"/>
          <p14:tracePt t="8907" x="5010150" y="2076450"/>
          <p14:tracePt t="8926" x="5511800" y="2076450"/>
          <p14:tracePt t="8941" x="5842000" y="2070100"/>
          <p14:tracePt t="8958" x="6089650" y="2063750"/>
          <p14:tracePt t="8974" x="6267450" y="2063750"/>
          <p14:tracePt t="8991" x="6407150" y="2063750"/>
          <p14:tracePt t="9007" x="6489700" y="2063750"/>
          <p14:tracePt t="9024" x="6527800" y="2063750"/>
          <p14:tracePt t="9041" x="6534150" y="2063750"/>
          <p14:tracePt t="9344" x="6540500" y="2063750"/>
          <p14:tracePt t="9350" x="6559550" y="2063750"/>
          <p14:tracePt t="9358" x="6604000" y="2063750"/>
          <p14:tracePt t="9380" x="6794500" y="2070100"/>
          <p14:tracePt t="9397" x="7289800" y="2082800"/>
          <p14:tracePt t="9414" x="7664450" y="2089150"/>
          <p14:tracePt t="9430" x="8083550" y="2114550"/>
          <p14:tracePt t="9447" x="8394700" y="2139950"/>
          <p14:tracePt t="9463" x="8712200" y="2159000"/>
          <p14:tracePt t="9480" x="8864600" y="2184400"/>
          <p14:tracePt t="9497" x="8928100" y="2197100"/>
          <p14:tracePt t="9531" x="8915400" y="2203450"/>
          <p14:tracePt t="9547" x="8839200" y="2216150"/>
          <p14:tracePt t="9563" x="8667750" y="2235200"/>
          <p14:tracePt t="9580" x="8458200" y="2260600"/>
          <p14:tracePt t="9597" x="8115300" y="2362200"/>
          <p14:tracePt t="9613" x="7842250" y="2470150"/>
          <p14:tracePt t="9630" x="7575550" y="2546350"/>
          <p14:tracePt t="9647" x="7277100" y="2667000"/>
          <p14:tracePt t="9664" x="7080250" y="2768600"/>
          <p14:tracePt t="9680" x="6921500" y="2857500"/>
          <p14:tracePt t="9697" x="6788150" y="2914650"/>
          <p14:tracePt t="9713" x="6673850" y="2952750"/>
          <p14:tracePt t="9730" x="6584950" y="2971800"/>
          <p14:tracePt t="9747" x="6527800" y="2978150"/>
          <p14:tracePt t="9763" x="6489700" y="2984500"/>
          <p14:tracePt t="9780" x="6451600" y="2984500"/>
          <p14:tracePt t="9797" x="6426200" y="2984500"/>
          <p14:tracePt t="9813" x="6400800" y="2984500"/>
          <p14:tracePt t="9831" x="6381750" y="2978150"/>
          <p14:tracePt t="9847" x="6362700" y="2971800"/>
          <p14:tracePt t="9864" x="6337300" y="2959100"/>
          <p14:tracePt t="9880" x="6324600" y="2959100"/>
          <p14:tracePt t="9897" x="6318250" y="2959100"/>
          <p14:tracePt t="9914" x="6305550" y="2952750"/>
          <p14:tracePt t="9930" x="6299200" y="2946400"/>
          <p14:tracePt t="9947" x="6292850" y="2946400"/>
          <p14:tracePt t="9964" x="6286500" y="2940050"/>
          <p14:tracePt t="9980" x="6286500" y="2933700"/>
          <p14:tracePt t="9997" x="6286500" y="2927350"/>
          <p14:tracePt t="10022" x="6280150" y="2921000"/>
          <p14:tracePt t="10038" x="6280150" y="2914650"/>
          <p14:tracePt t="10047" x="6273800" y="2914650"/>
          <p14:tracePt t="10064" x="6267450" y="2901950"/>
          <p14:tracePt t="10080" x="6267450" y="2895600"/>
          <p14:tracePt t="10097" x="6254750" y="2882900"/>
          <p14:tracePt t="10114" x="6248400" y="2870200"/>
          <p14:tracePt t="10131" x="6235700" y="2863850"/>
          <p14:tracePt t="10147" x="6223000" y="2863850"/>
          <p14:tracePt t="10164" x="6203950" y="2857500"/>
          <p14:tracePt t="10181" x="6172200" y="2844800"/>
          <p14:tracePt t="10197" x="6115050" y="2838450"/>
          <p14:tracePt t="10202" x="6089650" y="2832100"/>
          <p14:tracePt t="10214" x="6032500" y="2825750"/>
          <p14:tracePt t="10231" x="5981700" y="2819400"/>
          <p14:tracePt t="10247" x="5943600" y="2813050"/>
          <p14:tracePt t="10264" x="5911850" y="2806700"/>
          <p14:tracePt t="10281" x="5905500" y="2806700"/>
          <p14:tracePt t="10510" x="5911850" y="2806700"/>
          <p14:tracePt t="10518" x="5918200" y="2806700"/>
          <p14:tracePt t="10543" x="5930900" y="2806700"/>
          <p14:tracePt t="10551" x="5937250" y="2806700"/>
          <p14:tracePt t="10558" x="5943600" y="2806700"/>
          <p14:tracePt t="10568" x="5962650" y="2806700"/>
          <p14:tracePt t="10585" x="5994400" y="2806700"/>
          <p14:tracePt t="10602" x="6051550" y="2806700"/>
          <p14:tracePt t="10618" x="6146800" y="2806700"/>
          <p14:tracePt t="10635" x="6318250" y="2806700"/>
          <p14:tracePt t="10652" x="6623050" y="2813050"/>
          <p14:tracePt t="10668" x="7080250" y="2825750"/>
          <p14:tracePt t="10686" x="7816850" y="2825750"/>
          <p14:tracePt t="10702" x="8248650" y="2819400"/>
          <p14:tracePt t="10718" x="8540750" y="2819400"/>
          <p14:tracePt t="10735" x="8737600" y="2813050"/>
          <p14:tracePt t="10752" x="8870950" y="2806700"/>
          <p14:tracePt t="10768" x="8934450" y="2806700"/>
          <p14:tracePt t="10785" x="8953500" y="2806700"/>
          <p14:tracePt t="11839" x="8953500" y="2800350"/>
          <p14:tracePt t="12216" x="8953500" y="2794000"/>
          <p14:tracePt t="12231" x="8953500" y="2787650"/>
          <p14:tracePt t="12271" x="8953500" y="2781300"/>
          <p14:tracePt t="12328" x="8959850" y="2774950"/>
          <p14:tracePt t="12400" x="8966200" y="2774950"/>
          <p14:tracePt t="12408" x="8966200" y="2768600"/>
          <p14:tracePt t="12704" x="8966200" y="2762250"/>
          <p14:tracePt t="12743" x="8959850" y="2755900"/>
          <p14:tracePt t="12783" x="8953500" y="2749550"/>
          <p14:tracePt t="12800" x="8947150" y="2749550"/>
          <p14:tracePt t="12806" x="8947150" y="2743200"/>
          <p14:tracePt t="12815" x="8940800" y="2743200"/>
          <p14:tracePt t="12976" x="8934450" y="2743200"/>
          <p14:tracePt t="12985" x="8915400" y="2749550"/>
          <p14:tracePt t="12996" x="8890000" y="2762250"/>
          <p14:tracePt t="13012" x="8782050" y="2787650"/>
          <p14:tracePt t="13029" x="8540750" y="2844800"/>
          <p14:tracePt t="13046" x="8178800" y="2876550"/>
          <p14:tracePt t="13062" x="7702550" y="2876550"/>
          <p14:tracePt t="13079" x="6851650" y="2901950"/>
          <p14:tracePt t="13095" x="6115050" y="2946400"/>
          <p14:tracePt t="13112" x="5397500" y="2959100"/>
          <p14:tracePt t="13129" x="4857750" y="2971800"/>
          <p14:tracePt t="13146" x="4502150" y="2997200"/>
          <p14:tracePt t="13162" x="4318000" y="3003550"/>
          <p14:tracePt t="13179" x="4222750" y="3016250"/>
          <p14:tracePt t="13195" x="4165600" y="3016250"/>
          <p14:tracePt t="13212" x="4146550" y="3016250"/>
          <p14:tracePt t="13246" x="4140200" y="3022600"/>
          <p14:tracePt t="13249" x="4140200" y="3028950"/>
          <p14:tracePt t="13271" x="4133850" y="3035300"/>
          <p14:tracePt t="13279" x="4127500" y="3041650"/>
          <p14:tracePt t="13295" x="4114800" y="3048000"/>
          <p14:tracePt t="13312" x="4083050" y="3054350"/>
          <p14:tracePt t="13329" x="4025900" y="3060700"/>
          <p14:tracePt t="13346" x="3975100" y="3060700"/>
          <p14:tracePt t="13362" x="3943350" y="3073400"/>
          <p14:tracePt t="13380" x="3905250" y="3092450"/>
          <p14:tracePt t="13396" x="3854450" y="3111500"/>
          <p14:tracePt t="13412" x="3816350" y="3130550"/>
          <p14:tracePt t="13429" x="3771900" y="3149600"/>
          <p14:tracePt t="13446" x="3727450" y="3168650"/>
          <p14:tracePt t="13462" x="3714750" y="3175000"/>
          <p14:tracePt t="13479" x="3708400" y="3187700"/>
          <p14:tracePt t="13513" x="3721100" y="3200400"/>
          <p14:tracePt t="13529" x="3752850" y="3219450"/>
          <p14:tracePt t="13546" x="3784600" y="3225800"/>
          <p14:tracePt t="13563" x="3822700" y="3244850"/>
          <p14:tracePt t="13579" x="3873500" y="3263900"/>
          <p14:tracePt t="13596" x="3930650" y="3282950"/>
          <p14:tracePt t="13613" x="4000500" y="3289300"/>
          <p14:tracePt t="13629" x="4057650" y="3302000"/>
          <p14:tracePt t="13646" x="4102100" y="3302000"/>
          <p14:tracePt t="13663" x="4152900" y="3308350"/>
          <p14:tracePt t="13680" x="4178300" y="3314700"/>
          <p14:tracePt t="13696" x="4203700" y="3321050"/>
          <p14:tracePt t="13713" x="4235450" y="3327400"/>
          <p14:tracePt t="13729" x="4254500" y="3327400"/>
          <p14:tracePt t="13746" x="4273550" y="3333750"/>
          <p14:tracePt t="13763" x="4292600" y="3333750"/>
          <p14:tracePt t="13779" x="4305300" y="3333750"/>
          <p14:tracePt t="13796" x="4311650" y="3333750"/>
          <p14:tracePt t="13813" x="4318000" y="3333750"/>
          <p14:tracePt t="13829" x="4330700" y="3333750"/>
          <p14:tracePt t="13846" x="4343400" y="3333750"/>
          <p14:tracePt t="13863" x="4362450" y="3333750"/>
          <p14:tracePt t="13944" x="4368800" y="3333750"/>
          <p14:tracePt t="13960" x="4375150" y="3333750"/>
          <p14:tracePt t="13976" x="4381500" y="3333750"/>
          <p14:tracePt t="13992" x="4387850" y="3333750"/>
          <p14:tracePt t="14008" x="4394200" y="3333750"/>
          <p14:tracePt t="14033" x="4400550" y="3333750"/>
          <p14:tracePt t="14049" x="4406900" y="3333750"/>
          <p14:tracePt t="14056" x="4406900" y="3327400"/>
          <p14:tracePt t="14072" x="4413250" y="3327400"/>
          <p14:tracePt t="14082" x="4419600" y="3327400"/>
          <p14:tracePt t="14096" x="4425950" y="3327400"/>
          <p14:tracePt t="14113" x="4438650" y="3327400"/>
          <p14:tracePt t="14130" x="4464050" y="3321050"/>
          <p14:tracePt t="14147" x="4476750" y="3321050"/>
          <p14:tracePt t="14163" x="4508500" y="3321050"/>
          <p14:tracePt t="14180" x="4552950" y="3321050"/>
          <p14:tracePt t="14197" x="4616450" y="3321050"/>
          <p14:tracePt t="14213" x="4679950" y="3321050"/>
          <p14:tracePt t="14230" x="4737100" y="3321050"/>
          <p14:tracePt t="14236" x="4768850" y="3321050"/>
          <p14:tracePt t="14248" x="4813300" y="3321050"/>
          <p14:tracePt t="14263" x="4838700" y="3321050"/>
          <p14:tracePt t="14280" x="4927600" y="3321050"/>
          <p14:tracePt t="14297" x="4965700" y="3321050"/>
          <p14:tracePt t="14313" x="5010150" y="3321050"/>
          <p14:tracePt t="14330" x="5041900" y="3321050"/>
          <p14:tracePt t="14347" x="5073650" y="3321050"/>
          <p14:tracePt t="14363" x="5111750" y="3321050"/>
          <p14:tracePt t="14380" x="5137150" y="3321050"/>
          <p14:tracePt t="14397" x="5162550" y="3321050"/>
          <p14:tracePt t="14414" x="5200650" y="3321050"/>
          <p14:tracePt t="14430" x="5238750" y="3321050"/>
          <p14:tracePt t="14448" x="5327650" y="3321050"/>
          <p14:tracePt t="14464" x="5422900" y="3321050"/>
          <p14:tracePt t="14480" x="5530850" y="3321050"/>
          <p14:tracePt t="14497" x="5638800" y="3321050"/>
          <p14:tracePt t="14514" x="5734050" y="3314700"/>
          <p14:tracePt t="14530" x="5829300" y="3314700"/>
          <p14:tracePt t="14547" x="5949950" y="3314700"/>
          <p14:tracePt t="14564" x="6076950" y="3321050"/>
          <p14:tracePt t="14580" x="6216650" y="3321050"/>
          <p14:tracePt t="14597" x="6356350" y="3321050"/>
          <p14:tracePt t="14614" x="6483350" y="3321050"/>
          <p14:tracePt t="14630" x="6610350" y="3321050"/>
          <p14:tracePt t="14648" x="6769100" y="3321050"/>
          <p14:tracePt t="14664" x="6858000" y="3321050"/>
          <p14:tracePt t="14680" x="6940550" y="3321050"/>
          <p14:tracePt t="14697" x="7029450" y="3321050"/>
          <p14:tracePt t="14714" x="7105650" y="3321050"/>
          <p14:tracePt t="14730" x="7188200" y="3321050"/>
          <p14:tracePt t="14747" x="7270750" y="3321050"/>
          <p14:tracePt t="14763" x="7353300" y="3321050"/>
          <p14:tracePt t="14780" x="7429500" y="3321050"/>
          <p14:tracePt t="14797" x="7505700" y="3321050"/>
          <p14:tracePt t="14814" x="7550150" y="3321050"/>
          <p14:tracePt t="14830" x="7594600" y="3321050"/>
          <p14:tracePt t="14847" x="7639050" y="3321050"/>
          <p14:tracePt t="14864" x="7664450" y="3327400"/>
          <p14:tracePt t="14880" x="7696200" y="3327400"/>
          <p14:tracePt t="14897" x="7740650" y="3327400"/>
          <p14:tracePt t="14914" x="7785100" y="3327400"/>
          <p14:tracePt t="14930" x="7823200" y="3327400"/>
          <p14:tracePt t="14947" x="7854950" y="3321050"/>
          <p14:tracePt t="14964" x="7886700" y="3321050"/>
          <p14:tracePt t="14980" x="7905750" y="3321050"/>
          <p14:tracePt t="14997" x="7918450" y="3321050"/>
          <p14:tracePt t="15014" x="7924800" y="3321050"/>
          <p14:tracePt t="15030" x="7931150" y="3321050"/>
          <p14:tracePt t="15064" x="7937500" y="3321050"/>
          <p14:tracePt t="15080" x="7937500" y="3314700"/>
          <p14:tracePt t="15097" x="7943850" y="3314700"/>
          <p14:tracePt t="15114" x="7956550" y="3314700"/>
          <p14:tracePt t="15130" x="7981950" y="3314700"/>
          <p14:tracePt t="15147" x="8001000" y="3302000"/>
          <p14:tracePt t="15164" x="8026400" y="3289300"/>
          <p14:tracePt t="15181" x="8045450" y="3282950"/>
          <p14:tracePt t="15197" x="8051800" y="3282950"/>
          <p14:tracePt t="15214" x="8051800" y="3276600"/>
          <p14:tracePt t="15249" x="8058150" y="3276600"/>
          <p14:tracePt t="15280" x="8058150" y="3270250"/>
          <p14:tracePt t="15312" x="8058150" y="3263900"/>
          <p14:tracePt t="15361" x="8058150" y="3257550"/>
          <p14:tracePt t="15377" x="8058150" y="3251200"/>
          <p14:tracePt t="15393" x="8064500" y="3251200"/>
          <p14:tracePt t="15792" x="8064500" y="3244850"/>
          <p14:tracePt t="15993" x="8064500" y="3238500"/>
          <p14:tracePt t="16049" x="8064500" y="3232150"/>
          <p14:tracePt t="16177" x="8058150" y="3232150"/>
          <p14:tracePt t="16187" x="8032750" y="3232150"/>
          <p14:tracePt t="16193" x="7969250" y="3232150"/>
          <p14:tracePt t="16202" x="7861300" y="3232150"/>
          <p14:tracePt t="16218" x="7435850" y="3206750"/>
          <p14:tracePt t="16235" x="6851650" y="3194050"/>
          <p14:tracePt t="16251" x="6330950" y="3194050"/>
          <p14:tracePt t="16268" x="6064250" y="3213100"/>
          <p14:tracePt t="16285" x="5956300" y="3232150"/>
          <p14:tracePt t="16301" x="5930900" y="3232150"/>
          <p14:tracePt t="16318" x="5930900" y="3238500"/>
          <p14:tracePt t="16352" x="5943600" y="3232150"/>
          <p14:tracePt t="16368" x="6000750" y="3213100"/>
          <p14:tracePt t="16384" x="6013450" y="3206750"/>
          <p14:tracePt t="16425" x="6013450" y="3200400"/>
          <p14:tracePt t="16435" x="6007100" y="3200400"/>
          <p14:tracePt t="16451" x="6000750" y="3194050"/>
          <p14:tracePt t="16468" x="5994400" y="3194050"/>
          <p14:tracePt t="16529" x="6007100" y="3194050"/>
          <p14:tracePt t="16538" x="6019800" y="3194050"/>
          <p14:tracePt t="16545" x="6045200" y="3194050"/>
          <p14:tracePt t="16555" x="6083300" y="3194050"/>
          <p14:tracePt t="16568" x="6203950" y="3206750"/>
          <p14:tracePt t="16585" x="6362700" y="3206750"/>
          <p14:tracePt t="16601" x="6572250" y="3213100"/>
          <p14:tracePt t="16618" x="6794500" y="3219450"/>
          <p14:tracePt t="16635" x="6991350" y="3219450"/>
          <p14:tracePt t="16652" x="7175500" y="3219450"/>
          <p14:tracePt t="16668" x="7308850" y="3219450"/>
          <p14:tracePt t="16685" x="7397750" y="3219450"/>
          <p14:tracePt t="16701" x="7448550" y="3219450"/>
          <p14:tracePt t="16718" x="7473950" y="3219450"/>
          <p14:tracePt t="16735" x="7486650" y="3225800"/>
          <p14:tracePt t="16754" x="7512050" y="3232150"/>
          <p14:tracePt t="16769" x="7543800" y="3238500"/>
          <p14:tracePt t="16785" x="7588250" y="3244850"/>
          <p14:tracePt t="16801" x="7645400" y="3244850"/>
          <p14:tracePt t="16818" x="7727950" y="3251200"/>
          <p14:tracePt t="16835" x="7829550" y="3257550"/>
          <p14:tracePt t="16851" x="7937500" y="3257550"/>
          <p14:tracePt t="16868" x="8013700" y="3257550"/>
          <p14:tracePt t="16885" x="8077200" y="3257550"/>
          <p14:tracePt t="16901" x="8102600" y="3257550"/>
          <p14:tracePt t="16918" x="8108950" y="3257550"/>
          <p14:tracePt t="17234" x="8115300" y="3257550"/>
          <p14:tracePt t="17258" x="8121650" y="3257550"/>
          <p14:tracePt t="17266" x="8128000" y="3257550"/>
          <p14:tracePt t="17282" x="8134350" y="3257550"/>
          <p14:tracePt t="17378" x="8140700" y="3251200"/>
          <p14:tracePt t="17466" x="8147050" y="3244850"/>
          <p14:tracePt t="17482" x="8153400" y="3244850"/>
          <p14:tracePt t="17490" x="8166100" y="3238500"/>
          <p14:tracePt t="17498" x="8166100" y="3232150"/>
          <p14:tracePt t="17509" x="8178800" y="3225800"/>
          <p14:tracePt t="17526" x="8191500" y="3225800"/>
          <p14:tracePt t="17542" x="8197850" y="3219450"/>
          <p14:tracePt t="17970" x="8191500" y="3219450"/>
          <p14:tracePt t="17978" x="8185150" y="3219450"/>
          <p14:tracePt t="17986" x="8178800" y="3219450"/>
          <p14:tracePt t="18003" x="8172450" y="3219450"/>
          <p14:tracePt t="18012" x="8166100" y="3225800"/>
          <p14:tracePt t="18028" x="8147050" y="3232150"/>
          <p14:tracePt t="18045" x="8102600" y="3238500"/>
          <p14:tracePt t="18062" x="8051800" y="3238500"/>
          <p14:tracePt t="18078" x="7918450" y="3270250"/>
          <p14:tracePt t="18095" x="7620000" y="3352800"/>
          <p14:tracePt t="18112" x="7270750" y="3460750"/>
          <p14:tracePt t="18129" x="6705600" y="3575050"/>
          <p14:tracePt t="18145" x="6483350" y="3587750"/>
          <p14:tracePt t="18162" x="5715000" y="3632200"/>
          <p14:tracePt t="18179" x="5270500" y="3663950"/>
          <p14:tracePt t="18195" x="4933950" y="3733800"/>
          <p14:tracePt t="18212" x="4622800" y="3784600"/>
          <p14:tracePt t="18228" x="4406900" y="3822700"/>
          <p14:tracePt t="18245" x="4279900" y="3848100"/>
          <p14:tracePt t="18262" x="4222750" y="3860800"/>
          <p14:tracePt t="18279" x="4203700" y="3873500"/>
          <p14:tracePt t="18295" x="4197350" y="3873500"/>
          <p14:tracePt t="18300" x="4197350" y="3879850"/>
          <p14:tracePt t="18312" x="4191000" y="3879850"/>
          <p14:tracePt t="18328" x="4184650" y="3892550"/>
          <p14:tracePt t="18362" x="4178300" y="3905250"/>
          <p14:tracePt t="18379" x="4165600" y="3911600"/>
          <p14:tracePt t="18395" x="4159250" y="3917950"/>
          <p14:tracePt t="18412" x="4152900" y="3924300"/>
          <p14:tracePt t="18429" x="4146550" y="3930650"/>
          <p14:tracePt t="18445" x="4127500" y="3937000"/>
          <p14:tracePt t="18462" x="4102100" y="3956050"/>
          <p14:tracePt t="18479" x="4083050" y="3981450"/>
          <p14:tracePt t="18495" x="4057650" y="3994150"/>
          <p14:tracePt t="18512" x="4032250" y="4013200"/>
          <p14:tracePt t="18530" x="4000500" y="4025900"/>
          <p14:tracePt t="18545" x="3987800" y="4038600"/>
          <p14:tracePt t="18562" x="3981450" y="4044950"/>
          <p14:tracePt t="18626" x="3975100" y="4044950"/>
          <p14:tracePt t="18642" x="3968750" y="4044950"/>
          <p14:tracePt t="18652" x="3968750" y="4051300"/>
          <p14:tracePt t="18662" x="3962400" y="4051300"/>
          <p14:tracePt t="18679" x="3949700" y="4051300"/>
          <p14:tracePt t="18922" x="3943350" y="4051300"/>
          <p14:tracePt t="18938" x="3930650" y="4051300"/>
          <p14:tracePt t="18962" x="3924300" y="4051300"/>
          <p14:tracePt t="18971" x="3917950" y="4051300"/>
          <p14:tracePt t="18980" x="3917950" y="4057650"/>
          <p14:tracePt t="18997" x="3905250" y="4057650"/>
          <p14:tracePt t="19035" x="3905250" y="4064000"/>
          <p14:tracePt t="19052" x="3905250" y="4070350"/>
          <p14:tracePt t="19064" x="3905250" y="4076700"/>
          <p14:tracePt t="19091" x="3911600" y="4076700"/>
          <p14:tracePt t="19099" x="3911600" y="4083050"/>
          <p14:tracePt t="19114" x="3943350" y="4089400"/>
          <p14:tracePt t="19131" x="3975100" y="4095750"/>
          <p14:tracePt t="19147" x="4044950" y="4102100"/>
          <p14:tracePt t="19164" x="4140200" y="4108450"/>
          <p14:tracePt t="19180" x="4248150" y="4114800"/>
          <p14:tracePt t="19197" x="4337050" y="4114800"/>
          <p14:tracePt t="19214" x="4419600" y="4114800"/>
          <p14:tracePt t="19231" x="4495800" y="4114800"/>
          <p14:tracePt t="19248" x="4552950" y="4114800"/>
          <p14:tracePt t="19264" x="4584700" y="4108450"/>
          <p14:tracePt t="19281" x="4603750" y="4102100"/>
          <p14:tracePt t="19297" x="4610100" y="4095750"/>
          <p14:tracePt t="19314" x="4610100" y="4083050"/>
          <p14:tracePt t="19331" x="4616450" y="4076700"/>
          <p14:tracePt t="19347" x="4616450" y="4064000"/>
          <p14:tracePt t="19403" x="4616450" y="4057650"/>
          <p14:tracePt t="19435" x="4616450" y="4051300"/>
          <p14:tracePt t="19475" x="4616450" y="4044950"/>
          <p14:tracePt t="19483" x="4616450" y="4038600"/>
          <p14:tracePt t="19971" x="4622800" y="4038600"/>
          <p14:tracePt t="19979" x="4629150" y="4038600"/>
          <p14:tracePt t="19987" x="4635500" y="4038600"/>
          <p14:tracePt t="19996" x="4660900" y="4038600"/>
          <p14:tracePt t="20012" x="4762500" y="4064000"/>
          <p14:tracePt t="20029" x="4953000" y="4108450"/>
          <p14:tracePt t="20046" x="5289550" y="4152900"/>
          <p14:tracePt t="20062" x="5613400" y="4191000"/>
          <p14:tracePt t="20079" x="5835650" y="4210050"/>
          <p14:tracePt t="20096" x="5994400" y="4229100"/>
          <p14:tracePt t="20113" x="6102350" y="4241800"/>
          <p14:tracePt t="20129" x="6172200" y="4248150"/>
          <p14:tracePt t="20146" x="6229350" y="4260850"/>
          <p14:tracePt t="20162" x="6248400" y="4267200"/>
          <p14:tracePt t="20179" x="6267450" y="4267200"/>
          <p14:tracePt t="20212" x="6273800" y="4267200"/>
          <p14:tracePt t="20229" x="6280150" y="4267200"/>
          <p14:tracePt t="20251" x="6286500" y="4267200"/>
          <p14:tracePt t="20263" x="6292850" y="4267200"/>
          <p14:tracePt t="20279" x="6299200" y="4267200"/>
          <p14:tracePt t="20296" x="6318250" y="4267200"/>
          <p14:tracePt t="20313" x="6337300" y="4267200"/>
          <p14:tracePt t="20331" x="6375400" y="4260850"/>
          <p14:tracePt t="20346" x="6388100" y="4254500"/>
          <p14:tracePt t="20362" x="6445250" y="4241800"/>
          <p14:tracePt t="20379" x="6477000" y="4222750"/>
          <p14:tracePt t="20396" x="6508750" y="4203700"/>
          <p14:tracePt t="20412" x="6527800" y="4197350"/>
          <p14:tracePt t="20429" x="6553200" y="4184650"/>
          <p14:tracePt t="20446" x="6559550" y="4178300"/>
          <p14:tracePt t="20463" x="6565900" y="4178300"/>
          <p14:tracePt t="20479" x="6565900" y="4171950"/>
          <p14:tracePt t="20496" x="6565900" y="4165600"/>
          <p14:tracePt t="20529" x="6565900" y="4159250"/>
          <p14:tracePt t="20564" x="6565900" y="4152900"/>
          <p14:tracePt t="20571" x="6565900" y="4146550"/>
          <p14:tracePt t="20587" x="6572250" y="4146550"/>
          <p14:tracePt t="20596" x="6572250" y="4133850"/>
          <p14:tracePt t="20613" x="6572250" y="4121150"/>
          <p14:tracePt t="20629" x="6578600" y="4102100"/>
          <p14:tracePt t="20646" x="6584950" y="4070350"/>
          <p14:tracePt t="20663" x="6591300" y="4051300"/>
          <p14:tracePt t="20679" x="6591300" y="4038600"/>
          <p14:tracePt t="20713" x="6591300" y="4032250"/>
          <p14:tracePt t="20729" x="6591300" y="4025900"/>
          <p14:tracePt t="21268" x="6604000" y="4025900"/>
          <p14:tracePt t="21276" x="6616700" y="4025900"/>
          <p14:tracePt t="21284" x="6642100" y="4025900"/>
          <p14:tracePt t="21292" x="6661150" y="4025900"/>
          <p14:tracePt t="21309" x="6724650" y="4025900"/>
          <p14:tracePt t="21326" x="6826250" y="4025900"/>
          <p14:tracePt t="21342" x="6940550" y="4019550"/>
          <p14:tracePt t="21359" x="7073900" y="4000500"/>
          <p14:tracePt t="21375" x="7162800" y="3981450"/>
          <p14:tracePt t="21392" x="7213600" y="3968750"/>
          <p14:tracePt t="21409" x="7219950" y="3962400"/>
          <p14:tracePt t="21428" x="7219950" y="3956050"/>
          <p14:tracePt t="24844" x="7207250" y="3956050"/>
          <p14:tracePt t="24853" x="7194550" y="3956050"/>
          <p14:tracePt t="24860" x="7175500" y="3962400"/>
          <p14:tracePt t="24869" x="7150100" y="3962400"/>
          <p14:tracePt t="24885" x="7073900" y="3987800"/>
          <p14:tracePt t="24902" x="6940550" y="4000500"/>
          <p14:tracePt t="24918" x="6762750" y="4019550"/>
          <p14:tracePt t="24935" x="6559550" y="4044950"/>
          <p14:tracePt t="24952" x="6400800" y="4070350"/>
          <p14:tracePt t="24968" x="6267450" y="4102100"/>
          <p14:tracePt t="24985" x="6159500" y="4121150"/>
          <p14:tracePt t="25002" x="6070600" y="4133850"/>
          <p14:tracePt t="25019" x="6000750" y="4140200"/>
          <p14:tracePt t="25035" x="5956300" y="4146550"/>
          <p14:tracePt t="25052" x="5918200" y="4159250"/>
          <p14:tracePt t="25068" x="5854700" y="4165600"/>
          <p14:tracePt t="25085" x="5810250" y="4171950"/>
          <p14:tracePt t="25102" x="5772150" y="4171950"/>
          <p14:tracePt t="25119" x="5746750" y="4171950"/>
          <p14:tracePt t="25135" x="5715000" y="4171950"/>
          <p14:tracePt t="25152" x="5689600" y="4171950"/>
          <p14:tracePt t="25169" x="5676900" y="4171950"/>
          <p14:tracePt t="25185" x="5664200" y="4171950"/>
          <p14:tracePt t="25302" x="5657850" y="4171950"/>
          <p14:tracePt t="25309" x="5651500" y="4171950"/>
          <p14:tracePt t="25341" x="5645150" y="4171950"/>
          <p14:tracePt t="26238" x="5645150" y="4165600"/>
          <p14:tracePt t="26245" x="5645150" y="4152900"/>
          <p14:tracePt t="26254" x="5645150" y="4146550"/>
          <p14:tracePt t="26269" x="5657850" y="4121150"/>
          <p14:tracePt t="26286" x="5670550" y="4089400"/>
          <p14:tracePt t="26302" x="5683250" y="4064000"/>
          <p14:tracePt t="26319" x="5683250" y="4044950"/>
          <p14:tracePt t="26336" x="5683250" y="4019550"/>
          <p14:tracePt t="26352" x="5683250" y="4013200"/>
          <p14:tracePt t="26369" x="5683250" y="4000500"/>
          <p14:tracePt t="26385" x="5683250" y="3994150"/>
          <p14:tracePt t="26402" x="5683250" y="3987800"/>
          <p14:tracePt t="26558" x="5676900" y="3987800"/>
          <p14:tracePt t="26598" x="5676900" y="3981450"/>
          <p14:tracePt t="26622" x="5670550" y="3981450"/>
          <p14:tracePt t="26639" x="5670550" y="3975100"/>
          <p14:tracePt t="26655" x="5664200" y="3975100"/>
          <p14:tracePt t="27119" x="5657850" y="3975100"/>
          <p14:tracePt t="27134" x="5651500" y="3975100"/>
          <p14:tracePt t="27142" x="5645150" y="3975100"/>
          <p14:tracePt t="27158" x="5632450" y="3981450"/>
          <p14:tracePt t="27166" x="5619750" y="3981450"/>
          <p14:tracePt t="27177" x="5607050" y="3981450"/>
          <p14:tracePt t="27194" x="5556250" y="3987800"/>
          <p14:tracePt t="27211" x="5499100" y="3994150"/>
          <p14:tracePt t="27227" x="5467350" y="4000500"/>
          <p14:tracePt t="27244" x="5448300" y="4000500"/>
          <p14:tracePt t="27261" x="5435600" y="4000500"/>
          <p14:tracePt t="27359" x="5448300" y="4000500"/>
          <p14:tracePt t="27367" x="5461000" y="4006850"/>
          <p14:tracePt t="27378" x="5486400" y="4006850"/>
          <p14:tracePt t="27394" x="5594350" y="4013200"/>
          <p14:tracePt t="27411" x="5759450" y="4025900"/>
          <p14:tracePt t="27427" x="5949950" y="4032250"/>
          <p14:tracePt t="27432" x="6057900" y="4038600"/>
          <p14:tracePt t="27444" x="6140450" y="4038600"/>
          <p14:tracePt t="27461" x="6362700" y="4051300"/>
          <p14:tracePt t="27477" x="6451600" y="4051300"/>
          <p14:tracePt t="27494" x="6508750" y="4057650"/>
          <p14:tracePt t="27511" x="6540500" y="4064000"/>
          <p14:tracePt t="27527" x="6565900" y="4070350"/>
          <p14:tracePt t="27544" x="6578600" y="4070350"/>
          <p14:tracePt t="27561" x="6591300" y="4070350"/>
          <p14:tracePt t="27578" x="6597650" y="4070350"/>
          <p14:tracePt t="27594" x="6604000" y="4070350"/>
          <p14:tracePt t="28879" x="6597650" y="4070350"/>
          <p14:tracePt t="28887" x="6591300" y="4064000"/>
          <p14:tracePt t="28895" x="6572250" y="4057650"/>
          <p14:tracePt t="28904" x="6546850" y="4057650"/>
          <p14:tracePt t="28921" x="6464300" y="4051300"/>
          <p14:tracePt t="28938" x="6356350" y="4044950"/>
          <p14:tracePt t="28954" x="6235700" y="4044950"/>
          <p14:tracePt t="28971" x="6153150" y="4044950"/>
          <p14:tracePt t="28988" x="6083300" y="4044950"/>
          <p14:tracePt t="29004" x="6038850" y="4038600"/>
          <p14:tracePt t="29021" x="6013450" y="4038600"/>
          <p14:tracePt t="29038" x="6007100" y="4032250"/>
          <p14:tracePt t="29054" x="6000750" y="4032250"/>
          <p14:tracePt t="29071" x="6000750" y="4025900"/>
          <p14:tracePt t="29286" x="5988050" y="4025900"/>
          <p14:tracePt t="29295" x="5981700" y="4025900"/>
          <p14:tracePt t="29302" x="5975350" y="4025900"/>
          <p14:tracePt t="29310" x="5962650" y="4025900"/>
          <p14:tracePt t="29327" x="5943600" y="4025900"/>
          <p14:tracePt t="29343" x="5930900" y="4025900"/>
          <p14:tracePt t="29360" x="5918200" y="4025900"/>
          <p14:tracePt t="29583" x="5905500" y="4025900"/>
          <p14:tracePt t="29591" x="5886450" y="4025900"/>
          <p14:tracePt t="29599" x="5880100" y="4025900"/>
          <p14:tracePt t="29611" x="5861050" y="4025900"/>
          <p14:tracePt t="29627" x="5829300" y="4025900"/>
          <p14:tracePt t="29644" x="5797550" y="4025900"/>
          <p14:tracePt t="29660" x="5778500" y="4032250"/>
          <p14:tracePt t="29677" x="5765800" y="4032250"/>
          <p14:tracePt t="29694" x="5753100" y="4032250"/>
          <p14:tracePt t="29751" x="5746750" y="4032250"/>
          <p14:tracePt t="29767" x="5740400" y="4032250"/>
          <p14:tracePt t="29784" x="5734050" y="4032250"/>
          <p14:tracePt t="29791" x="5727700" y="4032250"/>
          <p14:tracePt t="29800" x="5721350" y="4032250"/>
          <p14:tracePt t="29816" x="5715000" y="4032250"/>
          <p14:tracePt t="29827" x="5702300" y="4032250"/>
          <p14:tracePt t="29844" x="5676900" y="4032250"/>
          <p14:tracePt t="29860" x="5657850" y="4032250"/>
          <p14:tracePt t="29877" x="5645150" y="4032250"/>
          <p14:tracePt t="29895" x="5626100" y="4032250"/>
          <p14:tracePt t="29910" x="5613400" y="4032250"/>
          <p14:tracePt t="29927" x="5600700" y="4032250"/>
          <p14:tracePt t="29944" x="5594350" y="4032250"/>
          <p14:tracePt t="30426" x="5594350" y="4044950"/>
          <p14:tracePt t="30432" x="5600700" y="4057650"/>
          <p14:tracePt t="30440" x="5619750" y="4064000"/>
          <p14:tracePt t="30448" x="5645150" y="4070350"/>
          <p14:tracePt t="30464" x="5683250" y="4083050"/>
          <p14:tracePt t="30481" x="5753100" y="4102100"/>
          <p14:tracePt t="30498" x="5854700" y="4108450"/>
          <p14:tracePt t="30514" x="5988050" y="4114800"/>
          <p14:tracePt t="30531" x="6172200" y="4121150"/>
          <p14:tracePt t="30548" x="6337300" y="4121150"/>
          <p14:tracePt t="30564" x="6457950" y="4121150"/>
          <p14:tracePt t="30581" x="6534150" y="4114800"/>
          <p14:tracePt t="30598" x="6584950" y="4102100"/>
          <p14:tracePt t="30615" x="6604000" y="4095750"/>
          <p14:tracePt t="30807" x="6610350" y="4089400"/>
          <p14:tracePt t="30815" x="6616700" y="4089400"/>
          <p14:tracePt t="30823" x="6616700" y="4083050"/>
          <p14:tracePt t="30872" x="6616700" y="4076700"/>
          <p14:tracePt t="30896" x="6610350" y="4076700"/>
          <p14:tracePt t="30904" x="6604000" y="4076700"/>
          <p14:tracePt t="30912" x="6597650" y="4070350"/>
          <p14:tracePt t="30922" x="6584950" y="4070350"/>
          <p14:tracePt t="30937" x="6559550" y="4064000"/>
          <p14:tracePt t="30953" x="6534150" y="4051300"/>
          <p14:tracePt t="30970" x="6521450" y="4051300"/>
          <p14:tracePt t="30987" x="6521450" y="4032250"/>
          <p14:tracePt t="31020" x="6521450" y="4025900"/>
          <p14:tracePt t="31037" x="6521450" y="4019550"/>
          <p14:tracePt t="31160" x="6521450" y="4013200"/>
          <p14:tracePt t="31296" x="6515100" y="4013200"/>
          <p14:tracePt t="31304" x="6502400" y="4013200"/>
          <p14:tracePt t="31312" x="6489700" y="4013200"/>
          <p14:tracePt t="31321" x="6470650" y="4013200"/>
          <p14:tracePt t="31338" x="6356350" y="4013200"/>
          <p14:tracePt t="31354" x="6146800" y="4000500"/>
          <p14:tracePt t="31371" x="5842000" y="3994150"/>
          <p14:tracePt t="31387" x="5492750" y="3994150"/>
          <p14:tracePt t="31404" x="5257800" y="3994150"/>
          <p14:tracePt t="31420" x="5086350" y="3994150"/>
          <p14:tracePt t="31426" x="5010150" y="4006850"/>
          <p14:tracePt t="31437" x="4933950" y="4013200"/>
          <p14:tracePt t="31454" x="4832350" y="4013200"/>
          <p14:tracePt t="31472" x="4749800" y="4019550"/>
          <p14:tracePt t="31487" x="4743450" y="4025900"/>
          <p14:tracePt t="31504" x="4730750" y="4025900"/>
          <p14:tracePt t="31520" x="4724400" y="4025900"/>
          <p14:tracePt t="31537" x="4711700" y="4032250"/>
          <p14:tracePt t="31554" x="4705350" y="4038600"/>
          <p14:tracePt t="31570" x="4692650" y="4038600"/>
          <p14:tracePt t="31587" x="4679950" y="4044950"/>
          <p14:tracePt t="31604" x="4673600" y="4044950"/>
          <p14:tracePt t="31664" x="4667250" y="4044950"/>
          <p14:tracePt t="31673" x="4660900" y="4044950"/>
          <p14:tracePt t="31689" x="4654550" y="4044950"/>
          <p14:tracePt t="31696" x="4641850" y="4038600"/>
          <p14:tracePt t="31712" x="4641850" y="4032250"/>
          <p14:tracePt t="31721" x="4635500" y="4032250"/>
          <p14:tracePt t="31752" x="4629150" y="4032250"/>
          <p14:tracePt t="31768" x="4629150" y="4025900"/>
          <p14:tracePt t="31784" x="4629150" y="4019550"/>
          <p14:tracePt t="32042" x="4641850" y="4019550"/>
          <p14:tracePt t="32049" x="4660900" y="4019550"/>
          <p14:tracePt t="32057" x="4679950" y="4019550"/>
          <p14:tracePt t="32067" x="4711700" y="4019550"/>
          <p14:tracePt t="32084" x="4781550" y="4019550"/>
          <p14:tracePt t="32101" x="4895850" y="4025900"/>
          <p14:tracePt t="32117" x="5035550" y="4038600"/>
          <p14:tracePt t="32134" x="5200650" y="4057650"/>
          <p14:tracePt t="32152" x="5441950" y="4083050"/>
          <p14:tracePt t="32168" x="5600700" y="4102100"/>
          <p14:tracePt t="32184" x="5753100" y="4108450"/>
          <p14:tracePt t="32201" x="5905500" y="4127500"/>
          <p14:tracePt t="32218" x="6051550" y="4133850"/>
          <p14:tracePt t="32234" x="6210300" y="4133850"/>
          <p14:tracePt t="32251" x="6369050" y="4133850"/>
          <p14:tracePt t="32267" x="6515100" y="4133850"/>
          <p14:tracePt t="32284" x="6635750" y="4114800"/>
          <p14:tracePt t="32301" x="6743700" y="4102100"/>
          <p14:tracePt t="32318" x="6832600" y="4083050"/>
          <p14:tracePt t="32334" x="6934200" y="4070350"/>
          <p14:tracePt t="32351" x="7029450" y="4064000"/>
          <p14:tracePt t="32368" x="7124700" y="4051300"/>
          <p14:tracePt t="32384" x="7150100" y="4044950"/>
          <p14:tracePt t="32401" x="7156450" y="4044950"/>
          <p14:tracePt t="32609" x="7156450" y="4038600"/>
          <p14:tracePt t="33601" x="7131050" y="4038600"/>
          <p14:tracePt t="33609" x="7080250" y="4038600"/>
          <p14:tracePt t="33618" x="7004050" y="4044950"/>
          <p14:tracePt t="33635" x="6832600" y="4057650"/>
          <p14:tracePt t="33652" x="6553200" y="4102100"/>
          <p14:tracePt t="33668" x="6292850" y="4121150"/>
          <p14:tracePt t="33685" x="5918200" y="4127500"/>
          <p14:tracePt t="33702" x="5524500" y="4127500"/>
          <p14:tracePt t="33718" x="5276850" y="4127500"/>
          <p14:tracePt t="33735" x="5137150" y="4108450"/>
          <p14:tracePt t="33753" x="5048250" y="4095750"/>
          <p14:tracePt t="33768" x="5022850" y="4089400"/>
          <p14:tracePt t="33785" x="4972050" y="4083050"/>
          <p14:tracePt t="33802" x="4959350" y="4070350"/>
          <p14:tracePt t="33818" x="4946650" y="4070350"/>
          <p14:tracePt t="33835" x="4921250" y="4064000"/>
          <p14:tracePt t="33852" x="4883150" y="4057650"/>
          <p14:tracePt t="33868" x="4819650" y="4051300"/>
          <p14:tracePt t="33885" x="4737100" y="4044950"/>
          <p14:tracePt t="33902" x="4673600" y="4038600"/>
          <p14:tracePt t="33918" x="4603750" y="4025900"/>
          <p14:tracePt t="33935" x="4533900" y="4013200"/>
          <p14:tracePt t="33940" x="4502150" y="3994150"/>
          <p14:tracePt t="33952" x="4464050" y="3987800"/>
          <p14:tracePt t="33968" x="4419600" y="3981450"/>
          <p14:tracePt t="33985" x="4413250" y="3981450"/>
          <p14:tracePt t="34018" x="4413250" y="3975100"/>
          <p14:tracePt t="34939" x="4413250" y="3981450"/>
          <p14:tracePt t="34955" x="4413250" y="3987800"/>
          <p14:tracePt t="34970" x="4419600" y="3987800"/>
          <p14:tracePt t="34987" x="4419600" y="3994150"/>
          <p14:tracePt t="35018" x="4419600" y="4000500"/>
          <p14:tracePt t="36635" x="4419600" y="4006850"/>
          <p14:tracePt t="36667" x="4419600" y="4013200"/>
          <p14:tracePt t="39180" x="4419600" y="4025900"/>
          <p14:tracePt t="39188" x="4425950" y="4044950"/>
          <p14:tracePt t="39196" x="4432300" y="4057650"/>
          <p14:tracePt t="39205" x="4445000" y="4070350"/>
          <p14:tracePt t="39222" x="4451350" y="4095750"/>
          <p14:tracePt t="39239" x="4464050" y="4127500"/>
          <p14:tracePt t="39255" x="4470400" y="4171950"/>
          <p14:tracePt t="39272" x="4483100" y="4229100"/>
          <p14:tracePt t="39289" x="4495800" y="4292600"/>
          <p14:tracePt t="39305" x="4508500" y="4356100"/>
          <p14:tracePt t="39322" x="4521200" y="4413250"/>
          <p14:tracePt t="39339" x="4540250" y="4470400"/>
          <p14:tracePt t="39355" x="4559300" y="4508500"/>
          <p14:tracePt t="39372" x="4559300" y="4533900"/>
          <p14:tracePt t="39389" x="4565650" y="4565650"/>
          <p14:tracePt t="39405" x="4578350" y="4597400"/>
          <p14:tracePt t="39422" x="4584700" y="4629150"/>
          <p14:tracePt t="39439" x="4584700" y="4648200"/>
          <p14:tracePt t="39456" x="4584700" y="4667250"/>
          <p14:tracePt t="39472" x="4584700" y="4679950"/>
          <p14:tracePt t="39489" x="4584700" y="4699000"/>
          <p14:tracePt t="39506" x="4584700" y="4711700"/>
          <p14:tracePt t="39524" x="4584700" y="4724400"/>
          <p14:tracePt t="39540" x="4584700" y="4730750"/>
          <p14:tracePt t="39596" x="4591050" y="4718050"/>
          <p14:tracePt t="39612" x="4591050" y="4711700"/>
          <p14:tracePt t="39620" x="4591050" y="4699000"/>
          <p14:tracePt t="39676" x="4603750" y="4705350"/>
          <p14:tracePt t="39684" x="4616450" y="4724400"/>
          <p14:tracePt t="39693" x="4635500" y="4737100"/>
          <p14:tracePt t="39706" x="4641850" y="4743450"/>
          <p14:tracePt t="39723" x="4730750" y="4768850"/>
          <p14:tracePt t="39740" x="4813300" y="4800600"/>
          <p14:tracePt t="39756" x="4902200" y="4838700"/>
          <p14:tracePt t="39772" x="4978400" y="4883150"/>
          <p14:tracePt t="39789" x="5035550" y="4940300"/>
          <p14:tracePt t="39806" x="5092700" y="4997450"/>
          <p14:tracePt t="39822" x="5175250" y="5092700"/>
          <p14:tracePt t="39839" x="5276850" y="5226050"/>
          <p14:tracePt t="39856" x="5403850" y="5346700"/>
          <p14:tracePt t="39872" x="5575300" y="5448300"/>
          <p14:tracePt t="39889" x="5765800" y="5556250"/>
          <p14:tracePt t="39906" x="5962650" y="5632450"/>
          <p14:tracePt t="39923" x="6286500" y="5715000"/>
          <p14:tracePt t="39939" x="6508750" y="5753100"/>
          <p14:tracePt t="39956" x="6718300" y="5784850"/>
          <p14:tracePt t="39973" x="6915150" y="5822950"/>
          <p14:tracePt t="39989" x="7092950" y="5854700"/>
          <p14:tracePt t="40006" x="7270750" y="5899150"/>
          <p14:tracePt t="40023" x="7410450" y="5943600"/>
          <p14:tracePt t="40039" x="7512050" y="5956300"/>
          <p14:tracePt t="40056" x="7594600" y="5988050"/>
          <p14:tracePt t="40073" x="7639050" y="6000750"/>
          <p14:tracePt t="40089" x="7670800" y="6013450"/>
          <p14:tracePt t="40106" x="7683500" y="6013450"/>
          <p14:tracePt t="40123" x="7689850" y="6019800"/>
          <p14:tracePt t="40156" x="7689850" y="6026150"/>
          <p14:tracePt t="40173" x="7689850" y="6032500"/>
          <p14:tracePt t="40189" x="7683500" y="6032500"/>
          <p14:tracePt t="40206" x="7670800" y="6032500"/>
          <p14:tracePt t="40223" x="7658100" y="6045200"/>
          <p14:tracePt t="40239" x="7645400" y="6045200"/>
          <p14:tracePt t="40256" x="7632700" y="6051550"/>
          <p14:tracePt t="40273" x="7620000" y="6057900"/>
          <p14:tracePt t="40289" x="7613650" y="6064250"/>
          <p14:tracePt t="40306" x="7607300" y="6064250"/>
          <p14:tracePt t="40323" x="7594600" y="6064250"/>
          <p14:tracePt t="40356" x="7588250" y="6070600"/>
          <p14:tracePt t="41133" x="7588250" y="6076950"/>
          <p14:tracePt t="41141" x="7594600" y="6076950"/>
          <p14:tracePt t="41149" x="7600950" y="6083300"/>
          <p14:tracePt t="41157" x="7613650" y="6083300"/>
          <p14:tracePt t="41174" x="7651750" y="6083300"/>
          <p14:tracePt t="41191" x="7696200" y="6070600"/>
          <p14:tracePt t="41207" x="7734300" y="6038850"/>
          <p14:tracePt t="41224" x="7772400" y="5981700"/>
          <p14:tracePt t="41241" x="7816850" y="5930900"/>
          <p14:tracePt t="41257" x="7842250" y="5886450"/>
          <p14:tracePt t="41274" x="7842250" y="5835650"/>
          <p14:tracePt t="41291" x="7823200" y="5778500"/>
          <p14:tracePt t="41308" x="7759700" y="5708650"/>
          <p14:tracePt t="41324" x="7639050" y="5638800"/>
          <p14:tracePt t="41341" x="7537450" y="5600700"/>
          <p14:tracePt t="41358" x="7429500" y="5568950"/>
          <p14:tracePt t="41374" x="7315200" y="5556250"/>
          <p14:tracePt t="41391" x="7219950" y="5543550"/>
          <p14:tracePt t="41408" x="7131050" y="5543550"/>
          <p14:tracePt t="41424" x="7054850" y="5543550"/>
          <p14:tracePt t="41441" x="7010400" y="5543550"/>
          <p14:tracePt t="41458" x="6972300" y="5556250"/>
          <p14:tracePt t="41475" x="6953250" y="5568950"/>
          <p14:tracePt t="41491" x="6940550" y="5568950"/>
          <p14:tracePt t="41565" x="6934200" y="5568950"/>
          <p14:tracePt t="41581" x="6927850" y="5568950"/>
          <p14:tracePt t="41613" x="6940550" y="5568950"/>
          <p14:tracePt t="41621" x="6965950" y="5575300"/>
          <p14:tracePt t="41630" x="7004050" y="5575300"/>
          <p14:tracePt t="41641" x="7067550" y="5575300"/>
          <p14:tracePt t="41658" x="7219950" y="5581650"/>
          <p14:tracePt t="41675" x="7454900" y="5594350"/>
          <p14:tracePt t="41691" x="7905750" y="5594350"/>
          <p14:tracePt t="41708" x="8864600" y="5568950"/>
          <p14:tracePt t="41725" x="9410700" y="5543550"/>
          <p14:tracePt t="41741" x="9836150" y="5505450"/>
          <p14:tracePt t="41758" x="10109200" y="5454650"/>
          <p14:tracePt t="41775" x="10242550" y="5422900"/>
          <p14:tracePt t="41791" x="10299700" y="5410200"/>
          <p14:tracePt t="41808" x="10318750" y="5397500"/>
          <p14:tracePt t="41886" x="10325100" y="5397500"/>
          <p14:tracePt t="41901" x="10344150" y="5397500"/>
          <p14:tracePt t="41910" x="10363200" y="5397500"/>
          <p14:tracePt t="41917" x="10388600" y="5397500"/>
          <p14:tracePt t="41925" x="10414000" y="5397500"/>
          <p14:tracePt t="41941" x="10458450" y="5391150"/>
          <p14:tracePt t="41958" x="10521950" y="5378450"/>
          <p14:tracePt t="41975" x="10566400" y="5365750"/>
          <p14:tracePt t="41991" x="10604500" y="5359400"/>
          <p14:tracePt t="42008" x="10636250" y="5353050"/>
          <p14:tracePt t="42025" x="10648950" y="5340350"/>
          <p14:tracePt t="42041" x="10648950" y="5334000"/>
          <p14:tracePt t="42101" x="10642600" y="5334000"/>
          <p14:tracePt t="42149" x="10636250" y="5340350"/>
          <p14:tracePt t="42389" x="10629900" y="5340350"/>
          <p14:tracePt t="42397" x="10623550" y="5346700"/>
          <p14:tracePt t="42405" x="10610850" y="5346700"/>
          <p14:tracePt t="42414" x="10591800" y="5353050"/>
          <p14:tracePt t="42430" x="10515600" y="5365750"/>
          <p14:tracePt t="42447" x="10375900" y="5397500"/>
          <p14:tracePt t="42464" x="10166350" y="5448300"/>
          <p14:tracePt t="42480" x="9842500" y="5530850"/>
          <p14:tracePt t="42497" x="9417050" y="5626100"/>
          <p14:tracePt t="42514" x="8972550" y="5727700"/>
          <p14:tracePt t="42530" x="8528050" y="5829300"/>
          <p14:tracePt t="42534" x="8299450" y="5867400"/>
          <p14:tracePt t="42547" x="8070850" y="5905500"/>
          <p14:tracePt t="42564" x="7372350" y="5981700"/>
          <p14:tracePt t="42580" x="6896100" y="5994400"/>
          <p14:tracePt t="42597" x="6521450" y="6007100"/>
          <p14:tracePt t="42614" x="6191250" y="6019800"/>
          <p14:tracePt t="42630" x="5943600" y="6038850"/>
          <p14:tracePt t="42647" x="5632450" y="6051550"/>
          <p14:tracePt t="42664" x="5384800" y="6057900"/>
          <p14:tracePt t="42681" x="5149850" y="6057900"/>
          <p14:tracePt t="42697" x="4946650" y="6057900"/>
          <p14:tracePt t="42714" x="4787900" y="6064250"/>
          <p14:tracePt t="42731" x="4610100" y="6064250"/>
          <p14:tracePt t="42747" x="4413250" y="6076950"/>
          <p14:tracePt t="42764" x="4165600" y="6083300"/>
          <p14:tracePt t="42781" x="4070350" y="6089650"/>
          <p14:tracePt t="42797" x="3987800" y="6115050"/>
          <p14:tracePt t="42814" x="3911600" y="6134100"/>
          <p14:tracePt t="42831" x="3829050" y="6165850"/>
          <p14:tracePt t="42847" x="3778250" y="6178550"/>
          <p14:tracePt t="42864" x="3752850" y="6184900"/>
          <p14:tracePt t="42881" x="3752850" y="6191250"/>
          <p14:tracePt t="42958" x="3746500" y="6191250"/>
          <p14:tracePt t="42968" x="3733800" y="6191250"/>
          <p14:tracePt t="42982" x="3714750" y="6184900"/>
          <p14:tracePt t="42989" x="3695700" y="6184900"/>
          <p14:tracePt t="42998" x="3676650" y="6184900"/>
          <p14:tracePt t="43014" x="3587750" y="6178550"/>
          <p14:tracePt t="43031" x="3448050" y="6165850"/>
          <p14:tracePt t="43048" x="3314700" y="6159500"/>
          <p14:tracePt t="43065" x="3206750" y="6153150"/>
          <p14:tracePt t="43081" x="3143250" y="6153150"/>
          <p14:tracePt t="43098" x="3086100" y="6146800"/>
          <p14:tracePt t="43115" x="3009900" y="6134100"/>
          <p14:tracePt t="43131" x="2921000" y="6127750"/>
          <p14:tracePt t="43148" x="2857500" y="6115050"/>
          <p14:tracePt t="43166" x="2806700" y="6108700"/>
          <p14:tracePt t="43181" x="2794000" y="6102350"/>
          <p14:tracePt t="43198" x="2794000" y="6096000"/>
          <p14:tracePt t="43318" x="2794000" y="6089650"/>
          <p14:tracePt t="43326" x="2787650" y="6089650"/>
          <p14:tracePt t="44029" x="2794000" y="6089650"/>
          <p14:tracePt t="44038" x="2800350" y="6083300"/>
          <p14:tracePt t="44045" x="2806700" y="6083300"/>
          <p14:tracePt t="44054" x="2813050" y="6083300"/>
          <p14:tracePt t="44069" x="2832100" y="6083300"/>
          <p14:tracePt t="44086" x="2857500" y="6083300"/>
          <p14:tracePt t="44103" x="2889250" y="6083300"/>
          <p14:tracePt t="44120" x="2901950" y="6083300"/>
          <p14:tracePt t="44136" x="2908300" y="6089650"/>
          <p14:tracePt t="44153" x="2921000" y="6089650"/>
          <p14:tracePt t="44186" x="2927350" y="6089650"/>
          <p14:tracePt t="44207" x="2933700" y="6089650"/>
          <p14:tracePt t="44222" x="2940050" y="6096000"/>
          <p14:tracePt t="44237" x="2952750" y="6096000"/>
          <p14:tracePt t="44253" x="2971800" y="6096000"/>
          <p14:tracePt t="44270" x="2997200" y="6096000"/>
          <p14:tracePt t="44286" x="3035300" y="6096000"/>
          <p14:tracePt t="44303" x="3086100" y="6096000"/>
          <p14:tracePt t="44320" x="3124200" y="6096000"/>
          <p14:tracePt t="44336" x="3162300" y="6102350"/>
          <p14:tracePt t="44353" x="3194050" y="6102350"/>
          <p14:tracePt t="44370" x="3238500" y="6108700"/>
          <p14:tracePt t="44386" x="3270250" y="6115050"/>
          <p14:tracePt t="44403" x="3321050" y="6115050"/>
          <p14:tracePt t="44420" x="3384550" y="6121400"/>
          <p14:tracePt t="44437" x="3524250" y="6127750"/>
          <p14:tracePt t="44453" x="3657600" y="6134100"/>
          <p14:tracePt t="44470" x="3816350" y="6134100"/>
          <p14:tracePt t="44486" x="3994150" y="6146800"/>
          <p14:tracePt t="44503" x="4191000" y="6153150"/>
          <p14:tracePt t="44520" x="4413250" y="6165850"/>
          <p14:tracePt t="44537" x="4660900" y="6172200"/>
          <p14:tracePt t="44553" x="5035550" y="6184900"/>
          <p14:tracePt t="44558" x="5232400" y="6184900"/>
          <p14:tracePt t="44570" x="5429250" y="6197600"/>
          <p14:tracePt t="44587" x="5899150" y="6235700"/>
          <p14:tracePt t="44603" x="6381750" y="6261100"/>
          <p14:tracePt t="44620" x="6902450" y="6273800"/>
          <p14:tracePt t="44638" x="7702550" y="6286500"/>
          <p14:tracePt t="44653" x="8305800" y="6286500"/>
          <p14:tracePt t="44670" x="8851900" y="6280150"/>
          <p14:tracePt t="44687" x="9410700" y="6280150"/>
          <p14:tracePt t="44703" x="9950450" y="6280150"/>
          <p14:tracePt t="44720" x="10458450" y="6254750"/>
          <p14:tracePt t="44737" x="10947400" y="6203950"/>
          <p14:tracePt t="44753" x="11277600" y="6146800"/>
          <p14:tracePt t="44770" x="11480800" y="6096000"/>
          <p14:tracePt t="44787" x="11576050" y="6064250"/>
          <p14:tracePt t="44803" x="11601450" y="6038850"/>
          <p14:tracePt t="44820" x="11607800" y="6032500"/>
          <p14:tracePt t="44837" x="11614150" y="6019800"/>
          <p14:tracePt t="44870" x="11614150" y="6013450"/>
          <p14:tracePt t="44887" x="11614150" y="6007100"/>
          <p14:tracePt t="44904" x="11620500" y="6000750"/>
          <p14:tracePt t="44958" x="11620500" y="5994400"/>
          <p14:tracePt t="44982" x="11614150" y="5994400"/>
          <p14:tracePt t="44991" x="11607800" y="5994400"/>
          <p14:tracePt t="44998" x="11601450" y="5994400"/>
          <p14:tracePt t="45007" x="11595100" y="5994400"/>
          <p14:tracePt t="45021" x="11576050" y="5994400"/>
          <p14:tracePt t="45037" x="11550650" y="5994400"/>
          <p14:tracePt t="45054" x="11493500" y="5994400"/>
          <p14:tracePt t="45070" x="11436350" y="5994400"/>
          <p14:tracePt t="45087" x="11353800" y="5994400"/>
          <p14:tracePt t="45104" x="11239500" y="5994400"/>
          <p14:tracePt t="45120" x="11118850" y="5994400"/>
          <p14:tracePt t="45137" x="11004550" y="6007100"/>
          <p14:tracePt t="45154" x="10896600" y="6013450"/>
          <p14:tracePt t="45170" x="10814050" y="6026150"/>
          <p14:tracePt t="45187" x="10756900" y="6045200"/>
          <p14:tracePt t="45204" x="10718800" y="6057900"/>
          <p14:tracePt t="45220" x="10712450" y="6064250"/>
          <p14:tracePt t="45262" x="10712450" y="6070600"/>
          <p14:tracePt t="45278" x="10712450" y="6076950"/>
          <p14:tracePt t="45287" x="10712450" y="6083300"/>
          <p14:tracePt t="45294" x="10706100" y="6083300"/>
          <p14:tracePt t="45304" x="10699750" y="6089650"/>
          <p14:tracePt t="45321" x="10680700" y="6096000"/>
          <p14:tracePt t="45337" x="10661650" y="6108700"/>
          <p14:tracePt t="45354" x="10636250" y="6108700"/>
          <p14:tracePt t="45371" x="10617200" y="6115050"/>
          <p14:tracePt t="45387" x="10585450" y="6115050"/>
          <p14:tracePt t="45404" x="10553700" y="6115050"/>
          <p14:tracePt t="45455" x="10566400" y="6115050"/>
          <p14:tracePt t="45462" x="10579100" y="6108700"/>
          <p14:tracePt t="45471" x="10591800" y="6108700"/>
          <p14:tracePt t="45488" x="10623550" y="6102350"/>
          <p14:tracePt t="45504" x="10642600" y="6096000"/>
          <p14:tracePt t="45521" x="10648950" y="6096000"/>
          <p14:tracePt t="45567" x="10636250" y="6096000"/>
          <p14:tracePt t="45575" x="10629900" y="6096000"/>
          <p14:tracePt t="45588" x="10617200" y="6096000"/>
          <p14:tracePt t="45604" x="10604500" y="6096000"/>
          <p14:tracePt t="45621" x="10598150" y="6096000"/>
          <p14:tracePt t="45783" x="10591800" y="6096000"/>
          <p14:tracePt t="47136" x="10591800" y="6089650"/>
          <p14:tracePt t="47144" x="10591800" y="6070600"/>
          <p14:tracePt t="47152" x="10591800" y="6057900"/>
          <p14:tracePt t="47160" x="10591800" y="6045200"/>
          <p14:tracePt t="47177" x="10591800" y="6000750"/>
          <p14:tracePt t="47194" x="10604500" y="5943600"/>
          <p14:tracePt t="47210" x="10623550" y="5873750"/>
          <p14:tracePt t="47227" x="10661650" y="5778500"/>
          <p14:tracePt t="47244" x="10693400" y="5676900"/>
          <p14:tracePt t="47260" x="10725150" y="5588000"/>
          <p14:tracePt t="47277" x="10750550" y="5473700"/>
          <p14:tracePt t="47294" x="10788650" y="5365750"/>
          <p14:tracePt t="47310" x="10807700" y="5226050"/>
          <p14:tracePt t="47327" x="10814050" y="4972050"/>
          <p14:tracePt t="47344" x="10756900" y="4756150"/>
          <p14:tracePt t="47361" x="10661650" y="4464050"/>
          <p14:tracePt t="47377" x="10490200" y="4095750"/>
          <p14:tracePt t="47394" x="10248900" y="3733800"/>
          <p14:tracePt t="47410" x="9937750" y="3314700"/>
          <p14:tracePt t="47427" x="9588500" y="2851150"/>
          <p14:tracePt t="47444" x="9232900" y="2425700"/>
          <p14:tracePt t="47461" x="8826500" y="1974850"/>
          <p14:tracePt t="47477" x="8426450" y="1562100"/>
          <p14:tracePt t="47494" x="8020050" y="1225550"/>
          <p14:tracePt t="47510" x="7334250" y="787400"/>
          <p14:tracePt t="47527" x="6851650" y="508000"/>
          <p14:tracePt t="47544" x="6337300" y="292100"/>
          <p14:tracePt t="47560" x="5784850" y="76200"/>
          <p14:tracePt t="47577" x="5289550" y="0"/>
          <p14:tracePt t="47594" x="4775200" y="0"/>
          <p14:tracePt t="47610" x="4311650" y="0"/>
          <p14:tracePt t="47627" x="3930650" y="0"/>
          <p14:tracePt t="47644" x="3562350" y="0"/>
          <p14:tracePt t="47661" x="3244850" y="0"/>
          <p14:tracePt t="47677" x="2984500" y="0"/>
          <p14:tracePt t="47695" x="2698750" y="0"/>
          <p14:tracePt t="47711" x="2451100" y="0"/>
          <p14:tracePt t="47727" x="2057400" y="0"/>
          <p14:tracePt t="47744" x="1765300" y="0"/>
          <p14:tracePt t="47761" x="1416050" y="12700"/>
          <p14:tracePt t="47777" x="1149350" y="254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66900"/>
            <a:ext cx="12124592" cy="3124200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59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663"/>
    </mc:Choice>
    <mc:Fallback xmlns="">
      <p:transition spd="slow" advTm="208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3" x="330200" y="368300"/>
          <p14:tracePt t="631" x="387350" y="400050"/>
          <p14:tracePt t="639" x="463550" y="431800"/>
          <p14:tracePt t="648" x="552450" y="488950"/>
          <p14:tracePt t="665" x="793750" y="609600"/>
          <p14:tracePt t="682" x="1060450" y="742950"/>
          <p14:tracePt t="698" x="1358900" y="869950"/>
          <p14:tracePt t="715" x="1682750" y="1003300"/>
          <p14:tracePt t="732" x="1981200" y="1123950"/>
          <p14:tracePt t="748" x="2254250" y="1244600"/>
          <p14:tracePt t="765" x="2508250" y="1346200"/>
          <p14:tracePt t="782" x="2698750" y="1435100"/>
          <p14:tracePt t="800" x="2990850" y="1555750"/>
          <p14:tracePt t="816" x="3168650" y="1631950"/>
          <p14:tracePt t="832" x="3333750" y="1720850"/>
          <p14:tracePt t="849" x="3536950" y="1822450"/>
          <p14:tracePt t="865" x="3733800" y="1911350"/>
          <p14:tracePt t="882" x="3917950" y="2000250"/>
          <p14:tracePt t="898" x="4089400" y="2070100"/>
          <p14:tracePt t="915" x="4254500" y="2120900"/>
          <p14:tracePt t="932" x="4425950" y="2165350"/>
          <p14:tracePt t="949" x="4597400" y="2197100"/>
          <p14:tracePt t="965" x="4743450" y="2222500"/>
          <p14:tracePt t="982" x="4851400" y="2228850"/>
          <p14:tracePt t="1000" x="4921250" y="2235200"/>
          <p14:tracePt t="1015" x="4940300" y="2235200"/>
          <p14:tracePt t="1120" x="4940300" y="2241550"/>
          <p14:tracePt t="1137" x="4933950" y="2241550"/>
          <p14:tracePt t="1144" x="4927600" y="2247900"/>
          <p14:tracePt t="1161" x="4921250" y="2247900"/>
          <p14:tracePt t="1170" x="4914900" y="2247900"/>
          <p14:tracePt t="1182" x="4914900" y="2254250"/>
          <p14:tracePt t="1208" x="4908550" y="2254250"/>
          <p14:tracePt t="1216" x="4902200" y="2260600"/>
          <p14:tracePt t="1241" x="4895850" y="2260600"/>
          <p14:tracePt t="1256" x="4889500" y="2260600"/>
          <p14:tracePt t="1266" x="4883150" y="2266950"/>
          <p14:tracePt t="1283" x="4883150" y="2273300"/>
          <p14:tracePt t="1299" x="4876800" y="2273300"/>
          <p14:tracePt t="1316" x="4870450" y="2273300"/>
          <p14:tracePt t="1337" x="4870450" y="2279650"/>
          <p14:tracePt t="1985" x="4864100" y="2279650"/>
          <p14:tracePt t="2008" x="4857750" y="2279650"/>
          <p14:tracePt t="2016" x="4851400" y="2279650"/>
          <p14:tracePt t="2026" x="4832350" y="2286000"/>
          <p14:tracePt t="2043" x="4743450" y="2298700"/>
          <p14:tracePt t="2059" x="4673600" y="2317750"/>
          <p14:tracePt t="2076" x="4635500" y="2324100"/>
          <p14:tracePt t="2093" x="4597400" y="2349500"/>
          <p14:tracePt t="2097" x="4578350" y="2362200"/>
          <p14:tracePt t="2109" x="4546600" y="2374900"/>
          <p14:tracePt t="2126" x="4489450" y="2406650"/>
          <p14:tracePt t="2143" x="4445000" y="2432050"/>
          <p14:tracePt t="2160" x="4406900" y="2451100"/>
          <p14:tracePt t="2176" x="4387850" y="2463800"/>
          <p14:tracePt t="2224" x="4381500" y="2470150"/>
          <p14:tracePt t="2232" x="4375150" y="2470150"/>
          <p14:tracePt t="2243" x="4368800" y="2476500"/>
          <p14:tracePt t="2260" x="4368800" y="2482850"/>
          <p14:tracePt t="2281" x="4362450" y="2482850"/>
          <p14:tracePt t="2673" x="4356100" y="2489200"/>
          <p14:tracePt t="2681" x="4349750" y="2489200"/>
          <p14:tracePt t="2689" x="4343400" y="2495550"/>
          <p14:tracePt t="2699" x="4337050" y="2501900"/>
          <p14:tracePt t="2716" x="4318000" y="2508250"/>
          <p14:tracePt t="2732" x="4305300" y="2520950"/>
          <p14:tracePt t="2748" x="4292600" y="2520950"/>
          <p14:tracePt t="2834" x="4292600" y="2527300"/>
          <p14:tracePt t="2993" x="4286250" y="2527300"/>
          <p14:tracePt t="3001" x="4273550" y="2533650"/>
          <p14:tracePt t="3009" x="4260850" y="2533650"/>
          <p14:tracePt t="3021" x="4248150" y="2533650"/>
          <p14:tracePt t="3038" x="4235450" y="2533650"/>
          <p14:tracePt t="3054" x="4229100" y="2540000"/>
          <p14:tracePt t="3071" x="4210050" y="2540000"/>
          <p14:tracePt t="3089" x="4178300" y="2552700"/>
          <p14:tracePt t="3104" x="4159250" y="2559050"/>
          <p14:tracePt t="3121" x="4133850" y="2565400"/>
          <p14:tracePt t="3137" x="4102100" y="2578100"/>
          <p14:tracePt t="3154" x="4083050" y="2578100"/>
          <p14:tracePt t="3171" x="4057650" y="2584450"/>
          <p14:tracePt t="3188" x="4032250" y="2590800"/>
          <p14:tracePt t="3204" x="4019550" y="2590800"/>
          <p14:tracePt t="3222" x="4000500" y="2597150"/>
          <p14:tracePt t="3238" x="3968750" y="2603500"/>
          <p14:tracePt t="3254" x="3943350" y="2603500"/>
          <p14:tracePt t="3271" x="3930650" y="2603500"/>
          <p14:tracePt t="3289" x="3905250" y="2603500"/>
          <p14:tracePt t="3304" x="3886200" y="2603500"/>
          <p14:tracePt t="3321" x="3867150" y="2603500"/>
          <p14:tracePt t="3338" x="3854450" y="2603500"/>
          <p14:tracePt t="4682" x="3848100" y="2603500"/>
          <p14:tracePt t="4690" x="3841750" y="2603500"/>
          <p14:tracePt t="4698" x="3835400" y="2603500"/>
          <p14:tracePt t="4834" x="3829050" y="2603500"/>
          <p14:tracePt t="4842" x="3822700" y="2603500"/>
          <p14:tracePt t="4882" x="3822700" y="2609850"/>
          <p14:tracePt t="4978" x="3816350" y="2609850"/>
          <p14:tracePt t="4986" x="3810000" y="2609850"/>
          <p14:tracePt t="4995" x="3803650" y="2609850"/>
          <p14:tracePt t="5011" x="3797300" y="2609850"/>
          <p14:tracePt t="5025" x="3790950" y="2609850"/>
          <p14:tracePt t="5041" x="3771900" y="2609850"/>
          <p14:tracePt t="5058" x="3759200" y="2609850"/>
          <p14:tracePt t="5075" x="3740150" y="2609850"/>
          <p14:tracePt t="5091" x="3714750" y="2609850"/>
          <p14:tracePt t="5108" x="3689350" y="2603500"/>
          <p14:tracePt t="5125" x="3683000" y="2603500"/>
          <p14:tracePt t="5142" x="3676650" y="2603500"/>
          <p14:tracePt t="5714" x="3676650" y="2597150"/>
          <p14:tracePt t="5730" x="3670300" y="2597150"/>
          <p14:tracePt t="5740" x="3670300" y="2590800"/>
          <p14:tracePt t="5746" x="3663950" y="2590800"/>
          <p14:tracePt t="5755" x="3651250" y="2584450"/>
          <p14:tracePt t="5771" x="3625850" y="2565400"/>
          <p14:tracePt t="5788" x="3594100" y="2559050"/>
          <p14:tracePt t="5804" x="3562350" y="2546350"/>
          <p14:tracePt t="5821" x="3543300" y="2540000"/>
          <p14:tracePt t="5838" x="3517900" y="2533650"/>
          <p14:tracePt t="5871" x="3511550" y="2533650"/>
          <p14:tracePt t="6211" x="3530600" y="2533650"/>
          <p14:tracePt t="6219" x="3543300" y="2533650"/>
          <p14:tracePt t="6227" x="3568700" y="2533650"/>
          <p14:tracePt t="6235" x="3600450" y="2540000"/>
          <p14:tracePt t="6250" x="3676650" y="2540000"/>
          <p14:tracePt t="6267" x="3778250" y="2546350"/>
          <p14:tracePt t="6284" x="3886200" y="2546350"/>
          <p14:tracePt t="6300" x="4019550" y="2546350"/>
          <p14:tracePt t="6317" x="4178300" y="2546350"/>
          <p14:tracePt t="6334" x="4337050" y="2546350"/>
          <p14:tracePt t="6350" x="4495800" y="2546350"/>
          <p14:tracePt t="6367" x="4641850" y="2546350"/>
          <p14:tracePt t="6384" x="4749800" y="2546350"/>
          <p14:tracePt t="6401" x="4838700" y="2546350"/>
          <p14:tracePt t="6417" x="4895850" y="2540000"/>
          <p14:tracePt t="6434" x="4914900" y="2533650"/>
          <p14:tracePt t="6450" x="4933950" y="2520950"/>
          <p14:tracePt t="6484" x="4940300" y="2520950"/>
          <p14:tracePt t="6500" x="4946650" y="2520950"/>
          <p14:tracePt t="6517" x="4953000" y="2514600"/>
          <p14:tracePt t="6534" x="4965700" y="2514600"/>
          <p14:tracePt t="6550" x="4984750" y="2508250"/>
          <p14:tracePt t="6567" x="4997450" y="2508250"/>
          <p14:tracePt t="6584" x="5003800" y="2501900"/>
          <p14:tracePt t="6601" x="5022850" y="2501900"/>
          <p14:tracePt t="6618" x="5029200" y="2495550"/>
          <p14:tracePt t="6634" x="5041900" y="2495550"/>
          <p14:tracePt t="6650" x="5048250" y="2489200"/>
          <p14:tracePt t="6667" x="5067300" y="2489200"/>
          <p14:tracePt t="6684" x="5092700" y="2482850"/>
          <p14:tracePt t="6701" x="5124450" y="2482850"/>
          <p14:tracePt t="6717" x="5143500" y="2482850"/>
          <p14:tracePt t="6734" x="5156200" y="2476500"/>
          <p14:tracePt t="6751" x="5162550" y="2476500"/>
          <p14:tracePt t="6767" x="5168900" y="2476500"/>
          <p14:tracePt t="7043" x="5162550" y="2476500"/>
          <p14:tracePt t="7059" x="5156200" y="2476500"/>
          <p14:tracePt t="7067" x="5149850" y="2476500"/>
          <p14:tracePt t="7075" x="5143500" y="2476500"/>
          <p14:tracePt t="7091" x="5137150" y="2476500"/>
          <p14:tracePt t="7107" x="5130800" y="2476500"/>
          <p14:tracePt t="7124" x="5130800" y="2482850"/>
          <p14:tracePt t="7339" x="5130800" y="2489200"/>
          <p14:tracePt t="10580" x="5130800" y="2495550"/>
          <p14:tracePt t="10613" x="5137150" y="2501900"/>
          <p14:tracePt t="10636" x="5143500" y="2508250"/>
          <p14:tracePt t="10652" x="5149850" y="2514600"/>
          <p14:tracePt t="10662" x="5156200" y="2514600"/>
          <p14:tracePt t="10684" x="5156200" y="2520950"/>
          <p14:tracePt t="10772" x="5162550" y="2520950"/>
          <p14:tracePt t="11077" x="5156200" y="2520950"/>
          <p14:tracePt t="11093" x="5149850" y="2520950"/>
          <p14:tracePt t="11118" x="5143500" y="2527300"/>
          <p14:tracePt t="11149" x="5137150" y="2533650"/>
          <p14:tracePt t="11157" x="5130800" y="2533650"/>
          <p14:tracePt t="11181" x="5124450" y="2533650"/>
          <p14:tracePt t="11190" x="5118100" y="2540000"/>
          <p14:tracePt t="11201" x="5111750" y="2540000"/>
          <p14:tracePt t="11218" x="5111750" y="2546350"/>
          <p14:tracePt t="11235" x="5105400" y="2552700"/>
          <p14:tracePt t="11252" x="5099050" y="2552700"/>
          <p14:tracePt t="13910" x="5092700" y="2552700"/>
          <p14:tracePt t="13942" x="5086350" y="2552700"/>
          <p14:tracePt t="13950" x="5086350" y="2559050"/>
          <p14:tracePt t="13998" x="5080000" y="2559050"/>
          <p14:tracePt t="14135" x="5073650" y="2559050"/>
          <p14:tracePt t="14158" x="5067300" y="2559050"/>
          <p14:tracePt t="14190" x="5060950" y="2559050"/>
          <p14:tracePt t="14206" x="5054600" y="2559050"/>
          <p14:tracePt t="14214" x="5054600" y="2565400"/>
          <p14:tracePt t="14374" x="5048250" y="2565400"/>
          <p14:tracePt t="14382" x="5041900" y="2565400"/>
          <p14:tracePt t="14391" x="5035550" y="2565400"/>
          <p14:tracePt t="14408" x="5022850" y="2565400"/>
          <p14:tracePt t="14424" x="5016500" y="2571750"/>
          <p14:tracePt t="14480" x="5010150" y="2571750"/>
          <p14:tracePt t="14496" x="5003800" y="2571750"/>
          <p14:tracePt t="14526" x="4997450" y="2571750"/>
          <p14:tracePt t="14543" x="4991100" y="2571750"/>
          <p14:tracePt t="14550" x="4984750" y="2571750"/>
          <p14:tracePt t="14574" x="4978400" y="2571750"/>
          <p14:tracePt t="14582" x="4972050" y="2571750"/>
          <p14:tracePt t="14654" x="4965700" y="2571750"/>
          <p14:tracePt t="15014" x="4959350" y="2571750"/>
          <p14:tracePt t="15031" x="4959350" y="2565400"/>
          <p14:tracePt t="15111" x="4953000" y="2565400"/>
          <p14:tracePt t="15159" x="4953000" y="2559050"/>
          <p14:tracePt t="15311" x="4953000" y="2565400"/>
          <p14:tracePt t="15319" x="4946650" y="2565400"/>
          <p14:tracePt t="15335" x="4946650" y="2578100"/>
          <p14:tracePt t="15344" x="4946650" y="2584450"/>
          <p14:tracePt t="15357" x="4946650" y="2590800"/>
          <p14:tracePt t="15372" x="4946650" y="2603500"/>
          <p14:tracePt t="15389" x="4921250" y="2603500"/>
          <p14:tracePt t="15405" x="4908550" y="2603500"/>
          <p14:tracePt t="15919" x="4908550" y="2597150"/>
          <p14:tracePt t="15991" x="4902200" y="2597150"/>
          <p14:tracePt t="16000" x="4895850" y="2597150"/>
          <p14:tracePt t="16011" x="4889500" y="2597150"/>
          <p14:tracePt t="16027" x="4883150" y="2590800"/>
          <p14:tracePt t="16044" x="4870450" y="2590800"/>
          <p14:tracePt t="16063" x="4838700" y="2590800"/>
          <p14:tracePt t="16077" x="4819650" y="2590800"/>
          <p14:tracePt t="16094" x="4781550" y="2584450"/>
          <p14:tracePt t="16111" x="4660900" y="2565400"/>
          <p14:tracePt t="16127" x="4521200" y="2552700"/>
          <p14:tracePt t="16144" x="4362450" y="2533650"/>
          <p14:tracePt t="16161" x="4210050" y="2508250"/>
          <p14:tracePt t="16177" x="4057650" y="2482850"/>
          <p14:tracePt t="16194" x="3917950" y="2470150"/>
          <p14:tracePt t="16210" x="3790950" y="2457450"/>
          <p14:tracePt t="16227" x="3683000" y="2451100"/>
          <p14:tracePt t="16244" x="3638550" y="2444750"/>
          <p14:tracePt t="16260" x="3625850" y="2438400"/>
          <p14:tracePt t="16277" x="3619500" y="2438400"/>
          <p14:tracePt t="16758" x="3625850" y="2438400"/>
          <p14:tracePt t="16806" x="3632200" y="2438400"/>
          <p14:tracePt t="16822" x="3638550" y="2438400"/>
          <p14:tracePt t="16830" x="3644900" y="2438400"/>
          <p14:tracePt t="16840" x="3644900" y="2444750"/>
          <p14:tracePt t="16849" x="3657600" y="2444750"/>
          <p14:tracePt t="16865" x="3683000" y="2457450"/>
          <p14:tracePt t="16882" x="3727450" y="2470150"/>
          <p14:tracePt t="16899" x="3816350" y="2495550"/>
          <p14:tracePt t="16915" x="3937000" y="2508250"/>
          <p14:tracePt t="16932" x="4076700" y="2520950"/>
          <p14:tracePt t="16949" x="4248150" y="2533650"/>
          <p14:tracePt t="16966" x="4425950" y="2546350"/>
          <p14:tracePt t="16982" x="4692650" y="2552700"/>
          <p14:tracePt t="16999" x="4826000" y="2552700"/>
          <p14:tracePt t="17016" x="4914900" y="2552700"/>
          <p14:tracePt t="17032" x="4946650" y="2552700"/>
          <p14:tracePt t="17049" x="4959350" y="2552700"/>
          <p14:tracePt t="17127" x="4965700" y="2552700"/>
          <p14:tracePt t="17152" x="4972050" y="2552700"/>
          <p14:tracePt t="21458" x="4978400" y="2552700"/>
          <p14:tracePt t="21466" x="4978400" y="2546350"/>
          <p14:tracePt t="21474" x="4984750" y="2546350"/>
          <p14:tracePt t="21488" x="4991100" y="2546350"/>
          <p14:tracePt t="21618" x="4997450" y="2540000"/>
          <p14:tracePt t="21627" x="5010150" y="2540000"/>
          <p14:tracePt t="21633" x="5016500" y="2533650"/>
          <p14:tracePt t="21643" x="5029200" y="2533650"/>
          <p14:tracePt t="21655" x="5041900" y="2533650"/>
          <p14:tracePt t="21672" x="5067300" y="2527300"/>
          <p14:tracePt t="21689" x="5099050" y="2527300"/>
          <p14:tracePt t="21705" x="5111750" y="2527300"/>
          <p14:tracePt t="21722" x="5124450" y="2527300"/>
          <p14:tracePt t="21738" x="5130800" y="2527300"/>
          <p14:tracePt t="21755" x="5137150" y="2527300"/>
          <p14:tracePt t="21788" x="5143500" y="2527300"/>
          <p14:tracePt t="21805" x="5149850" y="2527300"/>
          <p14:tracePt t="21822" x="5156200" y="2527300"/>
          <p14:tracePt t="21839" x="5162550" y="2520950"/>
          <p14:tracePt t="21855" x="5168900" y="2520950"/>
          <p14:tracePt t="21872" x="5175250" y="2520950"/>
          <p14:tracePt t="21889" x="5181600" y="2514600"/>
          <p14:tracePt t="21905" x="5187950" y="2514600"/>
          <p14:tracePt t="21922" x="5200650" y="2514600"/>
          <p14:tracePt t="21939" x="5213350" y="2514600"/>
          <p14:tracePt t="21955" x="5232400" y="2514600"/>
          <p14:tracePt t="21972" x="5245100" y="2514600"/>
          <p14:tracePt t="21989" x="5264150" y="2514600"/>
          <p14:tracePt t="22005" x="5276850" y="2514600"/>
          <p14:tracePt t="22022" x="5289550" y="2514600"/>
          <p14:tracePt t="22315" x="5295900" y="2514600"/>
          <p14:tracePt t="22330" x="5308600" y="2514600"/>
          <p14:tracePt t="22338" x="5327650" y="2514600"/>
          <p14:tracePt t="22346" x="5340350" y="2514600"/>
          <p14:tracePt t="22356" x="5365750" y="2514600"/>
          <p14:tracePt t="22373" x="5454650" y="2533650"/>
          <p14:tracePt t="22379" x="5511800" y="2540000"/>
          <p14:tracePt t="22390" x="5588000" y="2552700"/>
          <p14:tracePt t="22407" x="5759450" y="2578100"/>
          <p14:tracePt t="22423" x="5988050" y="2616200"/>
          <p14:tracePt t="22440" x="6280150" y="2667000"/>
          <p14:tracePt t="22458" x="6692900" y="2749550"/>
          <p14:tracePt t="22473" x="6896100" y="2794000"/>
          <p14:tracePt t="22490" x="7048500" y="2819400"/>
          <p14:tracePt t="22506" x="7156450" y="2838450"/>
          <p14:tracePt t="22523" x="7232650" y="2844800"/>
          <p14:tracePt t="22540" x="7277100" y="2844800"/>
          <p14:tracePt t="22556" x="7302500" y="2851150"/>
          <p14:tracePt t="22573" x="7327900" y="2851150"/>
          <p14:tracePt t="22590" x="7353300" y="2851150"/>
          <p14:tracePt t="22606" x="7372350" y="2857500"/>
          <p14:tracePt t="22623" x="7410450" y="2857500"/>
          <p14:tracePt t="22640" x="7454900" y="2870200"/>
          <p14:tracePt t="22657" x="7499350" y="2889250"/>
          <p14:tracePt t="22673" x="7543800" y="2908300"/>
          <p14:tracePt t="22690" x="7581900" y="2914650"/>
          <p14:tracePt t="22707" x="7632700" y="2927350"/>
          <p14:tracePt t="22723" x="7721600" y="2940050"/>
          <p14:tracePt t="22740" x="7797800" y="2965450"/>
          <p14:tracePt t="22756" x="7874000" y="2990850"/>
          <p14:tracePt t="22773" x="7943850" y="3022600"/>
          <p14:tracePt t="22790" x="8001000" y="3041650"/>
          <p14:tracePt t="22807" x="8064500" y="3054350"/>
          <p14:tracePt t="22823" x="8121650" y="3067050"/>
          <p14:tracePt t="22840" x="8191500" y="3086100"/>
          <p14:tracePt t="22858" x="8293100" y="3111500"/>
          <p14:tracePt t="22874" x="8337550" y="3117850"/>
          <p14:tracePt t="22890" x="8356600" y="3117850"/>
          <p14:tracePt t="22907" x="8382000" y="3124200"/>
          <p14:tracePt t="22995" x="8388350" y="3130550"/>
          <p14:tracePt t="23012" x="8394700" y="3136900"/>
          <p14:tracePt t="23131" x="8394700" y="3143250"/>
          <p14:tracePt t="23179" x="8394700" y="3149600"/>
          <p14:tracePt t="23211" x="8394700" y="3155950"/>
          <p14:tracePt t="23243" x="8394700" y="3162300"/>
          <p14:tracePt t="23259" x="8394700" y="3168650"/>
          <p14:tracePt t="23267" x="8388350" y="3168650"/>
          <p14:tracePt t="23275" x="8388350" y="3175000"/>
          <p14:tracePt t="23291" x="8382000" y="3187700"/>
          <p14:tracePt t="23307" x="8362950" y="3213100"/>
          <p14:tracePt t="23324" x="8337550" y="3238500"/>
          <p14:tracePt t="23341" x="8286750" y="3257550"/>
          <p14:tracePt t="23357" x="8235950" y="3263900"/>
          <p14:tracePt t="24036" x="8229600" y="3270250"/>
          <p14:tracePt t="24052" x="8223250" y="3276600"/>
          <p14:tracePt t="24059" x="8216900" y="3276600"/>
          <p14:tracePt t="24067" x="8210550" y="3282950"/>
          <p14:tracePt t="24077" x="8204200" y="3289300"/>
          <p14:tracePt t="24094" x="8178800" y="3308350"/>
          <p14:tracePt t="24111" x="8134350" y="3321050"/>
          <p14:tracePt t="24127" x="8064500" y="3346450"/>
          <p14:tracePt t="24144" x="7975600" y="3359150"/>
          <p14:tracePt t="24160" x="7854950" y="3365500"/>
          <p14:tracePt t="24177" x="7721600" y="3365500"/>
          <p14:tracePt t="24194" x="7543800" y="3365500"/>
          <p14:tracePt t="24210" x="7188200" y="3352800"/>
          <p14:tracePt t="24227" x="6927850" y="3346450"/>
          <p14:tracePt t="24244" x="6680200" y="3333750"/>
          <p14:tracePt t="24260" x="6489700" y="3333750"/>
          <p14:tracePt t="24277" x="6362700" y="3333750"/>
          <p14:tracePt t="24294" x="6242050" y="3327400"/>
          <p14:tracePt t="24311" x="6165850" y="3327400"/>
          <p14:tracePt t="24327" x="6134100" y="3321050"/>
          <p14:tracePt t="24344" x="6127750" y="3321050"/>
          <p14:tracePt t="24377" x="6121400" y="3321050"/>
          <p14:tracePt t="24394" x="6115050" y="3321050"/>
          <p14:tracePt t="24410" x="6108700" y="3321050"/>
          <p14:tracePt t="24451" x="6102350" y="3321050"/>
          <p14:tracePt t="25164" x="6102350" y="3327400"/>
          <p14:tracePt t="25172" x="6096000" y="3340100"/>
          <p14:tracePt t="25179" x="6089650" y="3359150"/>
          <p14:tracePt t="25188" x="6070600" y="3378200"/>
          <p14:tracePt t="25205" x="6038850" y="3409950"/>
          <p14:tracePt t="25222" x="6000750" y="3429000"/>
          <p14:tracePt t="25238" x="5956300" y="3454400"/>
          <p14:tracePt t="25255" x="5911850" y="3467100"/>
          <p14:tracePt t="25524" x="5899150" y="3467100"/>
          <p14:tracePt t="25532" x="5892800" y="3467100"/>
          <p14:tracePt t="25540" x="5880100" y="3448050"/>
          <p14:tracePt t="25555" x="5842000" y="3422650"/>
          <p14:tracePt t="25572" x="5784850" y="3403600"/>
          <p14:tracePt t="25589" x="5695950" y="3390900"/>
          <p14:tracePt t="25605" x="5543550" y="3359150"/>
          <p14:tracePt t="25622" x="5162550" y="3289300"/>
          <p14:tracePt t="25639" x="4514850" y="3219450"/>
          <p14:tracePt t="25655" x="3746500" y="3124200"/>
          <p14:tracePt t="25672" x="3003550" y="3067050"/>
          <p14:tracePt t="25689" x="2419350" y="2984500"/>
          <p14:tracePt t="25705" x="1898650" y="2901950"/>
          <p14:tracePt t="25722" x="1581150" y="2870200"/>
          <p14:tracePt t="25739" x="1333500" y="2844800"/>
          <p14:tracePt t="25755" x="1289050" y="2844800"/>
          <p14:tracePt t="25790" x="1295400" y="2851150"/>
          <p14:tracePt t="25805" x="1308100" y="2857500"/>
          <p14:tracePt t="25822" x="1314450" y="2863850"/>
          <p14:tracePt t="25868" x="1320800" y="2863850"/>
          <p14:tracePt t="25980" x="1320800" y="2870200"/>
          <p14:tracePt t="25988" x="1320800" y="2876550"/>
          <p14:tracePt t="25996" x="1320800" y="2882900"/>
          <p14:tracePt t="26006" x="1327150" y="2882900"/>
          <p14:tracePt t="26022" x="1346200" y="2901950"/>
          <p14:tracePt t="26039" x="1377950" y="2914650"/>
          <p14:tracePt t="26056" x="1428750" y="2946400"/>
          <p14:tracePt t="26072" x="1543050" y="3003550"/>
          <p14:tracePt t="26089" x="1708150" y="3073400"/>
          <p14:tracePt t="26106" x="1911350" y="3136900"/>
          <p14:tracePt t="26123" x="2152650" y="3200400"/>
          <p14:tracePt t="26139" x="2254250" y="3225800"/>
          <p14:tracePt t="26156" x="2305050" y="3244850"/>
          <p14:tracePt t="26172" x="2324100" y="3251200"/>
          <p14:tracePt t="26189" x="2330450" y="3257550"/>
          <p14:tracePt t="26222" x="2330450" y="3263900"/>
          <p14:tracePt t="26239" x="2336800" y="3263900"/>
          <p14:tracePt t="26256" x="2349500" y="3263900"/>
          <p14:tracePt t="26272" x="2355850" y="3263900"/>
          <p14:tracePt t="26289" x="2368550" y="3263900"/>
          <p14:tracePt t="26306" x="2400300" y="3270250"/>
          <p14:tracePt t="26323" x="2501900" y="3302000"/>
          <p14:tracePt t="26339" x="2597150" y="3333750"/>
          <p14:tracePt t="26356" x="2711450" y="3352800"/>
          <p14:tracePt t="26373" x="2819400" y="3359150"/>
          <p14:tracePt t="26390" x="2921000" y="3359150"/>
          <p14:tracePt t="26406" x="2990850" y="3321050"/>
          <p14:tracePt t="26423" x="3060700" y="3257550"/>
          <p14:tracePt t="26439" x="3098800" y="3187700"/>
          <p14:tracePt t="26456" x="3124200" y="3105150"/>
          <p14:tracePt t="26473" x="3136900" y="3035300"/>
          <p14:tracePt t="26489" x="3136900" y="2971800"/>
          <p14:tracePt t="26506" x="3130550" y="2921000"/>
          <p14:tracePt t="26523" x="3092450" y="2851150"/>
          <p14:tracePt t="26539" x="3073400" y="2800350"/>
          <p14:tracePt t="26556" x="3041650" y="2768600"/>
          <p14:tracePt t="26573" x="2984500" y="2717800"/>
          <p14:tracePt t="26589" x="2901950" y="2673350"/>
          <p14:tracePt t="26606" x="2781300" y="2635250"/>
          <p14:tracePt t="26623" x="2635250" y="2597150"/>
          <p14:tracePt t="26639" x="2508250" y="2590800"/>
          <p14:tracePt t="26656" x="2400300" y="2584450"/>
          <p14:tracePt t="26673" x="2292350" y="2590800"/>
          <p14:tracePt t="26689" x="2209800" y="2622550"/>
          <p14:tracePt t="26706" x="2139950" y="2686050"/>
          <p14:tracePt t="26723" x="2114550" y="2755900"/>
          <p14:tracePt t="26739" x="2101850" y="2895600"/>
          <p14:tracePt t="26756" x="2114550" y="2997200"/>
          <p14:tracePt t="26773" x="2171700" y="3111500"/>
          <p14:tracePt t="26789" x="2260600" y="3200400"/>
          <p14:tracePt t="26806" x="2381250" y="3276600"/>
          <p14:tracePt t="26823" x="2520950" y="3346450"/>
          <p14:tracePt t="26840" x="2686050" y="3384550"/>
          <p14:tracePt t="26856" x="2838450" y="3409950"/>
          <p14:tracePt t="26873" x="2965450" y="3422650"/>
          <p14:tracePt t="26889" x="3054350" y="3422650"/>
          <p14:tracePt t="26906" x="3105150" y="3422650"/>
          <p14:tracePt t="26910" x="3124200" y="3422650"/>
          <p14:tracePt t="26923" x="3143250" y="3422650"/>
          <p14:tracePt t="26939" x="3168650" y="3422650"/>
          <p14:tracePt t="26956" x="3187700" y="3422650"/>
          <p14:tracePt t="26973" x="3219450" y="3422650"/>
          <p14:tracePt t="26990" x="3289300" y="3429000"/>
          <p14:tracePt t="27006" x="3384550" y="3429000"/>
          <p14:tracePt t="27023" x="3505200" y="3441700"/>
          <p14:tracePt t="27040" x="3632200" y="3441700"/>
          <p14:tracePt t="27056" x="3765550" y="3441700"/>
          <p14:tracePt t="27073" x="3905250" y="3441700"/>
          <p14:tracePt t="27090" x="4025900" y="3435350"/>
          <p14:tracePt t="27106" x="4133850" y="3429000"/>
          <p14:tracePt t="27123" x="4171950" y="3422650"/>
          <p14:tracePt t="27140" x="4191000" y="3422650"/>
          <p14:tracePt t="27212" x="4191000" y="3416300"/>
          <p14:tracePt t="27220" x="4197350" y="3416300"/>
          <p14:tracePt t="27229" x="4210050" y="3409950"/>
          <p14:tracePt t="27240" x="4216400" y="3409950"/>
          <p14:tracePt t="27257" x="4241800" y="3397250"/>
          <p14:tracePt t="27273" x="4267200" y="3390900"/>
          <p14:tracePt t="27290" x="4279900" y="3371850"/>
          <p14:tracePt t="27307" x="4298950" y="3365500"/>
          <p14:tracePt t="27323" x="4305300" y="3346450"/>
          <p14:tracePt t="27340" x="4311650" y="3327400"/>
          <p14:tracePt t="27357" x="4318000" y="3308350"/>
          <p14:tracePt t="27373" x="4318000" y="3302000"/>
          <p14:tracePt t="27390" x="4324350" y="3289300"/>
          <p14:tracePt t="27407" x="4337050" y="3276600"/>
          <p14:tracePt t="27412" x="4343400" y="3263900"/>
          <p14:tracePt t="27423" x="4343400" y="3257550"/>
          <p14:tracePt t="27440" x="4356100" y="3232150"/>
          <p14:tracePt t="27458" x="4362450" y="3225800"/>
          <p14:tracePt t="27474" x="4368800" y="3213100"/>
          <p14:tracePt t="27507" x="4368800" y="3206750"/>
          <p14:tracePt t="27524" x="4368800" y="3200400"/>
          <p14:tracePt t="27565" x="4368800" y="3194050"/>
          <p14:tracePt t="27621" x="4368800" y="3187700"/>
          <p14:tracePt t="27669" x="4368800" y="3181350"/>
          <p14:tracePt t="27789" x="4362450" y="3181350"/>
          <p14:tracePt t="27805" x="4356100" y="3181350"/>
          <p14:tracePt t="27821" x="4343400" y="3175000"/>
          <p14:tracePt t="27830" x="4337050" y="3175000"/>
          <p14:tracePt t="27841" x="4330700" y="3168650"/>
          <p14:tracePt t="27857" x="4318000" y="3168650"/>
          <p14:tracePt t="27874" x="4305300" y="3162300"/>
          <p14:tracePt t="27891" x="4298950" y="3162300"/>
          <p14:tracePt t="27908" x="4286250" y="3162300"/>
          <p14:tracePt t="27924" x="4279900" y="3162300"/>
          <p14:tracePt t="27941" x="4273550" y="3162300"/>
          <p14:tracePt t="27974" x="4267200" y="3155950"/>
          <p14:tracePt t="27998" x="4260850" y="3155950"/>
          <p14:tracePt t="28021" x="4254500" y="3155950"/>
          <p14:tracePt t="28109" x="4254500" y="3149600"/>
          <p14:tracePt t="28141" x="4248150" y="3149600"/>
          <p14:tracePt t="29341" x="4260850" y="3149600"/>
          <p14:tracePt t="29349" x="4273550" y="3149600"/>
          <p14:tracePt t="29357" x="4286250" y="3149600"/>
          <p14:tracePt t="29366" x="4311650" y="3149600"/>
          <p14:tracePt t="29383" x="4368800" y="3149600"/>
          <p14:tracePt t="29400" x="4432300" y="3149600"/>
          <p14:tracePt t="29416" x="4502150" y="3149600"/>
          <p14:tracePt t="29421" x="4540250" y="3149600"/>
          <p14:tracePt t="29433" x="4565650" y="3149600"/>
          <p14:tracePt t="29449" x="4622800" y="3149600"/>
          <p14:tracePt t="29466" x="4641850" y="3149600"/>
          <p14:tracePt t="29483" x="4654550" y="3149600"/>
          <p14:tracePt t="29702" x="4667250" y="3149600"/>
          <p14:tracePt t="29709" x="4673600" y="3149600"/>
          <p14:tracePt t="29717" x="4686300" y="3149600"/>
          <p14:tracePt t="29726" x="4699000" y="3149600"/>
          <p14:tracePt t="29743" x="4730750" y="3149600"/>
          <p14:tracePt t="29759" x="4775200" y="3149600"/>
          <p14:tracePt t="29776" x="4806950" y="3149600"/>
          <p14:tracePt t="29793" x="4832350" y="3143250"/>
          <p14:tracePt t="29810" x="4851400" y="3143250"/>
          <p14:tracePt t="29826" x="4857750" y="3143250"/>
          <p14:tracePt t="31015" x="4870450" y="3136900"/>
          <p14:tracePt t="31038" x="4876800" y="3136900"/>
          <p14:tracePt t="31054" x="4883150" y="3130550"/>
          <p14:tracePt t="31478" x="4883150" y="3117850"/>
          <p14:tracePt t="31487" x="4883150" y="3111500"/>
          <p14:tracePt t="31495" x="4883150" y="3105150"/>
          <p14:tracePt t="31507" x="4883150" y="3098800"/>
          <p14:tracePt t="31523" x="4883150" y="3079750"/>
          <p14:tracePt t="31540" x="4889500" y="3060700"/>
          <p14:tracePt t="31558" x="4895850" y="3016250"/>
          <p14:tracePt t="31573" x="4895850" y="2997200"/>
          <p14:tracePt t="31590" x="4908550" y="2965450"/>
          <p14:tracePt t="31607" x="4908550" y="2940050"/>
          <p14:tracePt t="31623" x="4914900" y="2921000"/>
          <p14:tracePt t="31640" x="4914900" y="2908300"/>
          <p14:tracePt t="31657" x="4914900" y="2901950"/>
          <p14:tracePt t="31674" x="4914900" y="2889250"/>
          <p14:tracePt t="31690" x="4914900" y="2876550"/>
          <p14:tracePt t="31707" x="4914900" y="2870200"/>
          <p14:tracePt t="31724" x="4914900" y="2863850"/>
          <p14:tracePt t="31740" x="4914900" y="2857500"/>
          <p14:tracePt t="31783" x="4914900" y="2851150"/>
          <p14:tracePt t="31791" x="4914900" y="2844800"/>
          <p14:tracePt t="31806" x="4914900" y="2838450"/>
          <p14:tracePt t="31839" x="4914900" y="2832100"/>
          <p14:tracePt t="32439" x="4914900" y="2838450"/>
          <p14:tracePt t="32457" x="4914900" y="2844800"/>
          <p14:tracePt t="32463" x="4908550" y="2844800"/>
          <p14:tracePt t="32471" x="4908550" y="2851150"/>
          <p14:tracePt t="32495" x="4908550" y="2857500"/>
          <p14:tracePt t="32503" x="4902200" y="2863850"/>
          <p14:tracePt t="32527" x="4895850" y="2870200"/>
          <p14:tracePt t="32536" x="4895850" y="2882900"/>
          <p14:tracePt t="32548" x="4889500" y="2882900"/>
          <p14:tracePt t="32564" x="4889500" y="2895600"/>
          <p14:tracePt t="32580" x="4883150" y="2908300"/>
          <p14:tracePt t="32597" x="4876800" y="2914650"/>
          <p14:tracePt t="32614" x="4876800" y="2927350"/>
          <p14:tracePt t="32630" x="4876800" y="2946400"/>
          <p14:tracePt t="32647" x="4876800" y="2959100"/>
          <p14:tracePt t="32664" x="4870450" y="2978150"/>
          <p14:tracePt t="32680" x="4870450" y="3003550"/>
          <p14:tracePt t="32697" x="4870450" y="3028950"/>
          <p14:tracePt t="32714" x="4870450" y="3041650"/>
          <p14:tracePt t="32730" x="4870450" y="3060700"/>
          <p14:tracePt t="32747" x="4870450" y="3073400"/>
          <p14:tracePt t="32764" x="4870450" y="3092450"/>
          <p14:tracePt t="32780" x="4883150" y="3098800"/>
          <p14:tracePt t="32797" x="4895850" y="3105150"/>
          <p14:tracePt t="32815" x="4933950" y="3111500"/>
          <p14:tracePt t="32830" x="4991100" y="3098800"/>
          <p14:tracePt t="32847" x="5067300" y="3060700"/>
          <p14:tracePt t="32864" x="5124450" y="3016250"/>
          <p14:tracePt t="32880" x="5175250" y="2978150"/>
          <p14:tracePt t="32897" x="5213350" y="2952750"/>
          <p14:tracePt t="32914" x="5238750" y="2933700"/>
          <p14:tracePt t="32930" x="5264150" y="2921000"/>
          <p14:tracePt t="32947" x="5289550" y="2921000"/>
          <p14:tracePt t="32964" x="5314950" y="2921000"/>
          <p14:tracePt t="32980" x="5365750" y="2921000"/>
          <p14:tracePt t="32985" x="5391150" y="2921000"/>
          <p14:tracePt t="32997" x="5403850" y="2927350"/>
          <p14:tracePt t="33014" x="5461000" y="2927350"/>
          <p14:tracePt t="33030" x="5492750" y="2927350"/>
          <p14:tracePt t="33047" x="5499100" y="2927350"/>
          <p14:tracePt t="33064" x="5505450" y="2927350"/>
          <p14:tracePt t="33081" x="5511800" y="2921000"/>
          <p14:tracePt t="33097" x="5511800" y="2914650"/>
          <p14:tracePt t="33152" x="5511800" y="2927350"/>
          <p14:tracePt t="33159" x="5511800" y="2933700"/>
          <p14:tracePt t="33170" x="5511800" y="2946400"/>
          <p14:tracePt t="33181" x="5511800" y="2965450"/>
          <p14:tracePt t="33198" x="5499100" y="2997200"/>
          <p14:tracePt t="33214" x="5492750" y="3016250"/>
          <p14:tracePt t="33231" x="5486400" y="3035300"/>
          <p14:tracePt t="33248" x="5486400" y="3060700"/>
          <p14:tracePt t="33264" x="5486400" y="3079750"/>
          <p14:tracePt t="33281" x="5486400" y="3098800"/>
          <p14:tracePt t="33298" x="5486400" y="3111500"/>
          <p14:tracePt t="33314" x="5486400" y="3124200"/>
          <p14:tracePt t="33331" x="5480050" y="3136900"/>
          <p14:tracePt t="33348" x="5480050" y="3143250"/>
          <p14:tracePt t="33800" x="5480050" y="3136900"/>
          <p14:tracePt t="33808" x="5480050" y="3130550"/>
          <p14:tracePt t="33814" x="5486400" y="3130550"/>
          <p14:tracePt t="33824" x="5486400" y="3124200"/>
          <p14:tracePt t="33841" x="5492750" y="3111500"/>
          <p14:tracePt t="33858" x="5492750" y="3079750"/>
          <p14:tracePt t="33875" x="5492750" y="3048000"/>
          <p14:tracePt t="33891" x="5492750" y="3016250"/>
          <p14:tracePt t="33908" x="5492750" y="2984500"/>
          <p14:tracePt t="33925" x="5492750" y="2952750"/>
          <p14:tracePt t="33941" x="5480050" y="2921000"/>
          <p14:tracePt t="33958" x="5473700" y="2876550"/>
          <p14:tracePt t="33975" x="5473700" y="2857500"/>
          <p14:tracePt t="33991" x="5473700" y="2844800"/>
          <p14:tracePt t="34008" x="5480050" y="2832100"/>
          <p14:tracePt t="34025" x="5480050" y="2819400"/>
          <p14:tracePt t="34041" x="5486400" y="2819400"/>
          <p14:tracePt t="34058" x="5492750" y="2819400"/>
          <p14:tracePt t="34075" x="5492750" y="2813050"/>
          <p14:tracePt t="34091" x="5492750" y="2806700"/>
          <p14:tracePt t="34108" x="5499100" y="2800350"/>
          <p14:tracePt t="34125" x="5511800" y="2800350"/>
          <p14:tracePt t="34142" x="5518150" y="2794000"/>
          <p14:tracePt t="34158" x="5524500" y="2787650"/>
          <p14:tracePt t="34175" x="5537200" y="2787650"/>
          <p14:tracePt t="34192" x="5543550" y="2787650"/>
          <p14:tracePt t="34208" x="5556250" y="2787650"/>
          <p14:tracePt t="34225" x="5562600" y="2787650"/>
          <p14:tracePt t="34242" x="5568950" y="2787650"/>
          <p14:tracePt t="34259" x="5588000" y="2794000"/>
          <p14:tracePt t="34275" x="5588000" y="2800350"/>
          <p14:tracePt t="34292" x="5594350" y="2813050"/>
          <p14:tracePt t="34308" x="5600700" y="2844800"/>
          <p14:tracePt t="34325" x="5568950" y="2876550"/>
          <p14:tracePt t="34342" x="5511800" y="2901950"/>
          <p14:tracePt t="34880" x="5505450" y="2901950"/>
          <p14:tracePt t="34904" x="5505450" y="2908300"/>
          <p14:tracePt t="34912" x="5505450" y="2914650"/>
          <p14:tracePt t="34921" x="5505450" y="2921000"/>
          <p14:tracePt t="34938" x="5511800" y="2927350"/>
          <p14:tracePt t="34955" x="5530850" y="2946400"/>
          <p14:tracePt t="34971" x="5556250" y="2978150"/>
          <p14:tracePt t="34988" x="5594350" y="3016250"/>
          <p14:tracePt t="35005" x="5651500" y="3073400"/>
          <p14:tracePt t="35009" x="5689600" y="3105150"/>
          <p14:tracePt t="35022" x="5746750" y="3136900"/>
          <p14:tracePt t="35038" x="5861050" y="3200400"/>
          <p14:tracePt t="35055" x="6000750" y="3270250"/>
          <p14:tracePt t="35071" x="6083300" y="3282950"/>
          <p14:tracePt t="35088" x="6121400" y="3295650"/>
          <p14:tracePt t="35105" x="6159500" y="3302000"/>
          <p14:tracePt t="35122" x="6165850" y="3308350"/>
          <p14:tracePt t="35191" x="6172200" y="3308350"/>
          <p14:tracePt t="35200" x="6178550" y="3308350"/>
          <p14:tracePt t="35216" x="6184900" y="3308350"/>
          <p14:tracePt t="35225" x="6197600" y="3308350"/>
          <p14:tracePt t="35241" x="6203950" y="3308350"/>
          <p14:tracePt t="35255" x="6210300" y="3308350"/>
          <p14:tracePt t="35272" x="6223000" y="3302000"/>
          <p14:tracePt t="35288" x="6242050" y="3295650"/>
          <p14:tracePt t="35305" x="6267450" y="3282950"/>
          <p14:tracePt t="35322" x="6286500" y="3276600"/>
          <p14:tracePt t="35339" x="6299200" y="3270250"/>
          <p14:tracePt t="35355" x="6305550" y="3263900"/>
          <p14:tracePt t="35372" x="6311900" y="3257550"/>
          <p14:tracePt t="35552" x="6311900" y="3251200"/>
          <p14:tracePt t="35569" x="6311900" y="3244850"/>
          <p14:tracePt t="35577" x="6318250" y="3244850"/>
          <p14:tracePt t="35589" x="6324600" y="3244850"/>
          <p14:tracePt t="35605" x="6330950" y="3232150"/>
          <p14:tracePt t="35622" x="6343650" y="3225800"/>
          <p14:tracePt t="35640" x="6356350" y="3213100"/>
          <p14:tracePt t="35655" x="6362700" y="3200400"/>
          <p14:tracePt t="35672" x="6369050" y="3194050"/>
          <p14:tracePt t="35689" x="6369050" y="3181350"/>
          <p14:tracePt t="35706" x="6369050" y="3175000"/>
          <p14:tracePt t="35739" x="6369050" y="3168650"/>
          <p14:tracePt t="35825" x="6369050" y="3162300"/>
          <p14:tracePt t="35872" x="6369050" y="3155950"/>
          <p14:tracePt t="35880" x="6381750" y="3149600"/>
          <p14:tracePt t="35896" x="6400800" y="3143250"/>
          <p14:tracePt t="35906" x="6413500" y="3143250"/>
          <p14:tracePt t="35922" x="6470650" y="3143250"/>
          <p14:tracePt t="35939" x="6578600" y="3143250"/>
          <p14:tracePt t="35956" x="6724650" y="3149600"/>
          <p14:tracePt t="35972" x="6889750" y="3162300"/>
          <p14:tracePt t="35989" x="7029450" y="3181350"/>
          <p14:tracePt t="36006" x="7124700" y="3187700"/>
          <p14:tracePt t="36022" x="7175500" y="3194050"/>
          <p14:tracePt t="36040" x="7194550" y="3194050"/>
          <p14:tracePt t="36513" x="7200900" y="3194050"/>
          <p14:tracePt t="36521" x="7213600" y="3194050"/>
          <p14:tracePt t="36529" x="7219950" y="3194050"/>
          <p14:tracePt t="36538" x="7239000" y="3194050"/>
          <p14:tracePt t="36554" x="7289800" y="3206750"/>
          <p14:tracePt t="36570" x="7346950" y="3219450"/>
          <p14:tracePt t="36587" x="7404100" y="3225800"/>
          <p14:tracePt t="36604" x="7454900" y="3238500"/>
          <p14:tracePt t="36620" x="7480300" y="3238500"/>
          <p14:tracePt t="36637" x="7499350" y="3251200"/>
          <p14:tracePt t="36654" x="7512050" y="3251200"/>
          <p14:tracePt t="36670" x="7531100" y="3257550"/>
          <p14:tracePt t="36689" x="7562850" y="3263900"/>
          <p14:tracePt t="36704" x="7581900" y="3270250"/>
          <p14:tracePt t="36721" x="7607300" y="3270250"/>
          <p14:tracePt t="36737" x="7626350" y="3270250"/>
          <p14:tracePt t="36754" x="7645400" y="3276600"/>
          <p14:tracePt t="36771" x="7658100" y="3276600"/>
          <p14:tracePt t="36787" x="7670800" y="3276600"/>
          <p14:tracePt t="36821" x="7677150" y="3276600"/>
          <p14:tracePt t="36841" x="7683500" y="3276600"/>
          <p14:tracePt t="36864" x="7689850" y="3276600"/>
          <p14:tracePt t="36945" x="7696200" y="3270250"/>
          <p14:tracePt t="36953" x="7702550" y="3270250"/>
          <p14:tracePt t="36969" x="7708900" y="3270250"/>
          <p14:tracePt t="36977" x="7715250" y="3270250"/>
          <p14:tracePt t="36988" x="7721600" y="3263900"/>
          <p14:tracePt t="37004" x="7753350" y="3257550"/>
          <p14:tracePt t="37021" x="7785100" y="3251200"/>
          <p14:tracePt t="37038" x="7816850" y="3244850"/>
          <p14:tracePt t="37054" x="7848600" y="3238500"/>
          <p14:tracePt t="37058" x="7867650" y="3232150"/>
          <p14:tracePt t="37071" x="7880350" y="3232150"/>
          <p14:tracePt t="37088" x="7918450" y="3225800"/>
          <p14:tracePt t="37104" x="7937500" y="3219450"/>
          <p14:tracePt t="37297" x="7943850" y="3219450"/>
          <p14:tracePt t="37305" x="7962900" y="3219450"/>
          <p14:tracePt t="37313" x="7975600" y="3219450"/>
          <p14:tracePt t="37327" x="7994650" y="3219450"/>
          <p14:tracePt t="37343" x="8051800" y="3219450"/>
          <p14:tracePt t="37360" x="8115300" y="3219450"/>
          <p14:tracePt t="37377" x="8216900" y="3219450"/>
          <p14:tracePt t="37393" x="8274050" y="3213100"/>
          <p14:tracePt t="37410" x="8318500" y="3200400"/>
          <p14:tracePt t="37427" x="8331200" y="3194050"/>
          <p14:tracePt t="37443" x="8337550" y="3187700"/>
          <p14:tracePt t="37649" x="8343900" y="3187700"/>
          <p14:tracePt t="37657" x="8350250" y="3187700"/>
          <p14:tracePt t="37675" x="8362950" y="3187700"/>
          <p14:tracePt t="37682" x="8369300" y="3187700"/>
          <p14:tracePt t="37694" x="8375650" y="3187700"/>
          <p14:tracePt t="37710" x="8394700" y="3181350"/>
          <p14:tracePt t="37727" x="8420100" y="3181350"/>
          <p14:tracePt t="37745" x="8451850" y="3181350"/>
          <p14:tracePt t="37761" x="8470900" y="3181350"/>
          <p14:tracePt t="37777" x="8483600" y="3181350"/>
          <p14:tracePt t="37794" x="8489950" y="3181350"/>
          <p14:tracePt t="38105" x="8483600" y="3181350"/>
          <p14:tracePt t="38114" x="8464550" y="3194050"/>
          <p14:tracePt t="38120" x="8426450" y="3200400"/>
          <p14:tracePt t="38130" x="8382000" y="3213100"/>
          <p14:tracePt t="38146" x="8350250" y="3213100"/>
          <p14:tracePt t="38163" x="8343900" y="3213100"/>
          <p14:tracePt t="38626" x="8350250" y="3213100"/>
          <p14:tracePt t="38634" x="8362950" y="3213100"/>
          <p14:tracePt t="38642" x="8369300" y="3213100"/>
          <p14:tracePt t="38652" x="8382000" y="3213100"/>
          <p14:tracePt t="38669" x="8413750" y="3206750"/>
          <p14:tracePt t="38686" x="8432800" y="3206750"/>
          <p14:tracePt t="38702" x="8445500" y="3206750"/>
          <p14:tracePt t="38719" x="8458200" y="3206750"/>
          <p14:tracePt t="38736" x="8470900" y="3206750"/>
          <p14:tracePt t="38753" x="8489950" y="3206750"/>
          <p14:tracePt t="38769" x="8509000" y="3206750"/>
          <p14:tracePt t="38786" x="8521700" y="3206750"/>
          <p14:tracePt t="38803" x="8540750" y="3206750"/>
          <p14:tracePt t="38819" x="8559800" y="3206750"/>
          <p14:tracePt t="38836" x="8585200" y="3200400"/>
          <p14:tracePt t="38852" x="8610600" y="3200400"/>
          <p14:tracePt t="38869" x="8642350" y="3200400"/>
          <p14:tracePt t="38886" x="8674100" y="3200400"/>
          <p14:tracePt t="38902" x="8718550" y="3200400"/>
          <p14:tracePt t="38919" x="8756650" y="3200400"/>
          <p14:tracePt t="38936" x="8775700" y="3194050"/>
          <p14:tracePt t="38953" x="8794750" y="3187700"/>
          <p14:tracePt t="39828" x="8801100" y="3187700"/>
          <p14:tracePt t="39834" x="8807450" y="3187700"/>
          <p14:tracePt t="39842" x="8826500" y="3187700"/>
          <p14:tracePt t="39852" x="8839200" y="3187700"/>
          <p14:tracePt t="39869" x="8928100" y="3187700"/>
          <p14:tracePt t="39886" x="9042400" y="3187700"/>
          <p14:tracePt t="39902" x="9182100" y="3187700"/>
          <p14:tracePt t="39919" x="9296400" y="3187700"/>
          <p14:tracePt t="39936" x="9398000" y="3187700"/>
          <p14:tracePt t="39952" x="9455150" y="3181350"/>
          <p14:tracePt t="39969" x="9474200" y="3181350"/>
          <p14:tracePt t="39986" x="9480550" y="3181350"/>
          <p14:tracePt t="40106" x="9486900" y="3181350"/>
          <p14:tracePt t="40124" x="9493250" y="3181350"/>
          <p14:tracePt t="40130" x="9505950" y="3181350"/>
          <p14:tracePt t="40139" x="9531350" y="3181350"/>
          <p14:tracePt t="40153" x="9556750" y="3181350"/>
          <p14:tracePt t="40169" x="9652000" y="3187700"/>
          <p14:tracePt t="40186" x="9817100" y="3200400"/>
          <p14:tracePt t="40203" x="9925050" y="3200400"/>
          <p14:tracePt t="40219" x="9982200" y="3200400"/>
          <p14:tracePt t="40236" x="10013950" y="3200400"/>
          <p14:tracePt t="40253" x="10026650" y="3200400"/>
          <p14:tracePt t="40269" x="10033000" y="3200400"/>
          <p14:tracePt t="40458" x="10039350" y="3200400"/>
          <p14:tracePt t="40475" x="10045700" y="3200400"/>
          <p14:tracePt t="40482" x="10052050" y="3200400"/>
          <p14:tracePt t="40492" x="10058400" y="3200400"/>
          <p14:tracePt t="40508" x="10071100" y="3200400"/>
          <p14:tracePt t="40525" x="10077450" y="3206750"/>
          <p14:tracePt t="40542" x="10083800" y="3206750"/>
          <p14:tracePt t="41636" x="10096500" y="3213100"/>
          <p14:tracePt t="41643" x="10115550" y="3219450"/>
          <p14:tracePt t="41652" x="10134600" y="3225800"/>
          <p14:tracePt t="41666" x="10147300" y="3225800"/>
          <p14:tracePt t="41683" x="10185400" y="3244850"/>
          <p14:tracePt t="41699" x="10204450" y="3257550"/>
          <p14:tracePt t="41716" x="10217150" y="3257550"/>
          <p14:tracePt t="41939" x="10210800" y="3257550"/>
          <p14:tracePt t="41947" x="10204450" y="3257550"/>
          <p14:tracePt t="41971" x="10198100" y="3257550"/>
          <p14:tracePt t="41979" x="10191750" y="3263900"/>
          <p14:tracePt t="41987" x="10191750" y="3270250"/>
          <p14:tracePt t="41997" x="10185400" y="3276600"/>
          <p14:tracePt t="42014" x="10185400" y="3289300"/>
          <p14:tracePt t="42031" x="10185400" y="3295650"/>
          <p14:tracePt t="42692" x="10179050" y="3295650"/>
          <p14:tracePt t="42701" x="10172700" y="3295650"/>
          <p14:tracePt t="42707" x="10153650" y="3295650"/>
          <p14:tracePt t="42716" x="10121900" y="3295650"/>
          <p14:tracePt t="42732" x="10001250" y="3295650"/>
          <p14:tracePt t="42748" x="9823450" y="3321050"/>
          <p14:tracePt t="42765" x="9563100" y="3384550"/>
          <p14:tracePt t="42782" x="9182100" y="3473450"/>
          <p14:tracePt t="42798" x="8674100" y="3594100"/>
          <p14:tracePt t="42815" x="8204200" y="3708400"/>
          <p14:tracePt t="42832" x="7918450" y="3803650"/>
          <p14:tracePt t="42848" x="7715250" y="3879850"/>
          <p14:tracePt t="42865" x="7613650" y="3924300"/>
          <p14:tracePt t="42883" x="7518400" y="3962400"/>
          <p14:tracePt t="42899" x="7435850" y="3987800"/>
          <p14:tracePt t="42915" x="7359650" y="4000500"/>
          <p14:tracePt t="42932" x="7283450" y="4032250"/>
          <p14:tracePt t="42949" x="7239000" y="4064000"/>
          <p14:tracePt t="42965" x="7194550" y="4095750"/>
          <p14:tracePt t="42982" x="7150100" y="4114800"/>
          <p14:tracePt t="42999" x="7112000" y="4127500"/>
          <p14:tracePt t="43015" x="7073900" y="4133850"/>
          <p14:tracePt t="43032" x="7054850" y="4133850"/>
          <p14:tracePt t="43049" x="7042150" y="4127500"/>
          <p14:tracePt t="43065" x="7016750" y="4114800"/>
          <p14:tracePt t="43083" x="6991350" y="4102100"/>
          <p14:tracePt t="43099" x="6972300" y="4095750"/>
          <p14:tracePt t="43115" x="6946900" y="4089400"/>
          <p14:tracePt t="43132" x="6908800" y="4083050"/>
          <p14:tracePt t="43149" x="6870700" y="4076700"/>
          <p14:tracePt t="43165" x="6807200" y="4076700"/>
          <p14:tracePt t="43182" x="6718300" y="4070350"/>
          <p14:tracePt t="43199" x="6610350" y="4064000"/>
          <p14:tracePt t="43215" x="6470650" y="4051300"/>
          <p14:tracePt t="43232" x="6280150" y="4032250"/>
          <p14:tracePt t="43249" x="6045200" y="4006850"/>
          <p14:tracePt t="43266" x="5810250" y="3987800"/>
          <p14:tracePt t="43283" x="5505450" y="3975100"/>
          <p14:tracePt t="43299" x="5308600" y="3975100"/>
          <p14:tracePt t="43315" x="5092700" y="3968750"/>
          <p14:tracePt t="43332" x="4870450" y="3949700"/>
          <p14:tracePt t="43349" x="4705350" y="3930650"/>
          <p14:tracePt t="43366" x="4546600" y="3924300"/>
          <p14:tracePt t="43382" x="4381500" y="3917950"/>
          <p14:tracePt t="43399" x="4222750" y="3911600"/>
          <p14:tracePt t="43416" x="4076700" y="3911600"/>
          <p14:tracePt t="43432" x="3968750" y="3898900"/>
          <p14:tracePt t="43449" x="3892550" y="3898900"/>
          <p14:tracePt t="43466" x="3829050" y="3898900"/>
          <p14:tracePt t="43483" x="3784600" y="3898900"/>
          <p14:tracePt t="43499" x="3778250" y="3898900"/>
          <p14:tracePt t="44052" x="3771900" y="3898900"/>
          <p14:tracePt t="44060" x="3765550" y="3898900"/>
          <p14:tracePt t="44068" x="3759200" y="3898900"/>
          <p14:tracePt t="44077" x="3752850" y="3898900"/>
          <p14:tracePt t="44094" x="3740150" y="3898900"/>
          <p14:tracePt t="44110" x="3727450" y="3898900"/>
          <p14:tracePt t="44127" x="3695700" y="3898900"/>
          <p14:tracePt t="44144" x="3638550" y="3898900"/>
          <p14:tracePt t="44160" x="3562350" y="3886200"/>
          <p14:tracePt t="44177" x="3441700" y="3879850"/>
          <p14:tracePt t="44194" x="3270250" y="3873500"/>
          <p14:tracePt t="44210" x="3035300" y="3860800"/>
          <p14:tracePt t="44227" x="2698750" y="3854450"/>
          <p14:tracePt t="44244" x="2489200" y="3848100"/>
          <p14:tracePt t="44260" x="2292350" y="3848100"/>
          <p14:tracePt t="44277" x="2089150" y="3835400"/>
          <p14:tracePt t="44294" x="1924050" y="3835400"/>
          <p14:tracePt t="44310" x="1822450" y="3829050"/>
          <p14:tracePt t="44327" x="1784350" y="3829050"/>
          <p14:tracePt t="44344" x="1758950" y="3829050"/>
          <p14:tracePt t="44360" x="1733550" y="3835400"/>
          <p14:tracePt t="44377" x="1714500" y="3841750"/>
          <p14:tracePt t="44394" x="1701800" y="3848100"/>
          <p14:tracePt t="44461" x="1695450" y="3848100"/>
          <p14:tracePt t="44485" x="1689100" y="3848100"/>
          <p14:tracePt t="44517" x="1682750" y="3848100"/>
          <p14:tracePt t="44524" x="1676400" y="3848100"/>
          <p14:tracePt t="44532" x="1670050" y="3848100"/>
          <p14:tracePt t="44544" x="1663700" y="3848100"/>
          <p14:tracePt t="44561" x="1651000" y="3848100"/>
          <p14:tracePt t="44577" x="1644650" y="3854450"/>
          <p14:tracePt t="44594" x="1638300" y="3854450"/>
          <p14:tracePt t="44611" x="1631950" y="3860800"/>
          <p14:tracePt t="44627" x="1625600" y="3860800"/>
          <p14:tracePt t="44652" x="1625600" y="3867150"/>
          <p14:tracePt t="44661" x="1619250" y="3867150"/>
          <p14:tracePt t="44677" x="1612900" y="3873500"/>
          <p14:tracePt t="44695" x="1612900" y="3879850"/>
          <p14:tracePt t="44711" x="1606550" y="3898900"/>
          <p14:tracePt t="44727" x="1600200" y="3924300"/>
          <p14:tracePt t="44745" x="1593850" y="3943350"/>
          <p14:tracePt t="44761" x="1593850" y="3956050"/>
          <p14:tracePt t="44777" x="1593850" y="3968750"/>
          <p14:tracePt t="44794" x="1593850" y="3975100"/>
          <p14:tracePt t="44837" x="1587500" y="3975100"/>
          <p14:tracePt t="44846" x="1587500" y="3981450"/>
          <p14:tracePt t="44862" x="1581150" y="3981450"/>
          <p14:tracePt t="44877" x="1574800" y="3981450"/>
          <p14:tracePt t="44893" x="1574800" y="3987800"/>
          <p14:tracePt t="44917" x="1568450" y="3987800"/>
          <p14:tracePt t="44933" x="1562100" y="3987800"/>
          <p14:tracePt t="44941" x="1562100" y="3994150"/>
          <p14:tracePt t="45076" x="1555750" y="3994150"/>
          <p14:tracePt t="45093" x="1549400" y="3994150"/>
          <p14:tracePt t="45109" x="1543050" y="3994150"/>
          <p14:tracePt t="45141" x="1536700" y="3994150"/>
          <p14:tracePt t="45166" x="1536700" y="3987800"/>
          <p14:tracePt t="45173" x="1530350" y="3987800"/>
          <p14:tracePt t="45269" x="1524000" y="3987800"/>
          <p14:tracePt t="45277" x="1517650" y="3987800"/>
          <p14:tracePt t="45285" x="1511300" y="3987800"/>
          <p14:tracePt t="45295" x="1504950" y="3987800"/>
          <p14:tracePt t="45311" x="1479550" y="3987800"/>
          <p14:tracePt t="45328" x="1460500" y="3987800"/>
          <p14:tracePt t="45345" x="1447800" y="3987800"/>
          <p14:tracePt t="45361" x="1441450" y="3994150"/>
          <p14:tracePt t="45509" x="1435100" y="3994150"/>
          <p14:tracePt t="45517" x="1428750" y="3994150"/>
          <p14:tracePt t="45541" x="1422400" y="4000500"/>
          <p14:tracePt t="45557" x="1416050" y="4000500"/>
          <p14:tracePt t="45869" x="1416050" y="4006850"/>
          <p14:tracePt t="45885" x="1416050" y="4019550"/>
          <p14:tracePt t="45893" x="1416050" y="4025900"/>
          <p14:tracePt t="45901" x="1422400" y="4032250"/>
          <p14:tracePt t="45910" x="1422400" y="4038600"/>
          <p14:tracePt t="45927" x="1428750" y="4051300"/>
          <p14:tracePt t="45944" x="1435100" y="4064000"/>
          <p14:tracePt t="45961" x="1441450" y="4070350"/>
          <p14:tracePt t="45977" x="1441450" y="4076700"/>
          <p14:tracePt t="46087" x="1441450" y="4070350"/>
          <p14:tracePt t="46135" x="1441450" y="4064000"/>
          <p14:tracePt t="46141" x="1435100" y="4064000"/>
          <p14:tracePt t="46150" x="1435100" y="4057650"/>
          <p14:tracePt t="46166" x="1435100" y="4051300"/>
          <p14:tracePt t="46177" x="1428750" y="4051300"/>
          <p14:tracePt t="46194" x="1428750" y="4044950"/>
          <p14:tracePt t="46211" x="1428750" y="4038600"/>
          <p14:tracePt t="46229" x="1422400" y="4025900"/>
          <p14:tracePt t="46244" x="1416050" y="4019550"/>
          <p14:tracePt t="46261" x="1416050" y="4013200"/>
          <p14:tracePt t="46294" x="1416050" y="4006850"/>
          <p14:tracePt t="46317" x="1416050" y="4000500"/>
          <p14:tracePt t="46950" x="1416050" y="4006850"/>
          <p14:tracePt t="46966" x="1416050" y="4013200"/>
          <p14:tracePt t="46998" x="1416050" y="4019550"/>
          <p14:tracePt t="47014" x="1422400" y="4025900"/>
          <p14:tracePt t="47031" x="1422400" y="4032250"/>
          <p14:tracePt t="47037" x="1428750" y="4032250"/>
          <p14:tracePt t="47053" x="1435100" y="4032250"/>
          <p14:tracePt t="47062" x="1435100" y="4038600"/>
          <p14:tracePt t="47077" x="1441450" y="4038600"/>
          <p14:tracePt t="47093" x="1441450" y="4044950"/>
          <p14:tracePt t="47262" x="1454150" y="4051300"/>
          <p14:tracePt t="47270" x="1466850" y="4051300"/>
          <p14:tracePt t="47278" x="1479550" y="4064000"/>
          <p14:tracePt t="47293" x="1530350" y="4083050"/>
          <p14:tracePt t="47310" x="1600200" y="4108450"/>
          <p14:tracePt t="47327" x="1689100" y="4121150"/>
          <p14:tracePt t="47344" x="1822450" y="4133850"/>
          <p14:tracePt t="47360" x="2000250" y="4133850"/>
          <p14:tracePt t="47377" x="2190750" y="4146550"/>
          <p14:tracePt t="47394" x="2336800" y="4152900"/>
          <p14:tracePt t="47410" x="2457450" y="4159250"/>
          <p14:tracePt t="47427" x="2520950" y="4159250"/>
          <p14:tracePt t="47444" x="2571750" y="4159250"/>
          <p14:tracePt t="47462" x="2603500" y="4159250"/>
          <p14:tracePt t="47477" x="2609850" y="4165600"/>
          <p14:tracePt t="47566" x="2616200" y="4159250"/>
          <p14:tracePt t="47574" x="2622550" y="4152900"/>
          <p14:tracePt t="47582" x="2628900" y="4146550"/>
          <p14:tracePt t="47594" x="2635250" y="4133850"/>
          <p14:tracePt t="47610" x="2660650" y="4114800"/>
          <p14:tracePt t="47627" x="2673350" y="4102100"/>
          <p14:tracePt t="47644" x="2692400" y="4089400"/>
          <p14:tracePt t="47661" x="2705100" y="4089400"/>
          <p14:tracePt t="47677" x="2724150" y="4089400"/>
          <p14:tracePt t="47694" x="2730500" y="4089400"/>
          <p14:tracePt t="47710" x="2736850" y="4089400"/>
          <p14:tracePt t="47734" x="2743200" y="4089400"/>
          <p14:tracePt t="49321" x="2743200" y="4083050"/>
          <p14:tracePt t="49552" x="2743200" y="4076700"/>
          <p14:tracePt t="51480" x="2743200" y="4070350"/>
          <p14:tracePt t="51495" x="2749550" y="4070350"/>
          <p14:tracePt t="51511" x="2755900" y="4070350"/>
          <p14:tracePt t="51552" x="2762250" y="4070350"/>
          <p14:tracePt t="51688" x="2768600" y="4070350"/>
          <p14:tracePt t="51713" x="2774950" y="4070350"/>
          <p14:tracePt t="51752" x="2781300" y="4070350"/>
          <p14:tracePt t="51760" x="2781300" y="4064000"/>
          <p14:tracePt t="51767" x="2787650" y="4064000"/>
          <p14:tracePt t="52031" x="2787650" y="4057650"/>
          <p14:tracePt t="52680" x="2781300" y="4057650"/>
          <p14:tracePt t="52752" x="2774950" y="4057650"/>
          <p14:tracePt t="53296" x="2768600" y="4057650"/>
          <p14:tracePt t="53312" x="2762250" y="4057650"/>
          <p14:tracePt t="53322" x="2762250" y="4064000"/>
          <p14:tracePt t="53328" x="2755900" y="4070350"/>
          <p14:tracePt t="53337" x="2749550" y="4070350"/>
          <p14:tracePt t="53353" x="2743200" y="4076700"/>
          <p14:tracePt t="53368" x="2730500" y="4083050"/>
          <p14:tracePt t="53402" x="2717800" y="4083050"/>
          <p14:tracePt t="53418" x="2717800" y="4089400"/>
          <p14:tracePt t="53473" x="2711450" y="4089400"/>
          <p14:tracePt t="53489" x="2705100" y="4089400"/>
          <p14:tracePt t="53506" x="2698750" y="4095750"/>
          <p14:tracePt t="53616" x="2692400" y="4095750"/>
          <p14:tracePt t="53624" x="2692400" y="4102100"/>
          <p14:tracePt t="53635" x="2686050" y="4102100"/>
          <p14:tracePt t="53651" x="2686050" y="4108450"/>
          <p14:tracePt t="53668" x="2679700" y="4108450"/>
          <p14:tracePt t="53685" x="2667000" y="4114800"/>
          <p14:tracePt t="53701" x="2654300" y="4114800"/>
          <p14:tracePt t="53718" x="2635250" y="4114800"/>
          <p14:tracePt t="53735" x="2609850" y="4114800"/>
          <p14:tracePt t="53752" x="2578100" y="4121150"/>
          <p14:tracePt t="53768" x="2559050" y="4121150"/>
          <p14:tracePt t="53785" x="2540000" y="4121150"/>
          <p14:tracePt t="53802" x="2527300" y="4121150"/>
          <p14:tracePt t="53819" x="2520950" y="4121150"/>
          <p14:tracePt t="53835" x="2514600" y="4121150"/>
          <p14:tracePt t="53852" x="2508250" y="4121150"/>
          <p14:tracePt t="53906" x="2501900" y="4121150"/>
          <p14:tracePt t="53913" x="2495550" y="4121150"/>
          <p14:tracePt t="53921" x="2489200" y="4121150"/>
          <p14:tracePt t="53938" x="2482850" y="4121150"/>
          <p14:tracePt t="53952" x="2457450" y="4121150"/>
          <p14:tracePt t="53968" x="2413000" y="4121150"/>
          <p14:tracePt t="53985" x="2368550" y="4121150"/>
          <p14:tracePt t="54002" x="2311400" y="4114800"/>
          <p14:tracePt t="54018" x="2254250" y="4108450"/>
          <p14:tracePt t="54035" x="2146300" y="4095750"/>
          <p14:tracePt t="54052" x="2025650" y="4076700"/>
          <p14:tracePt t="54068" x="1905000" y="4070350"/>
          <p14:tracePt t="54085" x="1816100" y="4057650"/>
          <p14:tracePt t="54102" x="1765300" y="4051300"/>
          <p14:tracePt t="54119" x="1739900" y="4044950"/>
          <p14:tracePt t="54136" x="1733550" y="4038600"/>
          <p14:tracePt t="54152" x="1720850" y="4038600"/>
          <p14:tracePt t="54273" x="1714500" y="4038600"/>
          <p14:tracePt t="54297" x="1708150" y="4038600"/>
          <p14:tracePt t="54306" x="1701800" y="4038600"/>
          <p14:tracePt t="54322" x="1695450" y="4032250"/>
          <p14:tracePt t="54329" x="1689100" y="4032250"/>
          <p14:tracePt t="54337" x="1682750" y="4032250"/>
          <p14:tracePt t="54352" x="1670050" y="4032250"/>
          <p14:tracePt t="54369" x="1663700" y="4032250"/>
          <p14:tracePt t="54385" x="1651000" y="4032250"/>
          <p14:tracePt t="54402" x="1619250" y="4025900"/>
          <p14:tracePt t="54419" x="1600200" y="4025900"/>
          <p14:tracePt t="54435" x="1593850" y="4025900"/>
          <p14:tracePt t="54546" x="1600200" y="4025900"/>
          <p14:tracePt t="54553" x="1600200" y="4032250"/>
          <p14:tracePt t="54561" x="1606550" y="4038600"/>
          <p14:tracePt t="54569" x="1619250" y="4044950"/>
          <p14:tracePt t="54585" x="1631950" y="4051300"/>
          <p14:tracePt t="54602" x="1644650" y="4064000"/>
          <p14:tracePt t="54619" x="1663700" y="4070350"/>
          <p14:tracePt t="54636" x="1676400" y="4083050"/>
          <p14:tracePt t="54652" x="1689100" y="4083050"/>
          <p14:tracePt t="54669" x="1701800" y="4089400"/>
          <p14:tracePt t="54686" x="1701800" y="4095750"/>
          <p14:tracePt t="54702" x="1714500" y="4102100"/>
          <p14:tracePt t="54719" x="1720850" y="4102100"/>
          <p14:tracePt t="54736" x="1752600" y="4108450"/>
          <p14:tracePt t="54753" x="1765300" y="4108450"/>
          <p14:tracePt t="54769" x="1784350" y="4108450"/>
          <p14:tracePt t="54786" x="1803400" y="4108450"/>
          <p14:tracePt t="54802" x="1822450" y="4108450"/>
          <p14:tracePt t="54819" x="1841500" y="4108450"/>
          <p14:tracePt t="54836" x="1854200" y="4108450"/>
          <p14:tracePt t="54852" x="1879600" y="4108450"/>
          <p14:tracePt t="54869" x="1905000" y="4114800"/>
          <p14:tracePt t="54886" x="1924050" y="4114800"/>
          <p14:tracePt t="54903" x="1936750" y="4121150"/>
          <p14:tracePt t="54919" x="1955800" y="4121150"/>
          <p14:tracePt t="54936" x="1987550" y="4121150"/>
          <p14:tracePt t="54953" x="2019300" y="4127500"/>
          <p14:tracePt t="54969" x="2038350" y="4133850"/>
          <p14:tracePt t="54986" x="2051050" y="4133850"/>
          <p14:tracePt t="55003" x="2070100" y="4133850"/>
          <p14:tracePt t="55019" x="2089150" y="4140200"/>
          <p14:tracePt t="55036" x="2108200" y="4140200"/>
          <p14:tracePt t="55053" x="2127250" y="4140200"/>
          <p14:tracePt t="55069" x="2146300" y="4146550"/>
          <p14:tracePt t="55086" x="2178050" y="4146550"/>
          <p14:tracePt t="55103" x="2203450" y="4146550"/>
          <p14:tracePt t="55119" x="2254250" y="4152900"/>
          <p14:tracePt t="55136" x="2305050" y="4152900"/>
          <p14:tracePt t="55153" x="2387600" y="4159250"/>
          <p14:tracePt t="55169" x="2438400" y="4165600"/>
          <p14:tracePt t="55186" x="2482850" y="4171950"/>
          <p14:tracePt t="55203" x="2520950" y="4178300"/>
          <p14:tracePt t="55219" x="2552700" y="4178300"/>
          <p14:tracePt t="55236" x="2590800" y="4178300"/>
          <p14:tracePt t="55253" x="2635250" y="4178300"/>
          <p14:tracePt t="55269" x="2692400" y="4178300"/>
          <p14:tracePt t="55273" x="2711450" y="4184650"/>
          <p14:tracePt t="55286" x="2749550" y="4184650"/>
          <p14:tracePt t="55303" x="2787650" y="4184650"/>
          <p14:tracePt t="55319" x="2819400" y="4184650"/>
          <p14:tracePt t="55336" x="2851150" y="4191000"/>
          <p14:tracePt t="55352" x="2876550" y="4191000"/>
          <p14:tracePt t="55369" x="2908300" y="4191000"/>
          <p14:tracePt t="55386" x="2940050" y="4191000"/>
          <p14:tracePt t="55403" x="2971800" y="4191000"/>
          <p14:tracePt t="55420" x="3016250" y="4191000"/>
          <p14:tracePt t="55436" x="3054350" y="4191000"/>
          <p14:tracePt t="55453" x="3079750" y="4191000"/>
          <p14:tracePt t="55470" x="3111500" y="4197350"/>
          <p14:tracePt t="55486" x="3136900" y="4197350"/>
          <p14:tracePt t="55503" x="3155950" y="4203700"/>
          <p14:tracePt t="55520" x="3187700" y="4203700"/>
          <p14:tracePt t="55537" x="3219450" y="4203700"/>
          <p14:tracePt t="55553" x="3276600" y="4203700"/>
          <p14:tracePt t="55570" x="3321050" y="4197350"/>
          <p14:tracePt t="55586" x="3359150" y="4191000"/>
          <p14:tracePt t="55603" x="3403600" y="4191000"/>
          <p14:tracePt t="55620" x="3441700" y="4184650"/>
          <p14:tracePt t="55636" x="3473450" y="4178300"/>
          <p14:tracePt t="55653" x="3505200" y="4171950"/>
          <p14:tracePt t="55670" x="3517900" y="4159250"/>
          <p14:tracePt t="55687" x="3530600" y="4152900"/>
          <p14:tracePt t="55703" x="3530600" y="4146550"/>
          <p14:tracePt t="55720" x="3530600" y="4140200"/>
          <p14:tracePt t="55754" x="3530600" y="4133850"/>
          <p14:tracePt t="56834" x="3530600" y="4127500"/>
          <p14:tracePt t="57010" x="3530600" y="4121150"/>
          <p14:tracePt t="57050" x="3530600" y="4114800"/>
          <p14:tracePt t="57059" x="3530600" y="4108450"/>
          <p14:tracePt t="57074" x="3536950" y="4102100"/>
          <p14:tracePt t="57085" x="3543300" y="4095750"/>
          <p14:tracePt t="57102" x="3549650" y="4089400"/>
          <p14:tracePt t="57118" x="3549650" y="4083050"/>
          <p14:tracePt t="57151" x="3549650" y="4076700"/>
          <p14:tracePt t="57226" x="3549650" y="4070350"/>
          <p14:tracePt t="57234" x="3549650" y="4064000"/>
          <p14:tracePt t="57242" x="3549650" y="4057650"/>
          <p14:tracePt t="57258" x="3549650" y="4051300"/>
          <p14:tracePt t="57268" x="3549650" y="4044950"/>
          <p14:tracePt t="57285" x="3549650" y="4032250"/>
          <p14:tracePt t="57302" x="3549650" y="4025900"/>
          <p14:tracePt t="57346" x="3543300" y="4025900"/>
          <p14:tracePt t="57356" x="3543300" y="4019550"/>
          <p14:tracePt t="57378" x="3536950" y="4019550"/>
          <p14:tracePt t="57483" x="3536950" y="4013200"/>
          <p14:tracePt t="57522" x="3536950" y="4006850"/>
          <p14:tracePt t="57547" x="3530600" y="3994150"/>
          <p14:tracePt t="57555" x="3524250" y="3987800"/>
          <p14:tracePt t="57562" x="3517900" y="3975100"/>
          <p14:tracePt t="57571" x="3511550" y="3956050"/>
          <p14:tracePt t="57585" x="3511550" y="3943350"/>
          <p14:tracePt t="57602" x="3473450" y="3860800"/>
          <p14:tracePt t="57619" x="3441700" y="3797300"/>
          <p14:tracePt t="57635" x="3397250" y="3733800"/>
          <p14:tracePt t="57652" x="3346450" y="3676650"/>
          <p14:tracePt t="57669" x="3276600" y="3632200"/>
          <p14:tracePt t="57685" x="3187700" y="3587750"/>
          <p14:tracePt t="57702" x="3098800" y="3549650"/>
          <p14:tracePt t="57719" x="3009900" y="3536950"/>
          <p14:tracePt t="57735" x="2933700" y="3536950"/>
          <p14:tracePt t="57752" x="2844800" y="3530600"/>
          <p14:tracePt t="57770" x="2705100" y="3530600"/>
          <p14:tracePt t="57786" x="2628900" y="3530600"/>
          <p14:tracePt t="57802" x="2559050" y="3543300"/>
          <p14:tracePt t="57819" x="2489200" y="3562350"/>
          <p14:tracePt t="57836" x="2406650" y="3594100"/>
          <p14:tracePt t="57852" x="2336800" y="3613150"/>
          <p14:tracePt t="57869" x="2266950" y="3638550"/>
          <p14:tracePt t="57886" x="2209800" y="3644900"/>
          <p14:tracePt t="57902" x="2171700" y="3644900"/>
          <p14:tracePt t="57919" x="2133600" y="3651250"/>
          <p14:tracePt t="57936" x="2108200" y="3657600"/>
          <p14:tracePt t="57952" x="2089150" y="3663950"/>
          <p14:tracePt t="57971" x="2063750" y="3683000"/>
          <p14:tracePt t="57986" x="2057400" y="3689350"/>
          <p14:tracePt t="58002" x="2051050" y="3702050"/>
          <p14:tracePt t="58019" x="2051050" y="3721100"/>
          <p14:tracePt t="58036" x="2051050" y="3746500"/>
          <p14:tracePt t="58052" x="2051050" y="3752850"/>
          <p14:tracePt t="58069" x="2051050" y="3765550"/>
          <p14:tracePt t="58086" x="2051050" y="3771900"/>
          <p14:tracePt t="58102" x="2044700" y="3778250"/>
          <p14:tracePt t="58119" x="2038350" y="3790950"/>
          <p14:tracePt t="58136" x="2032000" y="3797300"/>
          <p14:tracePt t="58152" x="2032000" y="3810000"/>
          <p14:tracePt t="58171" x="2032000" y="3822700"/>
          <p14:tracePt t="58186" x="2025650" y="3829050"/>
          <p14:tracePt t="58202" x="2025650" y="3835400"/>
          <p14:tracePt t="58219" x="2019300" y="3835400"/>
          <p14:tracePt t="58236" x="2019300" y="3841750"/>
          <p14:tracePt t="58253" x="2012950" y="3841750"/>
          <p14:tracePt t="58269" x="2000250" y="3841750"/>
          <p14:tracePt t="58286" x="1981200" y="3822700"/>
          <p14:tracePt t="58303" x="1962150" y="3803650"/>
          <p14:tracePt t="58308" x="1955800" y="3790950"/>
          <p14:tracePt t="58319" x="1943100" y="3771900"/>
          <p14:tracePt t="58336" x="1905000" y="3733800"/>
          <p14:tracePt t="58353" x="1847850" y="3689350"/>
          <p14:tracePt t="58370" x="1720850" y="3587750"/>
          <p14:tracePt t="58386" x="1644650" y="3543300"/>
          <p14:tracePt t="58403" x="1587500" y="3530600"/>
          <p14:tracePt t="58419" x="1543050" y="3530600"/>
          <p14:tracePt t="58436" x="1498600" y="3536950"/>
          <p14:tracePt t="58453" x="1473200" y="3549650"/>
          <p14:tracePt t="58469" x="1447800" y="3568700"/>
          <p14:tracePt t="58486" x="1428750" y="3581400"/>
          <p14:tracePt t="58503" x="1428750" y="3600450"/>
          <p14:tracePt t="58519" x="1422400" y="3619500"/>
          <p14:tracePt t="58536" x="1416050" y="3632200"/>
          <p14:tracePt t="58553" x="1409700" y="3644900"/>
          <p14:tracePt t="58570" x="1397000" y="3651250"/>
          <p14:tracePt t="58586" x="1377950" y="3663950"/>
          <p14:tracePt t="58603" x="1358900" y="3670300"/>
          <p14:tracePt t="58619" x="1339850" y="3676650"/>
          <p14:tracePt t="58636" x="1327150" y="3683000"/>
          <p14:tracePt t="59124" x="1333500" y="3683000"/>
          <p14:tracePt t="59220" x="1339850" y="3683000"/>
          <p14:tracePt t="59468" x="1346200" y="3683000"/>
          <p14:tracePt t="59700" x="1346200" y="3676650"/>
          <p14:tracePt t="59708" x="1352550" y="3676650"/>
          <p14:tracePt t="59884" x="1352550" y="3670300"/>
          <p14:tracePt t="59924" x="1358900" y="3670300"/>
          <p14:tracePt t="60019" x="1365250" y="3670300"/>
          <p14:tracePt t="60508" x="1358900" y="3670300"/>
          <p14:tracePt t="60516" x="1358900" y="3683000"/>
          <p14:tracePt t="60524" x="1352550" y="3683000"/>
          <p14:tracePt t="60532" x="1346200" y="3695700"/>
          <p14:tracePt t="60549" x="1339850" y="3702050"/>
          <p14:tracePt t="60566" x="1333500" y="3721100"/>
          <p14:tracePt t="60583" x="1320800" y="3740150"/>
          <p14:tracePt t="60599" x="1314450" y="3765550"/>
          <p14:tracePt t="60616" x="1314450" y="3790950"/>
          <p14:tracePt t="60632" x="1314450" y="3803650"/>
          <p14:tracePt t="60649" x="1314450" y="3816350"/>
          <p14:tracePt t="60666" x="1327150" y="3841750"/>
          <p14:tracePt t="60683" x="1339850" y="3860800"/>
          <p14:tracePt t="60699" x="1352550" y="3892550"/>
          <p14:tracePt t="60717" x="1365250" y="3905250"/>
          <p14:tracePt t="60733" x="1377950" y="3917950"/>
          <p14:tracePt t="60749" x="1377950" y="3924300"/>
          <p14:tracePt t="60766" x="1384300" y="3930650"/>
          <p14:tracePt t="60783" x="1390650" y="3937000"/>
          <p14:tracePt t="60799" x="1397000" y="3937000"/>
          <p14:tracePt t="60816" x="1397000" y="3949700"/>
          <p14:tracePt t="60833" x="1403350" y="3949700"/>
          <p14:tracePt t="60849" x="1409700" y="3962400"/>
          <p14:tracePt t="60883" x="1409700" y="3968750"/>
          <p14:tracePt t="60899" x="1422400" y="3981450"/>
          <p14:tracePt t="60916" x="1435100" y="3987800"/>
          <p14:tracePt t="60933" x="1447800" y="4000500"/>
          <p14:tracePt t="60949" x="1479550" y="4013200"/>
          <p14:tracePt t="60967" x="1498600" y="4025900"/>
          <p14:tracePt t="60983" x="1524000" y="4038600"/>
          <p14:tracePt t="60999" x="1543050" y="4044950"/>
          <p14:tracePt t="61016" x="1562100" y="4057650"/>
          <p14:tracePt t="61033" x="1581150" y="4070350"/>
          <p14:tracePt t="61050" x="1593850" y="4076700"/>
          <p14:tracePt t="61066" x="1606550" y="4076700"/>
          <p14:tracePt t="61100" x="1612900" y="4076700"/>
          <p14:tracePt t="61117" x="1619250" y="4076700"/>
          <p14:tracePt t="61133" x="1625600" y="4076700"/>
          <p14:tracePt t="61150" x="1631950" y="4083050"/>
          <p14:tracePt t="61166" x="1638300" y="4083050"/>
          <p14:tracePt t="61183" x="1651000" y="4083050"/>
          <p14:tracePt t="61200" x="1657350" y="4089400"/>
          <p14:tracePt t="61216" x="1670050" y="4089400"/>
          <p14:tracePt t="61233" x="1682750" y="4089400"/>
          <p14:tracePt t="61249" x="1695450" y="4095750"/>
          <p14:tracePt t="61266" x="1708150" y="4095750"/>
          <p14:tracePt t="61283" x="1727200" y="4095750"/>
          <p14:tracePt t="61299" x="1746250" y="4095750"/>
          <p14:tracePt t="61316" x="1765300" y="4095750"/>
          <p14:tracePt t="61333" x="1784350" y="4102100"/>
          <p14:tracePt t="61350" x="1797050" y="4102100"/>
          <p14:tracePt t="61366" x="1809750" y="4108450"/>
          <p14:tracePt t="61383" x="1828800" y="4108450"/>
          <p14:tracePt t="61400" x="1841500" y="4108450"/>
          <p14:tracePt t="61416" x="1854200" y="4108450"/>
          <p14:tracePt t="61433" x="1873250" y="4108450"/>
          <p14:tracePt t="61450" x="1879600" y="4108450"/>
          <p14:tracePt t="61466" x="1885950" y="4108450"/>
          <p14:tracePt t="61483" x="1892300" y="4108450"/>
          <p14:tracePt t="61685" x="1898650" y="4108450"/>
          <p14:tracePt t="61708" x="1905000" y="4108450"/>
          <p14:tracePt t="61724" x="1905000" y="4102100"/>
          <p14:tracePt t="61733" x="1911350" y="4102100"/>
          <p14:tracePt t="61742" x="1917700" y="4102100"/>
          <p14:tracePt t="61759" x="1924050" y="4102100"/>
          <p14:tracePt t="61776" x="1930400" y="4095750"/>
          <p14:tracePt t="61793" x="1936750" y="4095750"/>
          <p14:tracePt t="61829" x="1943100" y="4095750"/>
          <p14:tracePt t="61845" x="1955800" y="4095750"/>
          <p14:tracePt t="61859" x="1968500" y="4095750"/>
          <p14:tracePt t="61876" x="2012950" y="4102100"/>
          <p14:tracePt t="61893" x="2057400" y="4108450"/>
          <p14:tracePt t="61909" x="2120900" y="4121150"/>
          <p14:tracePt t="61926" x="2190750" y="4127500"/>
          <p14:tracePt t="61943" x="2279650" y="4133850"/>
          <p14:tracePt t="61959" x="2374900" y="4140200"/>
          <p14:tracePt t="61976" x="2470150" y="4146550"/>
          <p14:tracePt t="61993" x="2552700" y="4165600"/>
          <p14:tracePt t="62009" x="2597150" y="4171950"/>
          <p14:tracePt t="62026" x="2609850" y="4178300"/>
          <p14:tracePt t="62043" x="2616200" y="4178300"/>
          <p14:tracePt t="62261" x="2622550" y="4178300"/>
          <p14:tracePt t="62293" x="2628900" y="4178300"/>
          <p14:tracePt t="62308" x="2635250" y="4178300"/>
          <p14:tracePt t="62325" x="2641600" y="4178300"/>
          <p14:tracePt t="62340" x="2647950" y="4178300"/>
          <p14:tracePt t="62357" x="2654300" y="4178300"/>
          <p14:tracePt t="62363" x="2660650" y="4178300"/>
          <p14:tracePt t="62372" x="2667000" y="4178300"/>
          <p14:tracePt t="62385" x="2679700" y="4178300"/>
          <p14:tracePt t="62402" x="2705100" y="4184650"/>
          <p14:tracePt t="62419" x="2736850" y="4184650"/>
          <p14:tracePt t="62436" x="2762250" y="4191000"/>
          <p14:tracePt t="62452" x="2819400" y="4197350"/>
          <p14:tracePt t="62469" x="2863850" y="4203700"/>
          <p14:tracePt t="62485" x="2895600" y="4210050"/>
          <p14:tracePt t="62502" x="2933700" y="4210050"/>
          <p14:tracePt t="62519" x="2971800" y="4210050"/>
          <p14:tracePt t="62536" x="3009900" y="4210050"/>
          <p14:tracePt t="62552" x="3054350" y="4210050"/>
          <p14:tracePt t="62569" x="3092450" y="4210050"/>
          <p14:tracePt t="62585" x="3136900" y="4216400"/>
          <p14:tracePt t="62602" x="3168650" y="4216400"/>
          <p14:tracePt t="62620" x="3213100" y="4216400"/>
          <p14:tracePt t="62635" x="3225800" y="4216400"/>
          <p14:tracePt t="62652" x="3282950" y="4222750"/>
          <p14:tracePt t="62669" x="3314700" y="4222750"/>
          <p14:tracePt t="62685" x="3340100" y="4222750"/>
          <p14:tracePt t="62702" x="3365500" y="4222750"/>
          <p14:tracePt t="62719" x="3371850" y="4222750"/>
          <p14:tracePt t="62735" x="3378200" y="4222750"/>
          <p14:tracePt t="62965" x="3378200" y="4216400"/>
          <p14:tracePt t="62989" x="3384550" y="4216400"/>
          <p14:tracePt t="62997" x="3384550" y="4210050"/>
          <p14:tracePt t="63013" x="3390900" y="4203700"/>
          <p14:tracePt t="63023" x="3397250" y="4203700"/>
          <p14:tracePt t="63040" x="3403600" y="4203700"/>
          <p14:tracePt t="63056" x="3416300" y="4191000"/>
          <p14:tracePt t="63073" x="3422650" y="4191000"/>
          <p14:tracePt t="63090" x="3429000" y="4184650"/>
          <p14:tracePt t="63541" x="3429000" y="4178300"/>
          <p14:tracePt t="63566" x="3429000" y="4171950"/>
          <p14:tracePt t="64014" x="3435350" y="4171950"/>
          <p14:tracePt t="64021" x="3441700" y="4171950"/>
          <p14:tracePt t="64037" x="3448050" y="4171950"/>
          <p14:tracePt t="64069" x="3454400" y="4171950"/>
          <p14:tracePt t="64078" x="3460750" y="4171950"/>
          <p14:tracePt t="64094" x="3467100" y="4171950"/>
          <p14:tracePt t="64582" x="3460750" y="4171950"/>
          <p14:tracePt t="64638" x="3460750" y="4178300"/>
          <p14:tracePt t="64751" x="3460750" y="4184650"/>
          <p14:tracePt t="64783" x="3460750" y="4191000"/>
          <p14:tracePt t="64790" x="3467100" y="4191000"/>
          <p14:tracePt t="64798" x="3473450" y="4191000"/>
          <p14:tracePt t="64814" x="3486150" y="4191000"/>
          <p14:tracePt t="64824" x="3498850" y="4191000"/>
          <p14:tracePt t="64840" x="3517900" y="4184650"/>
          <p14:tracePt t="64857" x="3536950" y="4171950"/>
          <p14:tracePt t="64874" x="3556000" y="4159250"/>
          <p14:tracePt t="64878" x="3556000" y="4152900"/>
          <p14:tracePt t="64890" x="3562350" y="4152900"/>
          <p14:tracePt t="64907" x="3575050" y="4140200"/>
          <p14:tracePt t="64983" x="3575050" y="4133850"/>
          <p14:tracePt t="65006" x="3581400" y="4127500"/>
          <p14:tracePt t="65031" x="3581400" y="4121150"/>
          <p14:tracePt t="65062" x="3587750" y="4121150"/>
          <p14:tracePt t="67279" x="3587750" y="4114800"/>
          <p14:tracePt t="67287" x="3581400" y="4108450"/>
          <p14:tracePt t="67327" x="3575050" y="4108450"/>
          <p14:tracePt t="67335" x="3575050" y="4102100"/>
          <p14:tracePt t="78044" x="3568700" y="4102100"/>
          <p14:tracePt t="78084" x="3568700" y="4095750"/>
          <p14:tracePt t="83696" x="3575050" y="4095750"/>
          <p14:tracePt t="83999" x="3575050" y="4089400"/>
          <p14:tracePt t="84191" x="3581400" y="4089400"/>
          <p14:tracePt t="84207" x="3587750" y="4089400"/>
          <p14:tracePt t="84222" x="3600450" y="4089400"/>
          <p14:tracePt t="84231" x="3606800" y="4089400"/>
          <p14:tracePt t="84240" x="3619500" y="4089400"/>
          <p14:tracePt t="84249" x="3632200" y="4089400"/>
          <p14:tracePt t="84266" x="3657600" y="4089400"/>
          <p14:tracePt t="84282" x="3689350" y="4089400"/>
          <p14:tracePt t="84299" x="3721100" y="4089400"/>
          <p14:tracePt t="84316" x="3752850" y="4089400"/>
          <p14:tracePt t="84332" x="3765550" y="4089400"/>
          <p14:tracePt t="84349" x="3778250" y="4089400"/>
          <p14:tracePt t="84366" x="3784600" y="4089400"/>
          <p14:tracePt t="84382" x="3810000" y="4089400"/>
          <p14:tracePt t="84399" x="3835400" y="4089400"/>
          <p14:tracePt t="84416" x="3886200" y="4089400"/>
          <p14:tracePt t="84432" x="3949700" y="4095750"/>
          <p14:tracePt t="84449" x="4025900" y="4102100"/>
          <p14:tracePt t="84466" x="4114800" y="4108450"/>
          <p14:tracePt t="84482" x="4222750" y="4114800"/>
          <p14:tracePt t="84499" x="4343400" y="4121150"/>
          <p14:tracePt t="84516" x="4457700" y="4121150"/>
          <p14:tracePt t="84532" x="4546600" y="4121150"/>
          <p14:tracePt t="84550" x="4610100" y="4121150"/>
          <p14:tracePt t="84566" x="4660900" y="4121150"/>
          <p14:tracePt t="84582" x="4679950" y="4121150"/>
          <p14:tracePt t="84599" x="4699000" y="4121150"/>
          <p14:tracePt t="84616" x="4705350" y="4121150"/>
          <p14:tracePt t="84633" x="4711700" y="4121150"/>
          <p14:tracePt t="84649" x="4718050" y="4121150"/>
          <p14:tracePt t="84798" x="4705350" y="4121150"/>
          <p14:tracePt t="84806" x="4692650" y="4121150"/>
          <p14:tracePt t="84816" x="4686300" y="4127500"/>
          <p14:tracePt t="84833" x="4660900" y="4146550"/>
          <p14:tracePt t="84849" x="4635500" y="4159250"/>
          <p14:tracePt t="84866" x="4603750" y="4165600"/>
          <p14:tracePt t="84883" x="4597400" y="4171950"/>
          <p14:tracePt t="84926" x="4603750" y="4171950"/>
          <p14:tracePt t="84935" x="4616450" y="4171950"/>
          <p14:tracePt t="84950" x="4641850" y="4171950"/>
          <p14:tracePt t="84983" x="4654550" y="4184650"/>
          <p14:tracePt t="84999" x="4673600" y="4191000"/>
          <p14:tracePt t="85016" x="4679950" y="4203700"/>
          <p14:tracePt t="85033" x="4692650" y="4210050"/>
          <p14:tracePt t="85050" x="4705350" y="4216400"/>
          <p14:tracePt t="85391" x="4699000" y="4216400"/>
          <p14:tracePt t="85415" x="4692650" y="4216400"/>
          <p14:tracePt t="85432" x="4686300" y="4210050"/>
          <p14:tracePt t="85447" x="4679950" y="4210050"/>
          <p14:tracePt t="85455" x="4673600" y="4210050"/>
          <p14:tracePt t="85466" x="4667250" y="4210050"/>
          <p14:tracePt t="85482" x="4660900" y="4203700"/>
          <p14:tracePt t="85499" x="4654550" y="4203700"/>
          <p14:tracePt t="85533" x="4654550" y="4197350"/>
          <p14:tracePt t="85599" x="4648200" y="4191000"/>
          <p14:tracePt t="85631" x="4648200" y="4184650"/>
          <p14:tracePt t="85640" x="4641850" y="4184650"/>
          <p14:tracePt t="85656" x="4641850" y="4178300"/>
          <p14:tracePt t="85727" x="4635500" y="4171950"/>
          <p14:tracePt t="85743" x="4635500" y="4165600"/>
          <p14:tracePt t="85760" x="4629150" y="4165600"/>
          <p14:tracePt t="85768" x="4629150" y="4159250"/>
          <p14:tracePt t="85776" x="4622800" y="4159250"/>
          <p14:tracePt t="85784" x="4622800" y="4152900"/>
          <p14:tracePt t="85800" x="4622800" y="4146550"/>
          <p14:tracePt t="85816" x="4610100" y="4140200"/>
          <p14:tracePt t="85833" x="4597400" y="4127500"/>
          <p14:tracePt t="85849" x="4578350" y="4114800"/>
          <p14:tracePt t="85866" x="4559300" y="4102100"/>
          <p14:tracePt t="85883" x="4552950" y="4095750"/>
          <p14:tracePt t="85900" x="4540250" y="4083050"/>
          <p14:tracePt t="85916" x="4533900" y="4083050"/>
          <p14:tracePt t="85933" x="4527550" y="4083050"/>
          <p14:tracePt t="85950" x="4521200" y="4076700"/>
          <p14:tracePt t="85967" x="4514850" y="4070350"/>
          <p14:tracePt t="85983" x="4508500" y="4070350"/>
          <p14:tracePt t="85999" x="4502150" y="4070350"/>
          <p14:tracePt t="86536" x="4483100" y="4070350"/>
          <p14:tracePt t="86544" x="4464050" y="4070350"/>
          <p14:tracePt t="86552" x="4438650" y="4070350"/>
          <p14:tracePt t="86560" x="4413250" y="4070350"/>
          <p14:tracePt t="86577" x="4375150" y="4057650"/>
          <p14:tracePt t="86594" x="4337050" y="4038600"/>
          <p14:tracePt t="86599" x="4311650" y="4032250"/>
          <p14:tracePt t="86610" x="4279900" y="4025900"/>
          <p14:tracePt t="86627" x="4216400" y="3987800"/>
          <p14:tracePt t="86644" x="4140200" y="3962400"/>
          <p14:tracePt t="86661" x="4083050" y="3943350"/>
          <p14:tracePt t="86677" x="4038600" y="3924300"/>
          <p14:tracePt t="86694" x="4013200" y="3917950"/>
          <p14:tracePt t="86711" x="3975100" y="3911600"/>
          <p14:tracePt t="86727" x="3956050" y="3911600"/>
          <p14:tracePt t="86744" x="3937000" y="3911600"/>
          <p14:tracePt t="86761" x="3924300" y="3911600"/>
          <p14:tracePt t="86777" x="3911600" y="3917950"/>
          <p14:tracePt t="86794" x="3892550" y="3930650"/>
          <p14:tracePt t="86811" x="3873500" y="3937000"/>
          <p14:tracePt t="86827" x="3841750" y="3956050"/>
          <p14:tracePt t="86844" x="3790950" y="3968750"/>
          <p14:tracePt t="86861" x="3752850" y="3975100"/>
          <p14:tracePt t="86877" x="3702050" y="3975100"/>
          <p14:tracePt t="86894" x="3657600" y="3975100"/>
          <p14:tracePt t="86911" x="3606800" y="3975100"/>
          <p14:tracePt t="86927" x="3549650" y="3975100"/>
          <p14:tracePt t="86944" x="3536950" y="3975100"/>
          <p14:tracePt t="86961" x="3530600" y="3975100"/>
          <p14:tracePt t="87089" x="3524250" y="3975100"/>
          <p14:tracePt t="87104" x="3511550" y="3975100"/>
          <p14:tracePt t="87113" x="3498850" y="3968750"/>
          <p14:tracePt t="87120" x="3492500" y="3968750"/>
          <p14:tracePt t="87129" x="3473450" y="3968750"/>
          <p14:tracePt t="87144" x="3441700" y="3968750"/>
          <p14:tracePt t="87161" x="3403600" y="3968750"/>
          <p14:tracePt t="87178" x="3371850" y="3962400"/>
          <p14:tracePt t="87194" x="3333750" y="3962400"/>
          <p14:tracePt t="87211" x="3302000" y="3962400"/>
          <p14:tracePt t="87227" x="3282950" y="3962400"/>
          <p14:tracePt t="87244" x="3270250" y="3962400"/>
          <p14:tracePt t="87261" x="3263900" y="3962400"/>
          <p14:tracePt t="87278" x="3257550" y="3962400"/>
          <p14:tracePt t="87294" x="3251200" y="3962400"/>
          <p14:tracePt t="87311" x="3244850" y="3962400"/>
          <p14:tracePt t="87328" x="3238500" y="3962400"/>
          <p14:tracePt t="87344" x="3232150" y="3962400"/>
          <p14:tracePt t="87361" x="3225800" y="3962400"/>
          <p14:tracePt t="87378" x="3206750" y="3962400"/>
          <p14:tracePt t="87395" x="3194050" y="3956050"/>
          <p14:tracePt t="87411" x="3187700" y="3949700"/>
          <p14:tracePt t="87428" x="3175000" y="3943350"/>
          <p14:tracePt t="87444" x="3168650" y="3937000"/>
          <p14:tracePt t="87461" x="3155950" y="3930650"/>
          <p14:tracePt t="87478" x="3155950" y="3924300"/>
          <p14:tracePt t="87496" x="3136900" y="3911600"/>
          <p14:tracePt t="87529" x="3136900" y="3905250"/>
          <p14:tracePt t="87545" x="3130550" y="3898900"/>
          <p14:tracePt t="87561" x="3130550" y="3892550"/>
          <p14:tracePt t="87578" x="3130550" y="3879850"/>
          <p14:tracePt t="87595" x="3130550" y="3873500"/>
          <p14:tracePt t="87611" x="3130550" y="3867150"/>
          <p14:tracePt t="87628" x="3136900" y="3854450"/>
          <p14:tracePt t="87645" x="3143250" y="3848100"/>
          <p14:tracePt t="87661" x="3149600" y="3835400"/>
          <p14:tracePt t="87678" x="3149600" y="3822700"/>
          <p14:tracePt t="87697" x="3162300" y="3803650"/>
          <p14:tracePt t="87711" x="3168650" y="3790950"/>
          <p14:tracePt t="87729" x="3181350" y="3765550"/>
          <p14:tracePt t="87745" x="3187700" y="3746500"/>
          <p14:tracePt t="87761" x="3200400" y="3740150"/>
          <p14:tracePt t="87778" x="3206750" y="3727450"/>
          <p14:tracePt t="87812" x="3213100" y="3721100"/>
          <p14:tracePt t="87828" x="3219450" y="3714750"/>
          <p14:tracePt t="87845" x="3219450" y="3708400"/>
          <p14:tracePt t="87878" x="3225800" y="3708400"/>
          <p14:tracePt t="87896" x="3238500" y="3702050"/>
          <p14:tracePt t="87912" x="3257550" y="3689350"/>
          <p14:tracePt t="87928" x="3276600" y="3683000"/>
          <p14:tracePt t="87945" x="3302000" y="3670300"/>
          <p14:tracePt t="87962" x="3321050" y="3657600"/>
          <p14:tracePt t="87978" x="3359150" y="3638550"/>
          <p14:tracePt t="87995" x="3409950" y="3606800"/>
          <p14:tracePt t="88012" x="3467100" y="3587750"/>
          <p14:tracePt t="88028" x="3517900" y="3568700"/>
          <p14:tracePt t="88046" x="3568700" y="3549650"/>
          <p14:tracePt t="88062" x="3613150" y="3530600"/>
          <p14:tracePt t="88078" x="3644900" y="3524250"/>
          <p14:tracePt t="88096" x="3695700" y="3517900"/>
          <p14:tracePt t="88112" x="3714750" y="3517900"/>
          <p14:tracePt t="88128" x="3752850" y="3517900"/>
          <p14:tracePt t="88145" x="3810000" y="3517900"/>
          <p14:tracePt t="88162" x="3886200" y="3511550"/>
          <p14:tracePt t="88178" x="3949700" y="3511550"/>
          <p14:tracePt t="88195" x="4025900" y="3511550"/>
          <p14:tracePt t="88212" x="4108450" y="3511550"/>
          <p14:tracePt t="88229" x="4191000" y="3511550"/>
          <p14:tracePt t="88245" x="4267200" y="3511550"/>
          <p14:tracePt t="88262" x="4343400" y="3511550"/>
          <p14:tracePt t="88279" x="4432300" y="3511550"/>
          <p14:tracePt t="88296" x="4540250" y="3498850"/>
          <p14:tracePt t="88312" x="4597400" y="3498850"/>
          <p14:tracePt t="88329" x="4654550" y="3498850"/>
          <p14:tracePt t="88345" x="4699000" y="3498850"/>
          <p14:tracePt t="88362" x="4749800" y="3498850"/>
          <p14:tracePt t="88379" x="4800600" y="3498850"/>
          <p14:tracePt t="88395" x="4845050" y="3498850"/>
          <p14:tracePt t="88412" x="4876800" y="3505200"/>
          <p14:tracePt t="88429" x="4895850" y="3505200"/>
          <p14:tracePt t="88445" x="4921250" y="3505200"/>
          <p14:tracePt t="88462" x="4940300" y="3505200"/>
          <p14:tracePt t="88479" x="4953000" y="3505200"/>
          <p14:tracePt t="88496" x="4965700" y="3505200"/>
          <p14:tracePt t="88512" x="4991100" y="3505200"/>
          <p14:tracePt t="88529" x="5022850" y="3505200"/>
          <p14:tracePt t="88545" x="5060950" y="3505200"/>
          <p14:tracePt t="88562" x="5105400" y="3505200"/>
          <p14:tracePt t="88579" x="5156200" y="3505200"/>
          <p14:tracePt t="88595" x="5194300" y="3505200"/>
          <p14:tracePt t="88612" x="5245100" y="3511550"/>
          <p14:tracePt t="88618" x="5257800" y="3511550"/>
          <p14:tracePt t="88629" x="5276850" y="3511550"/>
          <p14:tracePt t="88646" x="5308600" y="3511550"/>
          <p14:tracePt t="88662" x="5340350" y="3511550"/>
          <p14:tracePt t="88679" x="5353050" y="3511550"/>
          <p14:tracePt t="88696" x="5359400" y="3511550"/>
          <p14:tracePt t="88712" x="5372100" y="3511550"/>
          <p14:tracePt t="89611" x="5365750" y="3511550"/>
          <p14:tracePt t="89618" x="5359400" y="3511550"/>
          <p14:tracePt t="89625" x="5340350" y="3511550"/>
          <p14:tracePt t="89633" x="5321300" y="3505200"/>
          <p14:tracePt t="89650" x="5245100" y="3479800"/>
          <p14:tracePt t="89666" x="5105400" y="3448050"/>
          <p14:tracePt t="89683" x="4908550" y="3429000"/>
          <p14:tracePt t="89700" x="4673600" y="3441700"/>
          <p14:tracePt t="89717" x="4248150" y="3543300"/>
          <p14:tracePt t="89733" x="3816350" y="3657600"/>
          <p14:tracePt t="89750" x="3422650" y="3778250"/>
          <p14:tracePt t="89767" x="3206750" y="3886200"/>
          <p14:tracePt t="89785" x="3022600" y="3981450"/>
          <p14:tracePt t="89801" x="2959100" y="4013200"/>
          <p14:tracePt t="89817" x="2933700" y="4025900"/>
          <p14:tracePt t="89833" x="2921000" y="4025900"/>
          <p14:tracePt t="89929" x="2914650" y="4025900"/>
          <p14:tracePt t="89938" x="2895600" y="4025900"/>
          <p14:tracePt t="89945" x="2870200" y="4025900"/>
          <p14:tracePt t="89956" x="2838450" y="4025900"/>
          <p14:tracePt t="89967" x="2806700" y="4025900"/>
          <p14:tracePt t="89983" x="2730500" y="4032250"/>
          <p14:tracePt t="90001" x="2654300" y="4057650"/>
          <p14:tracePt t="90017" x="2622550" y="4070350"/>
          <p14:tracePt t="90033" x="2609850" y="4076700"/>
          <p14:tracePt t="90090" x="2622550" y="4070350"/>
          <p14:tracePt t="90098" x="2641600" y="4064000"/>
          <p14:tracePt t="90106" x="2679700" y="4038600"/>
          <p14:tracePt t="90117" x="2711450" y="4025900"/>
          <p14:tracePt t="90133" x="2819400" y="3962400"/>
          <p14:tracePt t="90150" x="2965450" y="3886200"/>
          <p14:tracePt t="90167" x="3130550" y="3803650"/>
          <p14:tracePt t="90184" x="3340100" y="3733800"/>
          <p14:tracePt t="90201" x="3765550" y="3644900"/>
          <p14:tracePt t="90217" x="4108450" y="3600450"/>
          <p14:tracePt t="90234" x="4464050" y="3587750"/>
          <p14:tracePt t="90250" x="4730750" y="3587750"/>
          <p14:tracePt t="90267" x="4933950" y="3619500"/>
          <p14:tracePt t="90284" x="5105400" y="3644900"/>
          <p14:tracePt t="90300" x="5226050" y="3657600"/>
          <p14:tracePt t="90317" x="5302250" y="3670300"/>
          <p14:tracePt t="90334" x="5327650" y="3683000"/>
          <p14:tracePt t="90350" x="5340350" y="3683000"/>
          <p14:tracePt t="90409" x="5346700" y="3683000"/>
          <p14:tracePt t="90434" x="5353050" y="3683000"/>
          <p14:tracePt t="90442" x="5359400" y="3683000"/>
          <p14:tracePt t="90458" x="5365750" y="3683000"/>
          <p14:tracePt t="90467" x="5372100" y="3683000"/>
          <p14:tracePt t="90484" x="5391150" y="3689350"/>
          <p14:tracePt t="90501" x="5397500" y="3689350"/>
          <p14:tracePt t="90517" x="5403850" y="3695700"/>
          <p14:tracePt t="90534" x="5416550" y="3695700"/>
          <p14:tracePt t="90550" x="5422900" y="3702050"/>
          <p14:tracePt t="90567" x="5441950" y="3714750"/>
          <p14:tracePt t="90584" x="5473700" y="3721100"/>
          <p14:tracePt t="90601" x="5505450" y="3733800"/>
          <p14:tracePt t="90617" x="5568950" y="3752850"/>
          <p14:tracePt t="90634" x="5594350" y="3771900"/>
          <p14:tracePt t="90651" x="5607050" y="3778250"/>
          <p14:tracePt t="90667" x="5613400" y="3790950"/>
          <p14:tracePt t="90684" x="5619750" y="3797300"/>
          <p14:tracePt t="90701" x="5619750" y="3803650"/>
          <p14:tracePt t="90717" x="5619750" y="3810000"/>
          <p14:tracePt t="90734" x="5619750" y="3822700"/>
          <p14:tracePt t="90751" x="5626100" y="3829050"/>
          <p14:tracePt t="90767" x="5626100" y="3835400"/>
          <p14:tracePt t="90786" x="5626100" y="3854450"/>
          <p14:tracePt t="90801" x="5626100" y="3873500"/>
          <p14:tracePt t="90817" x="5626100" y="3898900"/>
          <p14:tracePt t="90834" x="5626100" y="3911600"/>
          <p14:tracePt t="90851" x="5626100" y="3930650"/>
          <p14:tracePt t="91050" x="5632450" y="3930650"/>
          <p14:tracePt t="91058" x="5657850" y="3937000"/>
          <p14:tracePt t="91066" x="5715000" y="3949700"/>
          <p14:tracePt t="91075" x="5791200" y="3968750"/>
          <p14:tracePt t="91091" x="5969000" y="4000500"/>
          <p14:tracePt t="91108" x="6184900" y="4025900"/>
          <p14:tracePt t="91125" x="6375400" y="4038600"/>
          <p14:tracePt t="91141" x="6534150" y="4051300"/>
          <p14:tracePt t="91146" x="6597650" y="4051300"/>
          <p14:tracePt t="91158" x="6642100" y="4051300"/>
          <p14:tracePt t="91175" x="6692900" y="4051300"/>
          <p14:tracePt t="91191" x="6711950" y="4051300"/>
          <p14:tracePt t="91283" x="6711950" y="4057650"/>
          <p14:tracePt t="91290" x="6711950" y="4064000"/>
          <p14:tracePt t="91298" x="6705600" y="4070350"/>
          <p14:tracePt t="91308" x="6686550" y="4076700"/>
          <p14:tracePt t="91325" x="6635750" y="4076700"/>
          <p14:tracePt t="91978" x="6629400" y="4076700"/>
          <p14:tracePt t="91994" x="6623050" y="4076700"/>
          <p14:tracePt t="92018" x="6616700" y="4076700"/>
          <p14:tracePt t="92043" x="6610350" y="4076700"/>
          <p14:tracePt t="92050" x="6604000" y="4076700"/>
          <p14:tracePt t="92075" x="6597650" y="4076700"/>
          <p14:tracePt t="92082" x="6591300" y="4070350"/>
          <p14:tracePt t="92098" x="6584950" y="4070350"/>
          <p14:tracePt t="92306" x="6584950" y="4064000"/>
          <p14:tracePt t="92347" x="6584950" y="4057650"/>
          <p14:tracePt t="92356" x="6584950" y="4051300"/>
          <p14:tracePt t="92371" x="6584950" y="4044950"/>
          <p14:tracePt t="92379" x="6584950" y="4038600"/>
          <p14:tracePt t="92387" x="6578600" y="4032250"/>
          <p14:tracePt t="92411" x="6572250" y="4019550"/>
          <p14:tracePt t="92420" x="6572250" y="4013200"/>
          <p14:tracePt t="92437" x="6565900" y="4013200"/>
          <p14:tracePt t="92747" x="6559550" y="4006850"/>
          <p14:tracePt t="92931" x="6565900" y="4006850"/>
          <p14:tracePt t="92946" x="6572250" y="4006850"/>
          <p14:tracePt t="92955" x="6578600" y="4006850"/>
          <p14:tracePt t="92971" x="6584950" y="4006850"/>
          <p14:tracePt t="92979" x="6591300" y="4006850"/>
          <p14:tracePt t="92989" x="6597650" y="4006850"/>
          <p14:tracePt t="93011" x="6604000" y="4006850"/>
          <p14:tracePt t="93107" x="6610350" y="4006850"/>
          <p14:tracePt t="93131" x="6616700" y="4006850"/>
          <p14:tracePt t="93140" x="6623050" y="4006850"/>
          <p14:tracePt t="93147" x="6629400" y="4006850"/>
          <p14:tracePt t="93171" x="6629400" y="4000500"/>
          <p14:tracePt t="93179" x="6635750" y="4000500"/>
          <p14:tracePt t="93189" x="6642100" y="4000500"/>
          <p14:tracePt t="93283" x="6648450" y="4000500"/>
          <p14:tracePt t="93291" x="6654800" y="4000500"/>
          <p14:tracePt t="93308" x="6661150" y="4000500"/>
          <p14:tracePt t="93315" x="6661150" y="3994150"/>
          <p14:tracePt t="93843" x="6667500" y="3994150"/>
          <p14:tracePt t="93860" x="6673850" y="3994150"/>
          <p14:tracePt t="93867" x="6680200" y="3994150"/>
          <p14:tracePt t="93875" x="6686550" y="3994150"/>
          <p14:tracePt t="93885" x="6692900" y="3994150"/>
          <p14:tracePt t="93901" x="6711950" y="3994150"/>
          <p14:tracePt t="93918" x="6731000" y="3994150"/>
          <p14:tracePt t="93935" x="6737350" y="3994150"/>
          <p14:tracePt t="94156" x="6743700" y="3994150"/>
          <p14:tracePt t="94171" x="6750050" y="3987800"/>
          <p14:tracePt t="94179" x="6756400" y="3981450"/>
          <p14:tracePt t="94187" x="6762750" y="3968750"/>
          <p14:tracePt t="94197" x="6781800" y="3949700"/>
          <p14:tracePt t="94214" x="6807200" y="3911600"/>
          <p14:tracePt t="94231" x="6826250" y="3873500"/>
          <p14:tracePt t="94247" x="6845300" y="3829050"/>
          <p14:tracePt t="94264" x="6845300" y="3797300"/>
          <p14:tracePt t="94281" x="6851650" y="3759200"/>
          <p14:tracePt t="94297" x="6858000" y="3733800"/>
          <p14:tracePt t="94315" x="6858000" y="3702050"/>
          <p14:tracePt t="94331" x="6858000" y="3695700"/>
          <p14:tracePt t="94347" x="6858000" y="3683000"/>
          <p14:tracePt t="94364" x="6858000" y="3676650"/>
          <p14:tracePt t="94397" x="6858000" y="3670300"/>
          <p14:tracePt t="94414" x="6864350" y="3663950"/>
          <p14:tracePt t="94431" x="6870700" y="3651250"/>
          <p14:tracePt t="94447" x="6870700" y="3644900"/>
          <p14:tracePt t="94464" x="6877050" y="3644900"/>
          <p14:tracePt t="94481" x="6877050" y="3638550"/>
          <p14:tracePt t="94497" x="6883400" y="3638550"/>
          <p14:tracePt t="94514" x="6883400" y="3632200"/>
          <p14:tracePt t="94924" x="6889750" y="3632200"/>
          <p14:tracePt t="94932" x="6902450" y="3632200"/>
          <p14:tracePt t="94940" x="6908800" y="3632200"/>
          <p14:tracePt t="94949" x="6927850" y="3644900"/>
          <p14:tracePt t="94965" x="6991350" y="3689350"/>
          <p14:tracePt t="94982" x="7067550" y="3740150"/>
          <p14:tracePt t="94999" x="7150100" y="3790950"/>
          <p14:tracePt t="95015" x="7226300" y="3848100"/>
          <p14:tracePt t="95032" x="7283450" y="3879850"/>
          <p14:tracePt t="95049" x="7302500" y="3892550"/>
          <p14:tracePt t="95065" x="7308850" y="3892550"/>
          <p14:tracePt t="95085" x="7308850" y="3898900"/>
          <p14:tracePt t="95116" x="7302500" y="3898900"/>
          <p14:tracePt t="95132" x="7296150" y="3898900"/>
          <p14:tracePt t="95140" x="7289800" y="3898900"/>
          <p14:tracePt t="95156" x="7283450" y="3898900"/>
          <p14:tracePt t="95172" x="7277100" y="3898900"/>
          <p14:tracePt t="95244" x="7277100" y="3905250"/>
          <p14:tracePt t="95253" x="7283450" y="3905250"/>
          <p14:tracePt t="95260" x="7296150" y="3917950"/>
          <p14:tracePt t="95269" x="7327900" y="3924300"/>
          <p14:tracePt t="95284" x="7423150" y="3956050"/>
          <p14:tracePt t="95299" x="7531100" y="3987800"/>
          <p14:tracePt t="95316" x="7632700" y="4000500"/>
          <p14:tracePt t="95332" x="7708900" y="4013200"/>
          <p14:tracePt t="95349" x="7740650" y="4013200"/>
          <p14:tracePt t="95366" x="7759700" y="4013200"/>
          <p14:tracePt t="95428" x="7766050" y="4013200"/>
          <p14:tracePt t="95437" x="7772400" y="4013200"/>
          <p14:tracePt t="95444" x="7778750" y="4013200"/>
          <p14:tracePt t="95453" x="7791450" y="4013200"/>
          <p14:tracePt t="95466" x="7810500" y="4006850"/>
          <p14:tracePt t="95483" x="7880350" y="3994150"/>
          <p14:tracePt t="95499" x="7950200" y="3981450"/>
          <p14:tracePt t="95516" x="8013700" y="3956050"/>
          <p14:tracePt t="95533" x="8064500" y="3943350"/>
          <p14:tracePt t="95549" x="8077200" y="3943350"/>
          <p14:tracePt t="95566" x="8083550" y="3943350"/>
          <p14:tracePt t="95740" x="8089900" y="3943350"/>
          <p14:tracePt t="95772" x="8102600" y="3943350"/>
          <p14:tracePt t="95781" x="8108950" y="3943350"/>
          <p14:tracePt t="95788" x="8115300" y="3943350"/>
          <p14:tracePt t="95800" x="8128000" y="3943350"/>
          <p14:tracePt t="95816" x="8140700" y="3949700"/>
          <p14:tracePt t="95833" x="8153400" y="3949700"/>
          <p14:tracePt t="95849" x="8166100" y="3949700"/>
          <p14:tracePt t="96677" x="8172450" y="3949700"/>
          <p14:tracePt t="96749" x="8178800" y="3956050"/>
          <p14:tracePt t="96774" x="8178800" y="3962400"/>
          <p14:tracePt t="96781" x="8178800" y="3968750"/>
          <p14:tracePt t="96790" x="8178800" y="3975100"/>
          <p14:tracePt t="96802" x="8166100" y="3975100"/>
          <p14:tracePt t="96818" x="8128000" y="3975100"/>
          <p14:tracePt t="97325" x="8121650" y="3975100"/>
          <p14:tracePt t="97342" x="8121650" y="3981450"/>
          <p14:tracePt t="97477" x="8121650" y="3987800"/>
          <p14:tracePt t="97501" x="8134350" y="3987800"/>
          <p14:tracePt t="97509" x="8147050" y="3994150"/>
          <p14:tracePt t="97517" x="8166100" y="4000500"/>
          <p14:tracePt t="97527" x="8185150" y="4006850"/>
          <p14:tracePt t="97543" x="8242300" y="4019550"/>
          <p14:tracePt t="97560" x="8293100" y="4019550"/>
          <p14:tracePt t="97577" x="8337550" y="4025900"/>
          <p14:tracePt t="97593" x="8350250" y="4025900"/>
          <p14:tracePt t="97610" x="8356600" y="4025900"/>
          <p14:tracePt t="97662" x="8356600" y="4019550"/>
          <p14:tracePt t="97677" x="8356600" y="4013200"/>
          <p14:tracePt t="97701" x="8350250" y="4006850"/>
          <p14:tracePt t="97709" x="8350250" y="4000500"/>
          <p14:tracePt t="97717" x="8343900" y="4000500"/>
          <p14:tracePt t="97733" x="8343900" y="3994150"/>
          <p14:tracePt t="97757" x="8343900" y="3987800"/>
          <p14:tracePt t="99342" x="8337550" y="3987800"/>
          <p14:tracePt t="99350" x="8337550" y="3994150"/>
          <p14:tracePt t="99367" x="8331200" y="3994150"/>
          <p14:tracePt t="99374" x="8324850" y="3994150"/>
          <p14:tracePt t="99405" x="8318500" y="3994150"/>
          <p14:tracePt t="99421" x="8312150" y="3994150"/>
          <p14:tracePt t="99438" x="8305800" y="3994150"/>
          <p14:tracePt t="99445" x="8293100" y="3994150"/>
          <p14:tracePt t="99462" x="8286750" y="3994150"/>
          <p14:tracePt t="99478" x="8280400" y="3994150"/>
          <p14:tracePt t="99494" x="8274050" y="3994150"/>
          <p14:tracePt t="99502" x="8267700" y="3994150"/>
          <p14:tracePt t="99519" x="8261350" y="3994150"/>
          <p14:tracePt t="99531" x="8261350" y="4000500"/>
          <p14:tracePt t="99548" x="8248650" y="4006850"/>
          <p14:tracePt t="99565" x="8235950" y="4006850"/>
          <p14:tracePt t="99581" x="8229600" y="4013200"/>
          <p14:tracePt t="99598" x="8223250" y="4019550"/>
          <p14:tracePt t="99614" x="8216900" y="4025900"/>
          <p14:tracePt t="99648" x="8210550" y="4025900"/>
          <p14:tracePt t="99665" x="8204200" y="4032250"/>
          <p14:tracePt t="99681" x="8197850" y="4038600"/>
          <p14:tracePt t="100134" x="8204200" y="4038600"/>
          <p14:tracePt t="100270" x="8210550" y="4038600"/>
          <p14:tracePt t="100279" x="8216900" y="4038600"/>
          <p14:tracePt t="100286" x="8223250" y="4038600"/>
          <p14:tracePt t="100294" x="8229600" y="4038600"/>
          <p14:tracePt t="100309" x="8235950" y="4038600"/>
          <p14:tracePt t="100326" x="8242300" y="4038600"/>
          <p14:tracePt t="100342" x="8248650" y="4038600"/>
          <p14:tracePt t="100359" x="8261350" y="4038600"/>
          <p14:tracePt t="100393" x="8267700" y="4038600"/>
          <p14:tracePt t="100438" x="8274050" y="4038600"/>
          <p14:tracePt t="100478" x="8274050" y="4032250"/>
          <p14:tracePt t="100494" x="8280400" y="4032250"/>
          <p14:tracePt t="100511" x="8280400" y="4025900"/>
          <p14:tracePt t="100742" x="8280400" y="4019550"/>
          <p14:tracePt t="100774" x="8280400" y="4013200"/>
          <p14:tracePt t="100783" x="8274050" y="4013200"/>
          <p14:tracePt t="100815" x="8267700" y="4013200"/>
          <p14:tracePt t="100902" x="8261350" y="4013200"/>
          <p14:tracePt t="100927" x="8255000" y="4013200"/>
          <p14:tracePt t="100935" x="8248650" y="4013200"/>
          <p14:tracePt t="100942" x="8242300" y="4013200"/>
          <p14:tracePt t="100950" x="8216900" y="4013200"/>
          <p14:tracePt t="100967" x="8153400" y="4006850"/>
          <p14:tracePt t="100984" x="8064500" y="4006850"/>
          <p14:tracePt t="101001" x="7950200" y="4006850"/>
          <p14:tracePt t="101018" x="7810500" y="4019550"/>
          <p14:tracePt t="101034" x="7594600" y="4051300"/>
          <p14:tracePt t="101051" x="7258050" y="4057650"/>
          <p14:tracePt t="101068" x="6851650" y="4057650"/>
          <p14:tracePt t="101085" x="6502400" y="4057650"/>
          <p14:tracePt t="101101" x="6267450" y="4070350"/>
          <p14:tracePt t="101117" x="6000750" y="4095750"/>
          <p14:tracePt t="101134" x="5422900" y="4127500"/>
          <p14:tracePt t="101151" x="4914900" y="4159250"/>
          <p14:tracePt t="101167" x="4489450" y="4191000"/>
          <p14:tracePt t="101184" x="4159250" y="4248150"/>
          <p14:tracePt t="101201" x="3917950" y="4318000"/>
          <p14:tracePt t="101217" x="3708400" y="4387850"/>
          <p14:tracePt t="101234" x="3543300" y="4457700"/>
          <p14:tracePt t="101251" x="3422650" y="4514850"/>
          <p14:tracePt t="101268" x="3346450" y="4565650"/>
          <p14:tracePt t="101284" x="3321050" y="4603750"/>
          <p14:tracePt t="101290" x="3314700" y="4622800"/>
          <p14:tracePt t="101303" x="3308350" y="4660900"/>
          <p14:tracePt t="101318" x="3302000" y="4692650"/>
          <p14:tracePt t="101334" x="3295650" y="4730750"/>
          <p14:tracePt t="101351" x="3289300" y="4749800"/>
          <p14:tracePt t="101368" x="3276600" y="4768850"/>
          <p14:tracePt t="101384" x="3263900" y="4781550"/>
          <p14:tracePt t="101401" x="3251200" y="4787900"/>
          <p14:tracePt t="101418" x="3232150" y="4800600"/>
          <p14:tracePt t="101434" x="3225800" y="4806950"/>
          <p14:tracePt t="101451" x="3219450" y="4813300"/>
          <p14:tracePt t="101468" x="3219450" y="4819650"/>
          <p14:tracePt t="101485" x="3219450" y="4826000"/>
          <p14:tracePt t="101501" x="3219450" y="4832350"/>
          <p14:tracePt t="101607" x="3213100" y="4832350"/>
          <p14:tracePt t="101711" x="3213100" y="4826000"/>
          <p14:tracePt t="102151" x="3206750" y="4832350"/>
          <p14:tracePt t="102160" x="3200400" y="4845050"/>
          <p14:tracePt t="102167" x="3194050" y="4857750"/>
          <p14:tracePt t="102176" x="3194050" y="4870450"/>
          <p14:tracePt t="102193" x="3181350" y="4895850"/>
          <p14:tracePt t="102209" x="3175000" y="4921250"/>
          <p14:tracePt t="102226" x="3168650" y="4927600"/>
          <p14:tracePt t="102242" x="3162300" y="4933950"/>
          <p14:tracePt t="102663" x="3162300" y="4927600"/>
          <p14:tracePt t="102703" x="3162300" y="4921250"/>
          <p14:tracePt t="102711" x="3162300" y="4914900"/>
          <p14:tracePt t="102727" x="3162300" y="4908550"/>
          <p14:tracePt t="102743" x="3162300" y="4902200"/>
          <p14:tracePt t="102759" x="3162300" y="4895850"/>
          <p14:tracePt t="102783" x="3162300" y="4889500"/>
          <p14:tracePt t="104896" x="3162300" y="4883150"/>
          <p14:tracePt t="104944" x="3162300" y="4876800"/>
          <p14:tracePt t="105848" x="3168650" y="4876800"/>
          <p14:tracePt t="105857" x="3181350" y="4883150"/>
          <p14:tracePt t="105865" x="3194050" y="4889500"/>
          <p14:tracePt t="105874" x="3213100" y="4902200"/>
          <p14:tracePt t="105891" x="3244850" y="4914900"/>
          <p14:tracePt t="105908" x="3276600" y="4933950"/>
          <p14:tracePt t="105924" x="3321050" y="4933950"/>
          <p14:tracePt t="105941" x="3403600" y="4933950"/>
          <p14:tracePt t="105958" x="3562350" y="4933950"/>
          <p14:tracePt t="105974" x="3816350" y="4921250"/>
          <p14:tracePt t="105992" x="4521200" y="4870450"/>
          <p14:tracePt t="106008" x="4794250" y="4832350"/>
          <p14:tracePt t="106024" x="5511800" y="4756150"/>
          <p14:tracePt t="106041" x="5905500" y="4699000"/>
          <p14:tracePt t="106058" x="6159500" y="4635500"/>
          <p14:tracePt t="106074" x="6388100" y="4584700"/>
          <p14:tracePt t="106091" x="6686550" y="4533900"/>
          <p14:tracePt t="106108" x="7004050" y="4457700"/>
          <p14:tracePt t="106124" x="7258050" y="4362450"/>
          <p14:tracePt t="106141" x="7442200" y="4273550"/>
          <p14:tracePt t="106158" x="7575550" y="4216400"/>
          <p14:tracePt t="106175" x="7702550" y="4165600"/>
          <p14:tracePt t="106192" x="7854950" y="4127500"/>
          <p14:tracePt t="106208" x="7899400" y="4121150"/>
          <p14:tracePt t="106224" x="8051800" y="4102100"/>
          <p14:tracePt t="106241" x="8172450" y="4089400"/>
          <p14:tracePt t="106258" x="8280400" y="4076700"/>
          <p14:tracePt t="106275" x="8369300" y="4051300"/>
          <p14:tracePt t="106291" x="8439150" y="4038600"/>
          <p14:tracePt t="106308" x="8489950" y="4025900"/>
          <p14:tracePt t="106325" x="8534400" y="4013200"/>
          <p14:tracePt t="106341" x="8559800" y="4006850"/>
          <p14:tracePt t="106346" x="8572500" y="4006850"/>
          <p14:tracePt t="106358" x="8578850" y="4006850"/>
          <p14:tracePt t="106375" x="8604250" y="3994150"/>
          <p14:tracePt t="106392" x="8616950" y="3981450"/>
          <p14:tracePt t="106425" x="8623300" y="3975100"/>
          <p14:tracePt t="106441" x="8629650" y="3975100"/>
          <p14:tracePt t="106458" x="8636000" y="3968750"/>
          <p14:tracePt t="106491" x="8642350" y="3968750"/>
          <p14:tracePt t="106553" x="8642350" y="3962400"/>
          <p14:tracePt t="106585" x="8642350" y="3956050"/>
          <p14:tracePt t="106600" x="8642350" y="3949700"/>
          <p14:tracePt t="106632" x="8642350" y="3943350"/>
          <p14:tracePt t="106649" x="8642350" y="3937000"/>
          <p14:tracePt t="106665" x="8642350" y="3930650"/>
          <p14:tracePt t="106673" x="8642350" y="3924300"/>
          <p14:tracePt t="106681" x="8629650" y="3917950"/>
          <p14:tracePt t="106692" x="8610600" y="3905250"/>
          <p14:tracePt t="106708" x="8534400" y="3873500"/>
          <p14:tracePt t="106725" x="8407400" y="3822700"/>
          <p14:tracePt t="106741" x="8274050" y="3790950"/>
          <p14:tracePt t="106759" x="8128000" y="3752850"/>
          <p14:tracePt t="106775" x="7962900" y="3721100"/>
          <p14:tracePt t="106792" x="7727950" y="3695700"/>
          <p14:tracePt t="106808" x="7632700" y="3689350"/>
          <p14:tracePt t="106825" x="7600950" y="3689350"/>
          <p14:tracePt t="107226" x="7607300" y="3689350"/>
          <p14:tracePt t="107233" x="7613650" y="3689350"/>
          <p14:tracePt t="107241" x="7626350" y="3689350"/>
          <p14:tracePt t="107250" x="7639050" y="3689350"/>
          <p14:tracePt t="107267" x="7664450" y="3689350"/>
          <p14:tracePt t="107284" x="7721600" y="3689350"/>
          <p14:tracePt t="107300" x="7842250" y="3702050"/>
          <p14:tracePt t="107317" x="8020050" y="3746500"/>
          <p14:tracePt t="107334" x="8204200" y="3771900"/>
          <p14:tracePt t="107351" x="8331200" y="3784600"/>
          <p14:tracePt t="107355" x="8426450" y="3790950"/>
          <p14:tracePt t="107367" x="8489950" y="3797300"/>
          <p14:tracePt t="107383" x="8642350" y="3816350"/>
          <p14:tracePt t="107400" x="8807450" y="3829050"/>
          <p14:tracePt t="107417" x="8870950" y="3829050"/>
          <p14:tracePt t="107434" x="8921750" y="3829050"/>
          <p14:tracePt t="107450" x="8947150" y="3829050"/>
          <p14:tracePt t="107467" x="8978900" y="3829050"/>
          <p14:tracePt t="107484" x="9010650" y="3829050"/>
          <p14:tracePt t="107500" x="9042400" y="3829050"/>
          <p14:tracePt t="107517" x="9074150" y="3829050"/>
          <p14:tracePt t="107534" x="9099550" y="3829050"/>
          <p14:tracePt t="107550" x="9112250" y="3829050"/>
          <p14:tracePt t="107567" x="9124950" y="3829050"/>
          <p14:tracePt t="107585" x="9163050" y="3835400"/>
          <p14:tracePt t="107600" x="9182100" y="3835400"/>
          <p14:tracePt t="107617" x="9239250" y="3860800"/>
          <p14:tracePt t="107634" x="9283700" y="3873500"/>
          <p14:tracePt t="107650" x="9321800" y="3879850"/>
          <p14:tracePt t="107667" x="9359900" y="3886200"/>
          <p14:tracePt t="107684" x="9385300" y="3898900"/>
          <p14:tracePt t="107700" x="9404350" y="3898900"/>
          <p14:tracePt t="107717" x="9423400" y="3911600"/>
          <p14:tracePt t="107734" x="9429750" y="3917950"/>
          <p14:tracePt t="107751" x="9436100" y="3917950"/>
          <p14:tracePt t="107784" x="9442450" y="3924300"/>
          <p14:tracePt t="107800" x="9442450" y="3930650"/>
          <p14:tracePt t="107817" x="9442450" y="3937000"/>
          <p14:tracePt t="107851" x="9442450" y="3943350"/>
          <p14:tracePt t="107867" x="9442450" y="3956050"/>
          <p14:tracePt t="107884" x="9448800" y="3968750"/>
          <p14:tracePt t="107901" x="9455150" y="3975100"/>
          <p14:tracePt t="107917" x="9461500" y="3987800"/>
          <p14:tracePt t="107934" x="9467850" y="3994150"/>
          <p14:tracePt t="107951" x="9467850" y="4000500"/>
          <p14:tracePt t="107967" x="9474200" y="4006850"/>
          <p14:tracePt t="107984" x="9474200" y="4013200"/>
          <p14:tracePt t="108001" x="9474200" y="4019550"/>
          <p14:tracePt t="108106" x="9474200" y="4025900"/>
          <p14:tracePt t="108874" x="9467850" y="4025900"/>
          <p14:tracePt t="108898" x="9455150" y="4025900"/>
          <p14:tracePt t="108906" x="9448800" y="4025900"/>
          <p14:tracePt t="108915" x="9429750" y="4025900"/>
          <p14:tracePt t="108932" x="9372600" y="4025900"/>
          <p14:tracePt t="108949" x="9347200" y="4019550"/>
          <p14:tracePt t="109314" x="9340850" y="4019550"/>
          <p14:tracePt t="109322" x="9334500" y="4019550"/>
          <p14:tracePt t="109346" x="9334500" y="4013200"/>
          <p14:tracePt t="109355" x="9328150" y="4013200"/>
          <p14:tracePt t="109370" x="9321800" y="4013200"/>
          <p14:tracePt t="109378" x="9315450" y="4013200"/>
          <p14:tracePt t="109411" x="9309100" y="4013200"/>
          <p14:tracePt t="109491" x="9302750" y="4013200"/>
          <p14:tracePt t="109547" x="9296400" y="4013200"/>
          <p14:tracePt t="109610" x="9290050" y="4013200"/>
          <p14:tracePt t="109923" x="9290050" y="4019550"/>
          <p14:tracePt t="109931" x="9290050" y="4025900"/>
          <p14:tracePt t="109939" x="9290050" y="4032250"/>
          <p14:tracePt t="109947" x="9290050" y="4038600"/>
          <p14:tracePt t="109964" x="9290050" y="4044950"/>
          <p14:tracePt t="110850" x="9296400" y="4044950"/>
          <p14:tracePt t="111411" x="9290050" y="4044950"/>
          <p14:tracePt t="111708" x="9296400" y="4044950"/>
          <p14:tracePt t="111731" x="9302750" y="4044950"/>
          <p14:tracePt t="111749" x="9309100" y="4044950"/>
          <p14:tracePt t="111763" x="9315450" y="4044950"/>
          <p14:tracePt t="111772" x="9321800" y="4044950"/>
          <p14:tracePt t="111788" x="9328150" y="4044950"/>
          <p14:tracePt t="111811" x="9334500" y="4051300"/>
          <p14:tracePt t="111821" x="9340850" y="4051300"/>
          <p14:tracePt t="111836" x="9347200" y="4057650"/>
          <p14:tracePt t="111849" x="9353550" y="4057650"/>
          <p14:tracePt t="111866" x="9372600" y="4064000"/>
          <p14:tracePt t="111883" x="9398000" y="4064000"/>
          <p14:tracePt t="111899" x="9410700" y="4070350"/>
          <p14:tracePt t="111917" x="9423400" y="4076700"/>
          <p14:tracePt t="111932" x="9429750" y="4083050"/>
          <p14:tracePt t="111949" x="9436100" y="4083050"/>
          <p14:tracePt t="111966" x="9442450" y="4083050"/>
          <p14:tracePt t="112004" x="9448800" y="4083050"/>
          <p14:tracePt t="112016" x="9448800" y="4089400"/>
          <p14:tracePt t="112032" x="9455150" y="4089400"/>
          <p14:tracePt t="112108" x="9461500" y="4095750"/>
          <p14:tracePt t="112124" x="9467850" y="4095750"/>
          <p14:tracePt t="112131" x="9474200" y="4095750"/>
          <p14:tracePt t="112139" x="9480550" y="4095750"/>
          <p14:tracePt t="112149" x="9493250" y="4095750"/>
          <p14:tracePt t="112166" x="9505950" y="4095750"/>
          <p14:tracePt t="112183" x="9512300" y="4095750"/>
          <p14:tracePt t="112199" x="9525000" y="4102100"/>
          <p14:tracePt t="112216" x="9544050" y="4102100"/>
          <p14:tracePt t="112233" x="9556750" y="4102100"/>
          <p14:tracePt t="112249" x="9569450" y="4108450"/>
          <p14:tracePt t="112268" x="9588500" y="4114800"/>
          <p14:tracePt t="112283" x="9601200" y="4114800"/>
          <p14:tracePt t="112300" x="9613900" y="4114800"/>
          <p14:tracePt t="112316" x="9620250" y="4114800"/>
          <p14:tracePt t="112333" x="9626600" y="4114800"/>
          <p14:tracePt t="112350" x="9632950" y="4121150"/>
          <p14:tracePt t="112366" x="9652000" y="4121150"/>
          <p14:tracePt t="112383" x="9658350" y="4121150"/>
          <p14:tracePt t="112388" x="9664700" y="4127500"/>
          <p14:tracePt t="112405" x="9671050" y="4127500"/>
          <p14:tracePt t="112416" x="9677400" y="4127500"/>
          <p14:tracePt t="112433" x="9683750" y="4127500"/>
          <p14:tracePt t="112449" x="9690100" y="4127500"/>
          <p14:tracePt t="112652" x="9683750" y="4127500"/>
          <p14:tracePt t="112659" x="9671050" y="4127500"/>
          <p14:tracePt t="112667" x="9652000" y="4127500"/>
          <p14:tracePt t="112676" x="9639300" y="4121150"/>
          <p14:tracePt t="112693" x="9588500" y="4114800"/>
          <p14:tracePt t="112709" x="9531350" y="4108450"/>
          <p14:tracePt t="112726" x="9436100" y="4108450"/>
          <p14:tracePt t="112743" x="9296400" y="4108450"/>
          <p14:tracePt t="112759" x="9112250" y="4108450"/>
          <p14:tracePt t="112776" x="8909050" y="4108450"/>
          <p14:tracePt t="112793" x="8750300" y="4108450"/>
          <p14:tracePt t="112809" x="8610600" y="4121150"/>
          <p14:tracePt t="112826" x="8496300" y="4121150"/>
          <p14:tracePt t="112843" x="8331200" y="4108450"/>
          <p14:tracePt t="112859" x="8229600" y="4089400"/>
          <p14:tracePt t="112876" x="8134350" y="4070350"/>
          <p14:tracePt t="112893" x="8032750" y="4051300"/>
          <p14:tracePt t="112909" x="7924800" y="4038600"/>
          <p14:tracePt t="112926" x="7804150" y="4025900"/>
          <p14:tracePt t="112943" x="7696200" y="4019550"/>
          <p14:tracePt t="112960" x="7613650" y="4019550"/>
          <p14:tracePt t="112976" x="7543800" y="4019550"/>
          <p14:tracePt t="112993" x="7480300" y="4019550"/>
          <p14:tracePt t="113009" x="7404100" y="4019550"/>
          <p14:tracePt t="113026" x="7340600" y="4019550"/>
          <p14:tracePt t="113043" x="7277100" y="4019550"/>
          <p14:tracePt t="113060" x="7251700" y="4019550"/>
          <p14:tracePt t="113076" x="7239000" y="4019550"/>
          <p14:tracePt t="113093" x="7226300" y="4019550"/>
          <p14:tracePt t="113110" x="7213600" y="4019550"/>
          <p14:tracePt t="113143" x="7213600" y="4025900"/>
          <p14:tracePt t="113172" x="7207250" y="4025900"/>
          <p14:tracePt t="113188" x="7200900" y="4032250"/>
          <p14:tracePt t="113220" x="7194550" y="4032250"/>
          <p14:tracePt t="113229" x="7188200" y="4032250"/>
          <p14:tracePt t="113236" x="7181850" y="4032250"/>
          <p14:tracePt t="113252" x="7175500" y="4032250"/>
          <p14:tracePt t="113260" x="7169150" y="4032250"/>
          <p14:tracePt t="113277" x="7143750" y="4032250"/>
          <p14:tracePt t="113293" x="7112000" y="4032250"/>
          <p14:tracePt t="113310" x="7073900" y="4032250"/>
          <p14:tracePt t="113327" x="7023100" y="4032250"/>
          <p14:tracePt t="113343" x="6934200" y="4025900"/>
          <p14:tracePt t="113360" x="6813550" y="4013200"/>
          <p14:tracePt t="113377" x="6667500" y="4006850"/>
          <p14:tracePt t="113393" x="6546850" y="4000500"/>
          <p14:tracePt t="113410" x="6470650" y="4000500"/>
          <p14:tracePt t="113415" x="6438900" y="4000500"/>
          <p14:tracePt t="113428" x="6394450" y="4000500"/>
          <p14:tracePt t="113443" x="6362700" y="3994150"/>
          <p14:tracePt t="113460" x="6343650" y="3994150"/>
          <p14:tracePt t="113477" x="6337300" y="3987800"/>
          <p14:tracePt t="113525" x="6330950" y="3987800"/>
          <p14:tracePt t="113532" x="6324600" y="3987800"/>
          <p14:tracePt t="113544" x="6318250" y="3987800"/>
          <p14:tracePt t="113560" x="6273800" y="3987800"/>
          <p14:tracePt t="113577" x="6229350" y="3987800"/>
          <p14:tracePt t="113594" x="6191250" y="3987800"/>
          <p14:tracePt t="113610" x="6146800" y="3987800"/>
          <p14:tracePt t="113627" x="6108700" y="3987800"/>
          <p14:tracePt t="114076" x="6115050" y="3987800"/>
          <p14:tracePt t="114084" x="6121400" y="3987800"/>
          <p14:tracePt t="114093" x="6127750" y="3987800"/>
          <p14:tracePt t="114101" x="6134100" y="3987800"/>
          <p14:tracePt t="114118" x="6140450" y="3987800"/>
          <p14:tracePt t="114135" x="6153150" y="3994150"/>
          <p14:tracePt t="114151" x="6172200" y="4000500"/>
          <p14:tracePt t="114168" x="6184900" y="4000500"/>
          <p14:tracePt t="114184" x="6191250" y="4000500"/>
          <p14:tracePt t="114201" x="6203950" y="4000500"/>
          <p14:tracePt t="114218" x="6216650" y="4006850"/>
          <p14:tracePt t="114234" x="6229350" y="4006850"/>
          <p14:tracePt t="114252" x="6248400" y="4013200"/>
          <p14:tracePt t="114268" x="6261100" y="4013200"/>
          <p14:tracePt t="114285" x="6267450" y="4013200"/>
          <p14:tracePt t="114301" x="6273800" y="4013200"/>
          <p14:tracePt t="114317" x="6286500" y="4013200"/>
          <p14:tracePt t="114334" x="6292850" y="4013200"/>
          <p14:tracePt t="114351" x="6299200" y="4013200"/>
          <p14:tracePt t="114368" x="6311900" y="4019550"/>
          <p14:tracePt t="114384" x="6324600" y="4019550"/>
          <p14:tracePt t="114401" x="6337300" y="4019550"/>
          <p14:tracePt t="114418" x="6356350" y="4019550"/>
          <p14:tracePt t="114422" x="6362700" y="4019550"/>
          <p14:tracePt t="114434" x="6369050" y="4019550"/>
          <p14:tracePt t="114452" x="6388100" y="4025900"/>
          <p14:tracePt t="114468" x="6400800" y="4025900"/>
          <p14:tracePt t="114484" x="6407150" y="4025900"/>
          <p14:tracePt t="114501" x="6419850" y="4025900"/>
          <p14:tracePt t="114518" x="6432550" y="4032250"/>
          <p14:tracePt t="114535" x="6445250" y="4032250"/>
          <p14:tracePt t="114551" x="6457950" y="4032250"/>
          <p14:tracePt t="114568" x="6477000" y="4032250"/>
          <p14:tracePt t="114585" x="6496050" y="4032250"/>
          <p14:tracePt t="114601" x="6515100" y="4032250"/>
          <p14:tracePt t="114618" x="6534150" y="4032250"/>
          <p14:tracePt t="114635" x="6553200" y="4032250"/>
          <p14:tracePt t="114651" x="6584950" y="4032250"/>
          <p14:tracePt t="114668" x="6597650" y="4032250"/>
          <p14:tracePt t="114685" x="6616700" y="4032250"/>
          <p14:tracePt t="114701" x="6629400" y="4038600"/>
          <p14:tracePt t="114718" x="6648450" y="4038600"/>
          <p14:tracePt t="114735" x="6667500" y="4038600"/>
          <p14:tracePt t="114751" x="6686550" y="4038600"/>
          <p14:tracePt t="114768" x="6718300" y="4038600"/>
          <p14:tracePt t="114785" x="6743700" y="4038600"/>
          <p14:tracePt t="114801" x="6769100" y="4038600"/>
          <p14:tracePt t="114818" x="6794500" y="4038600"/>
          <p14:tracePt t="114835" x="6832600" y="4044950"/>
          <p14:tracePt t="114852" x="6870700" y="4044950"/>
          <p14:tracePt t="114868" x="6896100" y="4044950"/>
          <p14:tracePt t="114885" x="6915150" y="4051300"/>
          <p14:tracePt t="114902" x="6934200" y="4051300"/>
          <p14:tracePt t="114918" x="6946900" y="4051300"/>
          <p14:tracePt t="114935" x="6953250" y="4051300"/>
          <p14:tracePt t="114952" x="6965950" y="4051300"/>
          <p14:tracePt t="114968" x="6972300" y="4051300"/>
          <p14:tracePt t="114985" x="6985000" y="4051300"/>
          <p14:tracePt t="115002" x="7004050" y="4051300"/>
          <p14:tracePt t="115018" x="7023100" y="4051300"/>
          <p14:tracePt t="115035" x="7042150" y="4051300"/>
          <p14:tracePt t="115052" x="7061200" y="4051300"/>
          <p14:tracePt t="115068" x="7092950" y="4051300"/>
          <p14:tracePt t="115085" x="7118350" y="4051300"/>
          <p14:tracePt t="115102" x="7143750" y="4051300"/>
          <p14:tracePt t="115119" x="7175500" y="4051300"/>
          <p14:tracePt t="115135" x="7200900" y="4051300"/>
          <p14:tracePt t="115152" x="7226300" y="4051300"/>
          <p14:tracePt t="115168" x="7264400" y="4051300"/>
          <p14:tracePt t="115185" x="7283450" y="4051300"/>
          <p14:tracePt t="115202" x="7302500" y="4051300"/>
          <p14:tracePt t="115218" x="7321550" y="4057650"/>
          <p14:tracePt t="115235" x="7353300" y="4057650"/>
          <p14:tracePt t="115252" x="7404100" y="4057650"/>
          <p14:tracePt t="115268" x="7448550" y="4057650"/>
          <p14:tracePt t="115285" x="7499350" y="4064000"/>
          <p14:tracePt t="115302" x="7550150" y="4064000"/>
          <p14:tracePt t="115319" x="7620000" y="4070350"/>
          <p14:tracePt t="115335" x="7683500" y="4070350"/>
          <p14:tracePt t="115352" x="7734300" y="4070350"/>
          <p14:tracePt t="115369" x="7778750" y="4070350"/>
          <p14:tracePt t="115385" x="7816850" y="4070350"/>
          <p14:tracePt t="115402" x="7854950" y="4070350"/>
          <p14:tracePt t="115407" x="7880350" y="4070350"/>
          <p14:tracePt t="115419" x="7893050" y="4070350"/>
          <p14:tracePt t="115435" x="7937500" y="4070350"/>
          <p14:tracePt t="115452" x="7969250" y="4070350"/>
          <p14:tracePt t="115469" x="8020050" y="4064000"/>
          <p14:tracePt t="115485" x="8045450" y="4057650"/>
          <p14:tracePt t="115502" x="8070850" y="4051300"/>
          <p14:tracePt t="115519" x="8089900" y="4044950"/>
          <p14:tracePt t="115535" x="8102600" y="4044950"/>
          <p14:tracePt t="115552" x="8102600" y="4038600"/>
          <p14:tracePt t="115569" x="8108950" y="4038600"/>
          <p14:tracePt t="115586" x="8115300" y="4032250"/>
          <p14:tracePt t="115602" x="8121650" y="4032250"/>
          <p14:tracePt t="115619" x="8128000" y="4032250"/>
          <p14:tracePt t="115636" x="8134350" y="4032250"/>
          <p14:tracePt t="115652" x="8134350" y="4025900"/>
          <p14:tracePt t="115685" x="8140700" y="4019550"/>
          <p14:tracePt t="115990" x="8140700" y="4013200"/>
          <p14:tracePt t="115998" x="8147050" y="4013200"/>
          <p14:tracePt t="116005" x="8153400" y="4013200"/>
          <p14:tracePt t="116014" x="8153400" y="4006850"/>
          <p14:tracePt t="116031" x="8153400" y="4000500"/>
          <p14:tracePt t="116222" x="8153400" y="3994150"/>
          <p14:tracePt t="118679" x="8147050" y="3994150"/>
          <p14:tracePt t="118727" x="8140700" y="3994150"/>
          <p14:tracePt t="118775" x="8134350" y="3994150"/>
          <p14:tracePt t="118783" x="8128000" y="3994150"/>
          <p14:tracePt t="118798" x="8121650" y="3994150"/>
          <p14:tracePt t="118808" x="8115300" y="3994150"/>
          <p14:tracePt t="118823" x="8108950" y="3994150"/>
          <p14:tracePt t="118847" x="8108950" y="4000500"/>
          <p14:tracePt t="118862" x="8102600" y="4000500"/>
          <p14:tracePt t="118878" x="8096250" y="4000500"/>
          <p14:tracePt t="118888" x="8096250" y="4006850"/>
          <p14:tracePt t="118911" x="8089900" y="4006850"/>
          <p14:tracePt t="118934" x="8083550" y="4006850"/>
          <p14:tracePt t="118959" x="8077200" y="4006850"/>
          <p14:tracePt t="118966" x="8077200" y="4013200"/>
          <p14:tracePt t="118982" x="8070850" y="4013200"/>
          <p14:tracePt t="118992" x="8064500" y="4019550"/>
          <p14:tracePt t="119015" x="8058150" y="4025900"/>
          <p14:tracePt t="119038" x="8051800" y="4025900"/>
          <p14:tracePt t="119511" x="8058150" y="4025900"/>
          <p14:tracePt t="119519" x="8070850" y="4025900"/>
          <p14:tracePt t="119531" x="8089900" y="4025900"/>
          <p14:tracePt t="119548" x="8121650" y="4025900"/>
          <p14:tracePt t="119564" x="8153400" y="4025900"/>
          <p14:tracePt t="119581" x="8178800" y="4025900"/>
          <p14:tracePt t="119598" x="8191500" y="4025900"/>
          <p14:tracePt t="119614" x="8197850" y="4025900"/>
          <p14:tracePt t="119663" x="8204200" y="4025900"/>
          <p14:tracePt t="120079" x="8210550" y="4025900"/>
          <p14:tracePt t="120088" x="8223250" y="4025900"/>
          <p14:tracePt t="120095" x="8248650" y="4025900"/>
          <p14:tracePt t="120104" x="8261350" y="4025900"/>
          <p14:tracePt t="120121" x="8318500" y="4025900"/>
          <p14:tracePt t="120137" x="8407400" y="4006850"/>
          <p14:tracePt t="120154" x="8509000" y="3994150"/>
          <p14:tracePt t="120171" x="8597900" y="3968750"/>
          <p14:tracePt t="120187" x="8699500" y="3949700"/>
          <p14:tracePt t="120204" x="8794750" y="3943350"/>
          <p14:tracePt t="120221" x="8934450" y="3930650"/>
          <p14:tracePt t="120237" x="9124950" y="3937000"/>
          <p14:tracePt t="120254" x="9391650" y="3949700"/>
          <p14:tracePt t="120271" x="9550400" y="3968750"/>
          <p14:tracePt t="120287" x="9658350" y="3968750"/>
          <p14:tracePt t="120304" x="9728200" y="3975100"/>
          <p14:tracePt t="120321" x="9759950" y="3975100"/>
          <p14:tracePt t="120337" x="9766300" y="3975100"/>
          <p14:tracePt t="120552" x="9759950" y="3975100"/>
          <p14:tracePt t="120576" x="9753600" y="3975100"/>
          <p14:tracePt t="120584" x="9747250" y="3975100"/>
          <p14:tracePt t="120593" x="9740900" y="3975100"/>
          <p14:tracePt t="120609" x="9721850" y="3975100"/>
          <p14:tracePt t="120621" x="9715500" y="3975100"/>
          <p14:tracePt t="120639" x="9632950" y="3994150"/>
          <p14:tracePt t="120654" x="9575800" y="4013200"/>
          <p14:tracePt t="120671" x="9366250" y="4070350"/>
          <p14:tracePt t="120687" x="9194800" y="4114800"/>
          <p14:tracePt t="120704" x="9004300" y="4146550"/>
          <p14:tracePt t="120721" x="8845550" y="4165600"/>
          <p14:tracePt t="120738" x="8743950" y="4178300"/>
          <p14:tracePt t="120754" x="8655050" y="4191000"/>
          <p14:tracePt t="120771" x="8578850" y="4197350"/>
          <p14:tracePt t="120788" x="8515350" y="4216400"/>
          <p14:tracePt t="120804" x="8483600" y="4235450"/>
          <p14:tracePt t="120821" x="8458200" y="4241800"/>
          <p14:tracePt t="120838" x="8445500" y="4248150"/>
          <p14:tracePt t="120855" x="8439150" y="4254500"/>
          <p14:tracePt t="120871" x="8432800" y="4254500"/>
          <p14:tracePt t="120888" x="8426450" y="4254500"/>
          <p14:tracePt t="120921" x="8413750" y="4254500"/>
          <p14:tracePt t="120938" x="8407400" y="4260850"/>
          <p14:tracePt t="120954" x="8401050" y="4260850"/>
          <p14:tracePt t="120971" x="8388350" y="4260850"/>
          <p14:tracePt t="120988" x="8356600" y="4260850"/>
          <p14:tracePt t="121005" x="8305800" y="4260850"/>
          <p14:tracePt t="121021" x="8229600" y="4254500"/>
          <p14:tracePt t="121041" x="8077200" y="4241800"/>
          <p14:tracePt t="121054" x="8020050" y="4241800"/>
          <p14:tracePt t="121071" x="7861300" y="4222750"/>
          <p14:tracePt t="121088" x="7753350" y="4222750"/>
          <p14:tracePt t="121105" x="7664450" y="4216400"/>
          <p14:tracePt t="121121" x="7607300" y="4210050"/>
          <p14:tracePt t="121138" x="7556500" y="4210050"/>
          <p14:tracePt t="121155" x="7531100" y="4197350"/>
          <p14:tracePt t="121171" x="7505700" y="4184650"/>
          <p14:tracePt t="121188" x="7486650" y="4184650"/>
          <p14:tracePt t="121221" x="7480300" y="4184650"/>
          <p14:tracePt t="121312" x="7473950" y="4184650"/>
          <p14:tracePt t="121360" x="7467600" y="4178300"/>
          <p14:tracePt t="121377" x="7461250" y="4178300"/>
          <p14:tracePt t="121384" x="7448550" y="4171950"/>
          <p14:tracePt t="121394" x="7442200" y="4171950"/>
          <p14:tracePt t="121405" x="7429500" y="4165600"/>
          <p14:tracePt t="121422" x="7397750" y="4159250"/>
          <p14:tracePt t="121439" x="7353300" y="4152900"/>
          <p14:tracePt t="121455" x="7315200" y="4146550"/>
          <p14:tracePt t="121472" x="7258050" y="4140200"/>
          <p14:tracePt t="121489" x="7219950" y="4127500"/>
          <p14:tracePt t="121505" x="7175500" y="4114800"/>
          <p14:tracePt t="121522" x="7137400" y="4108450"/>
          <p14:tracePt t="121538" x="7124700" y="4095750"/>
          <p14:tracePt t="121555" x="7112000" y="4095750"/>
          <p14:tracePt t="121572" x="7112000" y="4089400"/>
          <p14:tracePt t="121605" x="7105650" y="4089400"/>
          <p14:tracePt t="121704" x="7105650" y="4083050"/>
          <p14:tracePt t="121728" x="7099300" y="4083050"/>
          <p14:tracePt t="121752" x="7092950" y="4083050"/>
          <p14:tracePt t="121792" x="7092950" y="4076700"/>
          <p14:tracePt t="121809" x="7086600" y="4076700"/>
          <p14:tracePt t="121816" x="7086600" y="4070350"/>
          <p14:tracePt t="121856" x="7080250" y="4070350"/>
          <p14:tracePt t="121888" x="7073900" y="4070350"/>
          <p14:tracePt t="121904" x="7061200" y="4070350"/>
          <p14:tracePt t="121912" x="7042150" y="4064000"/>
          <p14:tracePt t="121922" x="7029450" y="4064000"/>
          <p14:tracePt t="121939" x="6985000" y="4057650"/>
          <p14:tracePt t="121955" x="6946900" y="4051300"/>
          <p14:tracePt t="121972" x="6902450" y="4051300"/>
          <p14:tracePt t="121976" x="6883400" y="4051300"/>
          <p14:tracePt t="121989" x="6851650" y="4051300"/>
          <p14:tracePt t="122005" x="6781800" y="4044950"/>
          <p14:tracePt t="122022" x="6692900" y="4044950"/>
          <p14:tracePt t="122039" x="6584950" y="4044950"/>
          <p14:tracePt t="122056" x="6546850" y="4044950"/>
          <p14:tracePt t="122072" x="6515100" y="4044950"/>
          <p14:tracePt t="122089" x="6508750" y="4044950"/>
          <p14:tracePt t="122106" x="6502400" y="4044950"/>
          <p14:tracePt t="122139" x="6496050" y="4044950"/>
          <p14:tracePt t="122155" x="6483350" y="4038600"/>
          <p14:tracePt t="122172" x="6464300" y="4038600"/>
          <p14:tracePt t="122189" x="6451600" y="4038600"/>
          <p14:tracePt t="122205" x="6432550" y="4038600"/>
          <p14:tracePt t="122222" x="6388100" y="4032250"/>
          <p14:tracePt t="122239" x="6343650" y="4025900"/>
          <p14:tracePt t="122255" x="6248400" y="4019550"/>
          <p14:tracePt t="122272" x="6216650" y="4019550"/>
          <p14:tracePt t="122289" x="6210300" y="4019550"/>
          <p14:tracePt t="122416" x="6216650" y="4019550"/>
          <p14:tracePt t="122426" x="6235700" y="4025900"/>
          <p14:tracePt t="122433" x="6248400" y="4025900"/>
          <p14:tracePt t="122441" x="6267450" y="4032250"/>
          <p14:tracePt t="122456" x="6305550" y="4032250"/>
          <p14:tracePt t="122472" x="6362700" y="4038600"/>
          <p14:tracePt t="122489" x="6451600" y="4038600"/>
          <p14:tracePt t="122506" x="6546850" y="4038600"/>
          <p14:tracePt t="122522" x="6654800" y="4044950"/>
          <p14:tracePt t="122539" x="6750050" y="4044950"/>
          <p14:tracePt t="122556" x="6838950" y="4044950"/>
          <p14:tracePt t="122572" x="6921500" y="4044950"/>
          <p14:tracePt t="122589" x="7004050" y="4057650"/>
          <p14:tracePt t="122606" x="7054850" y="4057650"/>
          <p14:tracePt t="122623" x="7105650" y="4057650"/>
          <p14:tracePt t="122639" x="7162800" y="4057650"/>
          <p14:tracePt t="122656" x="7283450" y="4051300"/>
          <p14:tracePt t="122673" x="7378700" y="4044950"/>
          <p14:tracePt t="122689" x="7467600" y="4038600"/>
          <p14:tracePt t="122706" x="7562850" y="4032250"/>
          <p14:tracePt t="122723" x="7664450" y="4025900"/>
          <p14:tracePt t="122739" x="7759700" y="4013200"/>
          <p14:tracePt t="122756" x="7880350" y="4006850"/>
          <p14:tracePt t="122773" x="7962900" y="4000500"/>
          <p14:tracePt t="122789" x="8051800" y="3994150"/>
          <p14:tracePt t="122806" x="8108950" y="3981450"/>
          <p14:tracePt t="122823" x="8147050" y="3975100"/>
          <p14:tracePt t="122839" x="8166100" y="3968750"/>
          <p14:tracePt t="124402" x="8172450" y="3962400"/>
          <p14:tracePt t="124874" x="8178800" y="3962400"/>
          <p14:tracePt t="124881" x="8178800" y="3956050"/>
          <p14:tracePt t="124905" x="8185150" y="3956050"/>
          <p14:tracePt t="125507" x="8185150" y="3949700"/>
          <p14:tracePt t="126698" x="8178800" y="3949700"/>
          <p14:tracePt t="126714" x="8166100" y="3949700"/>
          <p14:tracePt t="126722" x="8153400" y="3956050"/>
          <p14:tracePt t="126730" x="8147050" y="3962400"/>
          <p14:tracePt t="126739" x="8140700" y="3962400"/>
          <p14:tracePt t="126756" x="8128000" y="3962400"/>
          <p14:tracePt t="126773" x="8115300" y="3975100"/>
          <p14:tracePt t="126789" x="8108950" y="3975100"/>
          <p14:tracePt t="126806" x="8102600" y="3981450"/>
          <p14:tracePt t="126823" x="8096250" y="3981450"/>
          <p14:tracePt t="126914" x="8102600" y="3981450"/>
          <p14:tracePt t="126922" x="8128000" y="3981450"/>
          <p14:tracePt t="126931" x="8147050" y="3981450"/>
          <p14:tracePt t="126939" x="8178800" y="3981450"/>
          <p14:tracePt t="126956" x="8280400" y="3994150"/>
          <p14:tracePt t="126973" x="8426450" y="3994150"/>
          <p14:tracePt t="126990" x="8616950" y="4006850"/>
          <p14:tracePt t="127006" x="8839200" y="4025900"/>
          <p14:tracePt t="127023" x="9042400" y="4044950"/>
          <p14:tracePt t="127027" x="9163050" y="4064000"/>
          <p14:tracePt t="127040" x="9245600" y="4070350"/>
          <p14:tracePt t="127056" x="9410700" y="4089400"/>
          <p14:tracePt t="127074" x="9525000" y="4095750"/>
          <p14:tracePt t="127090" x="9556750" y="4095750"/>
          <p14:tracePt t="127106" x="9563100" y="4102100"/>
          <p14:tracePt t="127123" x="9569450" y="4102100"/>
          <p14:tracePt t="127140" x="9575800" y="4102100"/>
          <p14:tracePt t="127156" x="9588500" y="4102100"/>
          <p14:tracePt t="127173" x="9620250" y="4108450"/>
          <p14:tracePt t="127190" x="9677400" y="4121150"/>
          <p14:tracePt t="127206" x="9747250" y="4133850"/>
          <p14:tracePt t="127223" x="9848850" y="4159250"/>
          <p14:tracePt t="127240" x="9963150" y="4178300"/>
          <p14:tracePt t="127256" x="10077450" y="4197350"/>
          <p14:tracePt t="127274" x="10210800" y="4203700"/>
          <p14:tracePt t="127290" x="10287000" y="4203700"/>
          <p14:tracePt t="127306" x="10369550" y="4203700"/>
          <p14:tracePt t="127323" x="10420350" y="4203700"/>
          <p14:tracePt t="127340" x="10471150" y="4197350"/>
          <p14:tracePt t="127357" x="10502900" y="4184650"/>
          <p14:tracePt t="127373" x="10521950" y="4178300"/>
          <p14:tracePt t="127390" x="10541000" y="4171950"/>
          <p14:tracePt t="127407" x="10547350" y="4165600"/>
          <p14:tracePt t="127423" x="10560050" y="4159250"/>
          <p14:tracePt t="127440" x="10566400" y="4159250"/>
          <p14:tracePt t="127457" x="10572750" y="4159250"/>
          <p14:tracePt t="127474" x="10585450" y="4159250"/>
          <p14:tracePt t="127490" x="10591800" y="4152900"/>
          <p14:tracePt t="127507" x="10604500" y="4152900"/>
          <p14:tracePt t="127523" x="10610850" y="4146550"/>
          <p14:tracePt t="127540" x="10617200" y="4140200"/>
          <p14:tracePt t="127643" x="10617200" y="4133850"/>
          <p14:tracePt t="127661" x="10617200" y="4127500"/>
          <p14:tracePt t="127667" x="10610850" y="4127500"/>
          <p14:tracePt t="127683" x="10604500" y="4127500"/>
          <p14:tracePt t="127691" x="10598150" y="4121150"/>
          <p14:tracePt t="127707" x="10579100" y="4108450"/>
          <p14:tracePt t="127724" x="10560050" y="4089400"/>
          <p14:tracePt t="127740" x="10528300" y="4076700"/>
          <p14:tracePt t="127757" x="10509250" y="4064000"/>
          <p14:tracePt t="127773" x="10490200" y="4057650"/>
          <p14:tracePt t="127807" x="10483850" y="4051300"/>
          <p14:tracePt t="127844" x="10483850" y="4044950"/>
          <p14:tracePt t="127867" x="10477500" y="4044950"/>
          <p14:tracePt t="129307" x="10483850" y="4044950"/>
          <p14:tracePt t="129316" x="10502900" y="4044950"/>
          <p14:tracePt t="129325" x="10509250" y="4044950"/>
          <p14:tracePt t="129332" x="10528300" y="4044950"/>
          <p14:tracePt t="129348" x="10547350" y="4044950"/>
          <p14:tracePt t="129365" x="10572750" y="4051300"/>
          <p14:tracePt t="129382" x="10579100" y="4051300"/>
          <p14:tracePt t="130028" x="10585450" y="4051300"/>
          <p14:tracePt t="130036" x="10598150" y="4051300"/>
          <p14:tracePt t="130043" x="10617200" y="4051300"/>
          <p14:tracePt t="130052" x="10642600" y="4051300"/>
          <p14:tracePt t="130069" x="10680700" y="4051300"/>
          <p14:tracePt t="130086" x="10725150" y="4044950"/>
          <p14:tracePt t="130102" x="10744200" y="4044950"/>
          <p14:tracePt t="130119" x="10750550" y="4038600"/>
          <p14:tracePt t="131453" x="10744200" y="4038600"/>
          <p14:tracePt t="131468" x="10744200" y="4044950"/>
          <p14:tracePt t="131492" x="10737850" y="4044950"/>
          <p14:tracePt t="131613" x="10731500" y="4044950"/>
          <p14:tracePt t="131628" x="10725150" y="4044950"/>
          <p14:tracePt t="131645" x="10718800" y="4044950"/>
          <p14:tracePt t="131677" x="10712450" y="4044950"/>
          <p14:tracePt t="131868" x="10706100" y="4044950"/>
          <p14:tracePt t="132045" x="10693400" y="4044950"/>
          <p14:tracePt t="132053" x="10674350" y="4057650"/>
          <p14:tracePt t="132061" x="10655300" y="4064000"/>
          <p14:tracePt t="132070" x="10642600" y="4076700"/>
          <p14:tracePt t="132087" x="10623550" y="4083050"/>
          <p14:tracePt t="132669" x="10617200" y="4083050"/>
          <p14:tracePt t="132694" x="10610850" y="4083050"/>
          <p14:tracePt t="132724" x="10604500" y="4083050"/>
          <p14:tracePt t="132732" x="10604500" y="4076700"/>
          <p14:tracePt t="132813" x="10598150" y="4076700"/>
          <p14:tracePt t="132845" x="10598150" y="4070350"/>
          <p14:tracePt t="132886" x="10598150" y="4064000"/>
          <p14:tracePt t="133285" x="10591800" y="4064000"/>
          <p14:tracePt t="133309" x="10585450" y="4064000"/>
          <p14:tracePt t="133325" x="10579100" y="4064000"/>
          <p14:tracePt t="133357" x="10572750" y="4064000"/>
          <p14:tracePt t="133374" x="10566400" y="4064000"/>
          <p14:tracePt t="133382" x="10566400" y="4070350"/>
          <p14:tracePt t="133510" x="10566400" y="4064000"/>
          <p14:tracePt t="133534" x="10560050" y="4064000"/>
          <p14:tracePt t="133542" x="10553700" y="4057650"/>
          <p14:tracePt t="133550" x="10547350" y="4051300"/>
          <p14:tracePt t="133566" x="10541000" y="4044950"/>
          <p14:tracePt t="133577" x="10534650" y="4044950"/>
          <p14:tracePt t="133594" x="10528300" y="4038600"/>
          <p14:tracePt t="133610" x="10521950" y="4032250"/>
          <p14:tracePt t="133627" x="10509250" y="4025900"/>
          <p14:tracePt t="133643" x="10496550" y="4019550"/>
          <p14:tracePt t="133660" x="10483850" y="4013200"/>
          <p14:tracePt t="133782" x="10477500" y="4013200"/>
          <p14:tracePt t="133958" x="10471150" y="4013200"/>
          <p14:tracePt t="134150" x="10477500" y="4013200"/>
          <p14:tracePt t="134167" x="10483850" y="4013200"/>
          <p14:tracePt t="134174" x="10490200" y="4013200"/>
          <p14:tracePt t="134183" x="10496550" y="4013200"/>
          <p14:tracePt t="134195" x="10509250" y="4013200"/>
          <p14:tracePt t="134212" x="10528300" y="4013200"/>
          <p14:tracePt t="134230" x="10534650" y="4013200"/>
          <p14:tracePt t="134246" x="10541000" y="4013200"/>
          <p14:tracePt t="134406" x="10547350" y="4013200"/>
          <p14:tracePt t="134422" x="10553700" y="4013200"/>
          <p14:tracePt t="134438" x="10560050" y="4013200"/>
          <p14:tracePt t="134447" x="10566400" y="4013200"/>
          <p14:tracePt t="134454" x="10579100" y="4013200"/>
          <p14:tracePt t="134463" x="10598150" y="4013200"/>
          <p14:tracePt t="134479" x="10642600" y="4013200"/>
          <p14:tracePt t="134495" x="10693400" y="4013200"/>
          <p14:tracePt t="134512" x="10731500" y="4013200"/>
          <p14:tracePt t="134529" x="10756900" y="4013200"/>
          <p14:tracePt t="134545" x="10763250" y="4013200"/>
          <p14:tracePt t="134562" x="10769600" y="4013200"/>
          <p14:tracePt t="134951" x="10763250" y="4013200"/>
          <p14:tracePt t="135799" x="10763250" y="4019550"/>
          <p14:tracePt t="135807" x="10763250" y="4025900"/>
          <p14:tracePt t="136519" x="10750550" y="4025900"/>
          <p14:tracePt t="136527" x="10737850" y="4032250"/>
          <p14:tracePt t="136542" x="10725150" y="4032250"/>
          <p14:tracePt t="136550" x="10718800" y="4038600"/>
          <p14:tracePt t="136560" x="10712450" y="4038600"/>
          <p14:tracePt t="136577" x="10699750" y="4044950"/>
          <p14:tracePt t="136593" x="10680700" y="4044950"/>
          <p14:tracePt t="136610" x="10674350" y="4044950"/>
          <p14:tracePt t="136627" x="10668000" y="4044950"/>
          <p14:tracePt t="136644" x="10661650" y="4044950"/>
          <p14:tracePt t="136743" x="10655300" y="4044950"/>
          <p14:tracePt t="136759" x="10648950" y="4044950"/>
          <p14:tracePt t="136767" x="10648950" y="4051300"/>
          <p14:tracePt t="136777" x="10642600" y="4051300"/>
          <p14:tracePt t="136794" x="10636250" y="4051300"/>
          <p14:tracePt t="136810" x="10629900" y="4057650"/>
          <p14:tracePt t="136827" x="10623550" y="4064000"/>
          <p14:tracePt t="136844" x="10617200" y="4064000"/>
          <p14:tracePt t="137112" x="10610850" y="4064000"/>
          <p14:tracePt t="137119" x="10604500" y="4064000"/>
          <p14:tracePt t="137127" x="10598150" y="4064000"/>
          <p14:tracePt t="137136" x="10585450" y="4064000"/>
          <p14:tracePt t="137153" x="10572750" y="4064000"/>
          <p14:tracePt t="137170" x="10560050" y="4064000"/>
          <p14:tracePt t="137186" x="10547350" y="4064000"/>
          <p14:tracePt t="137203" x="10541000" y="4064000"/>
          <p14:tracePt t="137271" x="10541000" y="4057650"/>
          <p14:tracePt t="137303" x="10534650" y="4057650"/>
          <p14:tracePt t="137335" x="10528300" y="4057650"/>
          <p14:tracePt t="137383" x="10528300" y="4051300"/>
          <p14:tracePt t="137415" x="10521950" y="4051300"/>
          <p14:tracePt t="137431" x="10515600" y="4051300"/>
          <p14:tracePt t="137447" x="10509250" y="4044950"/>
          <p14:tracePt t="137647" x="10509250" y="4038600"/>
          <p14:tracePt t="137663" x="10502900" y="4038600"/>
          <p14:tracePt t="137679" x="10502900" y="4032250"/>
          <p14:tracePt t="137687" x="10496550" y="4032250"/>
          <p14:tracePt t="137695" x="10496550" y="4025900"/>
          <p14:tracePt t="137712" x="10496550" y="4019550"/>
          <p14:tracePt t="137728" x="10490200" y="4019550"/>
          <p14:tracePt t="137791" x="10490200" y="4013200"/>
          <p14:tracePt t="137823" x="10483850" y="4013200"/>
          <p14:tracePt t="138367" x="10477500" y="4013200"/>
          <p14:tracePt t="138400" x="10477500" y="4006850"/>
          <p14:tracePt t="138425" x="10471150" y="4006850"/>
          <p14:tracePt t="138464" x="10464800" y="4006850"/>
          <p14:tracePt t="141681" x="10471150" y="4006850"/>
          <p14:tracePt t="141689" x="10477500" y="4006850"/>
          <p14:tracePt t="141705" x="10490200" y="4006850"/>
          <p14:tracePt t="141713" x="10509250" y="4013200"/>
          <p14:tracePt t="141723" x="10521950" y="4019550"/>
          <p14:tracePt t="141740" x="10553700" y="4032250"/>
          <p14:tracePt t="141757" x="10560050" y="4038600"/>
          <p14:tracePt t="141774" x="10566400" y="4038600"/>
          <p14:tracePt t="141841" x="10560050" y="4038600"/>
          <p14:tracePt t="142297" x="10560050" y="4032250"/>
          <p14:tracePt t="142305" x="10572750" y="4025900"/>
          <p14:tracePt t="142313" x="10579100" y="4013200"/>
          <p14:tracePt t="142324" x="10610850" y="3987800"/>
          <p14:tracePt t="142340" x="10693400" y="3911600"/>
          <p14:tracePt t="142357" x="10782300" y="3829050"/>
          <p14:tracePt t="142374" x="10833100" y="3752850"/>
          <p14:tracePt t="142390" x="10852150" y="3733800"/>
          <p14:tracePt t="142407" x="10852150" y="3714750"/>
          <p14:tracePt t="142441" x="10852150" y="3708400"/>
          <p14:tracePt t="142457" x="10833100" y="3708400"/>
          <p14:tracePt t="142474" x="10826750" y="3708400"/>
          <p14:tracePt t="142530" x="10820400" y="3708400"/>
          <p14:tracePt t="142554" x="10814050" y="3708400"/>
          <p14:tracePt t="142562" x="10807700" y="3708400"/>
          <p14:tracePt t="142574" x="10801350" y="3708400"/>
          <p14:tracePt t="142595" x="10795000" y="3714750"/>
          <p14:tracePt t="142611" x="10788650" y="3721100"/>
          <p14:tracePt t="142624" x="10788650" y="3727450"/>
          <p14:tracePt t="142641" x="10788650" y="3740150"/>
          <p14:tracePt t="142657" x="10788650" y="3765550"/>
          <p14:tracePt t="142674" x="10788650" y="3784600"/>
          <p14:tracePt t="142691" x="10788650" y="3803650"/>
          <p14:tracePt t="142707" x="10782300" y="3835400"/>
          <p14:tracePt t="142724" x="10763250" y="3886200"/>
          <p14:tracePt t="142740" x="10737850" y="3930650"/>
          <p14:tracePt t="142757" x="10712450" y="3975100"/>
          <p14:tracePt t="142774" x="10680700" y="4006850"/>
          <p14:tracePt t="142791" x="10648950" y="4025900"/>
          <p14:tracePt t="142807" x="10598150" y="4044950"/>
          <p14:tracePt t="142824" x="10541000" y="4051300"/>
          <p14:tracePt t="142840" x="10464800" y="4051300"/>
          <p14:tracePt t="142857" x="10433050" y="4038600"/>
          <p14:tracePt t="142874" x="10407650" y="4013200"/>
          <p14:tracePt t="142891" x="10382250" y="3975100"/>
          <p14:tracePt t="142907" x="10363200" y="3937000"/>
          <p14:tracePt t="142924" x="10337800" y="3886200"/>
          <p14:tracePt t="142941" x="10331450" y="3816350"/>
          <p14:tracePt t="142957" x="10331450" y="3752850"/>
          <p14:tracePt t="142974" x="10325100" y="3683000"/>
          <p14:tracePt t="142991" x="10306050" y="3625850"/>
          <p14:tracePt t="143008" x="10306050" y="3587750"/>
          <p14:tracePt t="143026" x="10318750" y="3568700"/>
          <p14:tracePt t="143041" x="10337800" y="3562350"/>
          <p14:tracePt t="143058" x="10445750" y="3543300"/>
          <p14:tracePt t="143074" x="10541000" y="3530600"/>
          <p14:tracePt t="143091" x="10629900" y="3517900"/>
          <p14:tracePt t="143108" x="10718800" y="3511550"/>
          <p14:tracePt t="143124" x="10782300" y="3505200"/>
          <p14:tracePt t="143141" x="10826750" y="3505200"/>
          <p14:tracePt t="143157" x="10839450" y="3517900"/>
          <p14:tracePt t="143174" x="10839450" y="3536950"/>
          <p14:tracePt t="143191" x="10839450" y="3575050"/>
          <p14:tracePt t="143207" x="10839450" y="3619500"/>
          <p14:tracePt t="143225" x="10820400" y="3676650"/>
          <p14:tracePt t="143241" x="10814050" y="3695700"/>
          <p14:tracePt t="143258" x="10788650" y="3752850"/>
          <p14:tracePt t="143274" x="10775950" y="3784600"/>
          <p14:tracePt t="143291" x="10763250" y="3810000"/>
          <p14:tracePt t="143308" x="10744200" y="3829050"/>
          <p14:tracePt t="143341" x="10731500" y="3835400"/>
          <p14:tracePt t="143374" x="10725150" y="3835400"/>
          <p14:tracePt t="143474" x="10718800" y="3841750"/>
          <p14:tracePt t="143506" x="10712450" y="3841750"/>
          <p14:tracePt t="143626" x="10712450" y="3848100"/>
          <p14:tracePt t="143794" x="10712450" y="3854450"/>
          <p14:tracePt t="143818" x="10712450" y="3860800"/>
          <p14:tracePt t="143826" x="10706100" y="3867150"/>
          <p14:tracePt t="143835" x="10706100" y="3879850"/>
          <p14:tracePt t="143852" x="10706100" y="3911600"/>
          <p14:tracePt t="143869" x="10699750" y="3968750"/>
          <p14:tracePt t="143885" x="10699750" y="4032250"/>
          <p14:tracePt t="143902" x="10693400" y="4083050"/>
          <p14:tracePt t="143919" x="10687050" y="4114800"/>
          <p14:tracePt t="143935" x="10680700" y="4140200"/>
          <p14:tracePt t="143952" x="10674350" y="4152900"/>
          <p14:tracePt t="143969" x="10674350" y="4159250"/>
          <p14:tracePt t="144002" x="10668000" y="4159250"/>
          <p14:tracePt t="144019" x="10661650" y="4159250"/>
          <p14:tracePt t="144035" x="10648950" y="4159250"/>
          <p14:tracePt t="144052" x="10642600" y="4159250"/>
          <p14:tracePt t="144069" x="10623550" y="4165600"/>
          <p14:tracePt t="144085" x="10604500" y="4165600"/>
          <p14:tracePt t="144102" x="10572750" y="4165600"/>
          <p14:tracePt t="144119" x="10534650" y="4165600"/>
          <p14:tracePt t="144135" x="10490200" y="4152900"/>
          <p14:tracePt t="144152" x="10452100" y="4127500"/>
          <p14:tracePt t="144170" x="10394950" y="4076700"/>
          <p14:tracePt t="144186" x="10375900" y="4044950"/>
          <p14:tracePt t="144202" x="10331450" y="3975100"/>
          <p14:tracePt t="144220" x="10312400" y="3943350"/>
          <p14:tracePt t="144236" x="10306050" y="3917950"/>
          <p14:tracePt t="144252" x="10299700" y="3898900"/>
          <p14:tracePt t="144269" x="10299700" y="3892550"/>
          <p14:tracePt t="144286" x="10299700" y="3879850"/>
          <p14:tracePt t="144302" x="10299700" y="3867150"/>
          <p14:tracePt t="144319" x="10306050" y="3860800"/>
          <p14:tracePt t="144336" x="10306050" y="3841750"/>
          <p14:tracePt t="144352" x="10306050" y="3829050"/>
          <p14:tracePt t="144370" x="10306050" y="3810000"/>
          <p14:tracePt t="144386" x="10306050" y="3803650"/>
          <p14:tracePt t="144402" x="10306050" y="3790950"/>
          <p14:tracePt t="144419" x="10306050" y="3765550"/>
          <p14:tracePt t="144436" x="10306050" y="3752850"/>
          <p14:tracePt t="144452" x="10293350" y="3733800"/>
          <p14:tracePt t="144469" x="10274300" y="3721100"/>
          <p14:tracePt t="144486" x="10255250" y="3714750"/>
          <p14:tracePt t="144502" x="10248900" y="3714750"/>
          <p14:tracePt t="144546" x="10248900" y="3708400"/>
          <p14:tracePt t="144555" x="10248900" y="3702050"/>
          <p14:tracePt t="144570" x="10248900" y="3695700"/>
          <p14:tracePt t="144586" x="10248900" y="3689350"/>
          <p14:tracePt t="144610" x="10242550" y="3689350"/>
          <p14:tracePt t="144619" x="10236200" y="3695700"/>
          <p14:tracePt t="144636" x="10229850" y="3752850"/>
          <p14:tracePt t="144652" x="10229850" y="3822700"/>
          <p14:tracePt t="144669" x="10223500" y="3930650"/>
          <p14:tracePt t="144686" x="10223500" y="4032250"/>
          <p14:tracePt t="144702" x="10223500" y="4108450"/>
          <p14:tracePt t="144719" x="10242550" y="4152900"/>
          <p14:tracePt t="144736" x="10267950" y="4171950"/>
          <p14:tracePt t="144752" x="10312400" y="4184650"/>
          <p14:tracePt t="144770" x="10388600" y="4165600"/>
          <p14:tracePt t="144786" x="10471150" y="4108450"/>
          <p14:tracePt t="144803" x="10585450" y="4025900"/>
          <p14:tracePt t="144820" x="10737850" y="3924300"/>
          <p14:tracePt t="144836" x="10883900" y="3816350"/>
          <p14:tracePt t="144853" x="11010900" y="3727450"/>
          <p14:tracePt t="144869" x="11106150" y="3663950"/>
          <p14:tracePt t="144886" x="11144250" y="3625850"/>
          <p14:tracePt t="144903" x="11156950" y="3619500"/>
          <p14:tracePt t="144940" x="11150600" y="3632200"/>
          <p14:tracePt t="144953" x="11137900" y="3657600"/>
          <p14:tracePt t="144970" x="11118850" y="3759200"/>
          <p14:tracePt t="144986" x="11112500" y="3822700"/>
          <p14:tracePt t="145003" x="11099800" y="3860800"/>
          <p14:tracePt t="145020" x="11099800" y="3873500"/>
          <p14:tracePt t="145053" x="11093450" y="3873500"/>
          <p14:tracePt t="145139" x="11087100" y="3879850"/>
          <p14:tracePt t="145171" x="11080750" y="3886200"/>
          <p14:tracePt t="145195" x="11074400" y="3892550"/>
          <p14:tracePt t="145211" x="11074400" y="3898900"/>
          <p14:tracePt t="145235" x="11068050" y="3898900"/>
          <p14:tracePt t="145275" x="11061700" y="3898900"/>
          <p14:tracePt t="145292" x="11055350" y="3898900"/>
          <p14:tracePt t="145315" x="11049000" y="3898900"/>
          <p14:tracePt t="145324" x="11042650" y="3898900"/>
          <p14:tracePt t="145348" x="11036300" y="3898900"/>
          <p14:tracePt t="145363" x="11029950" y="3898900"/>
          <p14:tracePt t="145379" x="11023600" y="3898900"/>
          <p14:tracePt t="145395" x="11023600" y="3905250"/>
          <p14:tracePt t="145403" x="11017250" y="3905250"/>
          <p14:tracePt t="145420" x="11017250" y="3911600"/>
          <p14:tracePt t="145668" x="11010900" y="3911600"/>
          <p14:tracePt t="145683" x="11004550" y="3911600"/>
          <p14:tracePt t="145691" x="10998200" y="3911600"/>
          <p14:tracePt t="145699" x="10991850" y="3911600"/>
          <p14:tracePt t="145716" x="10985500" y="3911600"/>
          <p14:tracePt t="145727" x="10979150" y="3905250"/>
          <p14:tracePt t="145743" x="10972800" y="3905250"/>
          <p14:tracePt t="145760" x="10960100" y="3905250"/>
          <p14:tracePt t="145763" x="10953750" y="3911600"/>
          <p14:tracePt t="145793" x="10947400" y="3917950"/>
          <p14:tracePt t="145810" x="10941050" y="3917950"/>
          <p14:tracePt t="145827" x="10934700" y="3917950"/>
          <p14:tracePt t="145843" x="10934700" y="3924300"/>
          <p14:tracePt t="145860" x="10928350" y="3924300"/>
          <p14:tracePt t="145876" x="10922000" y="3930650"/>
          <p14:tracePt t="145893" x="10915650" y="3937000"/>
          <p14:tracePt t="145932" x="10909300" y="3937000"/>
          <p14:tracePt t="145971" x="10902950" y="3943350"/>
          <p14:tracePt t="146003" x="10896600" y="3943350"/>
          <p14:tracePt t="146051" x="10896600" y="3949700"/>
          <p14:tracePt t="146075" x="10890250" y="3949700"/>
          <p14:tracePt t="146171" x="10883900" y="3949700"/>
          <p14:tracePt t="146244" x="10877550" y="3949700"/>
          <p14:tracePt t="146251" x="10871200" y="3949700"/>
          <p14:tracePt t="146262" x="10864850" y="3949700"/>
          <p14:tracePt t="146277" x="10845800" y="3949700"/>
          <p14:tracePt t="146294" x="10807700" y="3949700"/>
          <p14:tracePt t="146310" x="10718800" y="3968750"/>
          <p14:tracePt t="146327" x="10521950" y="4013200"/>
          <p14:tracePt t="146344" x="10134600" y="4070350"/>
          <p14:tracePt t="146361" x="9474200" y="4114800"/>
          <p14:tracePt t="146378" x="8578850" y="4191000"/>
          <p14:tracePt t="146394" x="7620000" y="4273550"/>
          <p14:tracePt t="146410" x="6597650" y="4387850"/>
          <p14:tracePt t="146427" x="5067300" y="4565650"/>
          <p14:tracePt t="146444" x="4292600" y="4673600"/>
          <p14:tracePt t="146460" x="3829050" y="4762500"/>
          <p14:tracePt t="146477" x="3606800" y="4819650"/>
          <p14:tracePt t="146494" x="3441700" y="4870450"/>
          <p14:tracePt t="146510" x="3340100" y="4889500"/>
          <p14:tracePt t="146527" x="3302000" y="4908550"/>
          <p14:tracePt t="146544" x="3276600" y="4927600"/>
          <p14:tracePt t="146560" x="3270250" y="4940300"/>
          <p14:tracePt t="146577" x="3257550" y="4965700"/>
          <p14:tracePt t="146594" x="3244850" y="4991100"/>
          <p14:tracePt t="146611" x="3225800" y="5022850"/>
          <p14:tracePt t="146627" x="3213100" y="5054600"/>
          <p14:tracePt t="146644" x="3206750" y="5067300"/>
          <p14:tracePt t="146661" x="3200400" y="5086350"/>
          <p14:tracePt t="146678" x="3194050" y="5105400"/>
          <p14:tracePt t="146694" x="3181350" y="5130800"/>
          <p14:tracePt t="146711" x="3162300" y="5168900"/>
          <p14:tracePt t="146727" x="3130550" y="5194300"/>
          <p14:tracePt t="146744" x="3079750" y="5232400"/>
          <p14:tracePt t="146761" x="3016250" y="5251450"/>
          <p14:tracePt t="146777" x="2946400" y="5264150"/>
          <p14:tracePt t="146782" x="2914650" y="5264150"/>
          <p14:tracePt t="146794" x="2819400" y="5270500"/>
          <p14:tracePt t="146811" x="2717800" y="5270500"/>
          <p14:tracePt t="146827" x="2641600" y="5276850"/>
          <p14:tracePt t="146844" x="2597150" y="5276850"/>
          <p14:tracePt t="146861" x="2533650" y="5276850"/>
          <p14:tracePt t="146878" x="2444750" y="5276850"/>
          <p14:tracePt t="146894" x="2343150" y="5264150"/>
          <p14:tracePt t="146911" x="2266950" y="5238750"/>
          <p14:tracePt t="146928" x="2222500" y="5219700"/>
          <p14:tracePt t="146944" x="2190750" y="5200650"/>
          <p14:tracePt t="146961" x="2171700" y="5187950"/>
          <p14:tracePt t="146980" x="2127250" y="5156200"/>
          <p14:tracePt t="146996" x="2101850" y="5137150"/>
          <p14:tracePt t="147011" x="2089150" y="5124450"/>
          <p14:tracePt t="147028" x="2057400" y="5086350"/>
          <p14:tracePt t="147044" x="2038350" y="5060950"/>
          <p14:tracePt t="147061" x="2000250" y="5029200"/>
          <p14:tracePt t="147077" x="1968500" y="5003800"/>
          <p14:tracePt t="147094" x="1930400" y="4978400"/>
          <p14:tracePt t="147111" x="1898650" y="4959350"/>
          <p14:tracePt t="147128" x="1879600" y="4946650"/>
          <p14:tracePt t="147144" x="1860550" y="4933950"/>
          <p14:tracePt t="147161" x="1841500" y="4927600"/>
          <p14:tracePt t="147178" x="1841500" y="4921250"/>
          <p14:tracePt t="147300" x="1835150" y="4921250"/>
          <p14:tracePt t="147388" x="1835150" y="4927600"/>
          <p14:tracePt t="147404" x="1841500" y="4927600"/>
          <p14:tracePt t="147413" x="1847850" y="4933950"/>
          <p14:tracePt t="147420" x="1860550" y="4933950"/>
          <p14:tracePt t="147428" x="1879600" y="4933950"/>
          <p14:tracePt t="147445" x="1905000" y="4933950"/>
          <p14:tracePt t="147461" x="1917700" y="4914900"/>
          <p14:tracePt t="147668" x="1917700" y="4908550"/>
          <p14:tracePt t="147796" x="1917700" y="4914900"/>
          <p14:tracePt t="147804" x="1911350" y="4914900"/>
          <p14:tracePt t="147956" x="1911350" y="4908550"/>
          <p14:tracePt t="147964" x="1911350" y="4902200"/>
          <p14:tracePt t="147981" x="1911350" y="4895850"/>
          <p14:tracePt t="147993" x="1905000" y="4889500"/>
          <p14:tracePt t="148010" x="1898650" y="4889500"/>
          <p14:tracePt t="148027" x="1892300" y="4876800"/>
          <p14:tracePt t="148060" x="1885950" y="4870450"/>
          <p14:tracePt t="148076" x="1885950" y="4864100"/>
          <p14:tracePt t="148093" x="1885950" y="4857750"/>
          <p14:tracePt t="148133" x="1879600" y="4851400"/>
          <p14:tracePt t="148148" x="1879600" y="4845050"/>
          <p14:tracePt t="148187" x="1873250" y="4838700"/>
          <p14:tracePt t="148203" x="1873250" y="4832350"/>
          <p14:tracePt t="148213" x="1866900" y="4826000"/>
          <p14:tracePt t="148244" x="1866900" y="4819650"/>
          <p14:tracePt t="148261" x="1860550" y="4813300"/>
          <p14:tracePt t="148285" x="1854200" y="4806950"/>
          <p14:tracePt t="148300" x="1854200" y="4800600"/>
          <p14:tracePt t="148309" x="1847850" y="4800600"/>
          <p14:tracePt t="148316" x="1847850" y="4794250"/>
          <p14:tracePt t="148340" x="1847850" y="4787900"/>
          <p14:tracePt t="148349" x="1841500" y="4781550"/>
          <p14:tracePt t="148364" x="1835150" y="4781550"/>
          <p14:tracePt t="148382" x="1835150" y="4775200"/>
          <p14:tracePt t="148397" x="1835150" y="4768850"/>
          <p14:tracePt t="148413" x="1828800" y="4768850"/>
          <p14:tracePt t="148428" x="1828800" y="4762500"/>
          <p14:tracePt t="148443" x="1822450" y="4762500"/>
          <p14:tracePt t="148460" x="1816100" y="4756150"/>
          <p14:tracePt t="149005" x="1816100" y="4749800"/>
          <p14:tracePt t="149014" x="1809750" y="4749800"/>
          <p14:tracePt t="149029" x="1803400" y="4749800"/>
          <p14:tracePt t="149053" x="1797050" y="4743450"/>
          <p14:tracePt t="149061" x="1784350" y="4743450"/>
          <p14:tracePt t="149077" x="1771650" y="4737100"/>
          <p14:tracePt t="149085" x="1765300" y="4737100"/>
          <p14:tracePt t="149096" x="1758950" y="4737100"/>
          <p14:tracePt t="149113" x="1752600" y="4737100"/>
          <p14:tracePt t="149261" x="1746250" y="4737100"/>
          <p14:tracePt t="149285" x="1739900" y="4737100"/>
          <p14:tracePt t="149293" x="1733550" y="4737100"/>
          <p14:tracePt t="149309" x="1733550" y="4743450"/>
          <p14:tracePt t="149318" x="1727200" y="4743450"/>
          <p14:tracePt t="149330" x="1720850" y="4743450"/>
          <p14:tracePt t="149346" x="1714500" y="4743450"/>
          <p14:tracePt t="150013" x="1714500" y="4749800"/>
          <p14:tracePt t="150029" x="1714500" y="4756150"/>
          <p14:tracePt t="150045" x="1714500" y="4762500"/>
          <p14:tracePt t="150053" x="1714500" y="4768850"/>
          <p14:tracePt t="150061" x="1714500" y="4775200"/>
          <p14:tracePt t="150085" x="1714500" y="4781550"/>
          <p14:tracePt t="150094" x="1714500" y="4787900"/>
          <p14:tracePt t="150117" x="1720850" y="4787900"/>
          <p14:tracePt t="150133" x="1720850" y="4794250"/>
          <p14:tracePt t="150206" x="1727200" y="4794250"/>
          <p14:tracePt t="150213" x="1727200" y="4800600"/>
          <p14:tracePt t="150342" x="1733550" y="4800600"/>
          <p14:tracePt t="150358" x="1739900" y="4800600"/>
          <p14:tracePt t="150375" x="1752600" y="4800600"/>
          <p14:tracePt t="150381" x="1758950" y="4800600"/>
          <p14:tracePt t="150390" x="1765300" y="4800600"/>
          <p14:tracePt t="150405" x="1790700" y="4800600"/>
          <p14:tracePt t="150422" x="1835150" y="4800600"/>
          <p14:tracePt t="150438" x="1873250" y="4800600"/>
          <p14:tracePt t="150455" x="1917700" y="4806950"/>
          <p14:tracePt t="150472" x="1955800" y="4813300"/>
          <p14:tracePt t="150488" x="1974850" y="4813300"/>
          <p14:tracePt t="150505" x="1993900" y="4813300"/>
          <p14:tracePt t="150522" x="2000250" y="4813300"/>
          <p14:tracePt t="150538" x="2006600" y="4813300"/>
          <p14:tracePt t="150686" x="2012950" y="4813300"/>
          <p14:tracePt t="150702" x="2025650" y="4813300"/>
          <p14:tracePt t="150710" x="2038350" y="4813300"/>
          <p14:tracePt t="150722" x="2044700" y="4806950"/>
          <p14:tracePt t="150738" x="2076450" y="4806950"/>
          <p14:tracePt t="150755" x="2108200" y="4800600"/>
          <p14:tracePt t="150773" x="2190750" y="4800600"/>
          <p14:tracePt t="150788" x="2235200" y="4800600"/>
          <p14:tracePt t="150805" x="2286000" y="4813300"/>
          <p14:tracePt t="150822" x="2317750" y="4819650"/>
          <p14:tracePt t="150839" x="2336800" y="4826000"/>
          <p14:tracePt t="150855" x="2343150" y="4832350"/>
          <p14:tracePt t="151078" x="2343150" y="4826000"/>
          <p14:tracePt t="151094" x="2343150" y="4819650"/>
          <p14:tracePt t="151110" x="2336800" y="4813300"/>
          <p14:tracePt t="151118" x="2324100" y="4800600"/>
          <p14:tracePt t="151125" x="2317750" y="4800600"/>
          <p14:tracePt t="151136" x="2305050" y="4800600"/>
          <p14:tracePt t="151152" x="2298700" y="4800600"/>
          <p14:tracePt t="151198" x="2292350" y="4800600"/>
          <p14:tracePt t="151278" x="2298700" y="4813300"/>
          <p14:tracePt t="151286" x="2317750" y="4826000"/>
          <p14:tracePt t="151294" x="2336800" y="4845050"/>
          <p14:tracePt t="151302" x="2355850" y="4857750"/>
          <p14:tracePt t="151319" x="2381250" y="4876800"/>
          <p14:tracePt t="151336" x="2425700" y="4895850"/>
          <p14:tracePt t="151353" x="2457450" y="4908550"/>
          <p14:tracePt t="151369" x="2508250" y="4927600"/>
          <p14:tracePt t="151386" x="2552700" y="4946650"/>
          <p14:tracePt t="151403" x="2590800" y="4965700"/>
          <p14:tracePt t="151419" x="2635250" y="4984750"/>
          <p14:tracePt t="151437" x="2679700" y="5003800"/>
          <p14:tracePt t="151453" x="2692400" y="5010150"/>
          <p14:tracePt t="151469" x="2717800" y="5029200"/>
          <p14:tracePt t="151486" x="2730500" y="5029200"/>
          <p14:tracePt t="151503" x="2749550" y="5035550"/>
          <p14:tracePt t="151519" x="2768600" y="5041900"/>
          <p14:tracePt t="151536" x="2800350" y="5041900"/>
          <p14:tracePt t="151553" x="2838450" y="5048250"/>
          <p14:tracePt t="151569" x="2895600" y="5048250"/>
          <p14:tracePt t="151586" x="2959100" y="5048250"/>
          <p14:tracePt t="151603" x="3022600" y="5048250"/>
          <p14:tracePt t="151619" x="3067050" y="5048250"/>
          <p14:tracePt t="151636" x="3092450" y="5035550"/>
          <p14:tracePt t="151653" x="3117850" y="5022850"/>
          <p14:tracePt t="151670" x="3124200" y="5003800"/>
          <p14:tracePt t="151686" x="3124200" y="4978400"/>
          <p14:tracePt t="151703" x="3124200" y="4965700"/>
          <p14:tracePt t="151736" x="3130550" y="4953000"/>
          <p14:tracePt t="151753" x="3136900" y="4946650"/>
          <p14:tracePt t="151769" x="3136900" y="4933950"/>
          <p14:tracePt t="151786" x="3149600" y="4921250"/>
          <p14:tracePt t="151803" x="3162300" y="4902200"/>
          <p14:tracePt t="151819" x="3162300" y="4883150"/>
          <p14:tracePt t="151837" x="3175000" y="4857750"/>
          <p14:tracePt t="151840" x="3187700" y="4845050"/>
          <p14:tracePt t="151853" x="3194050" y="4813300"/>
          <p14:tracePt t="151870" x="3194050" y="4762500"/>
          <p14:tracePt t="151886" x="3194050" y="4718050"/>
          <p14:tracePt t="151903" x="3194050" y="4673600"/>
          <p14:tracePt t="151919" x="3187700" y="4648200"/>
          <p14:tracePt t="151936" x="3181350" y="4629150"/>
          <p14:tracePt t="151953" x="3175000" y="4622800"/>
          <p14:tracePt t="151969" x="3168650" y="4616450"/>
          <p14:tracePt t="151986" x="3155950" y="4616450"/>
          <p14:tracePt t="152003" x="3143250" y="4616450"/>
          <p14:tracePt t="152223" x="3143250" y="4622800"/>
          <p14:tracePt t="152238" x="3143250" y="4629150"/>
          <p14:tracePt t="152246" x="3143250" y="4641850"/>
          <p14:tracePt t="152254" x="3143250" y="4648200"/>
          <p14:tracePt t="152264" x="3143250" y="4660900"/>
          <p14:tracePt t="152281" x="3149600" y="4679950"/>
          <p14:tracePt t="152297" x="3149600" y="4705350"/>
          <p14:tracePt t="152314" x="3155950" y="4724400"/>
          <p14:tracePt t="152331" x="3155950" y="4743450"/>
          <p14:tracePt t="152335" x="3155950" y="4749800"/>
          <p14:tracePt t="152347" x="3155950" y="4756150"/>
          <p14:tracePt t="152364" x="3155950" y="4762500"/>
          <p14:tracePt t="152381" x="3155950" y="4768850"/>
          <p14:tracePt t="152478" x="3168650" y="4768850"/>
          <p14:tracePt t="152486" x="3175000" y="4768850"/>
          <p14:tracePt t="152497" x="3187700" y="4775200"/>
          <p14:tracePt t="152514" x="3213100" y="4781550"/>
          <p14:tracePt t="152531" x="3257550" y="4787900"/>
          <p14:tracePt t="152547" x="3321050" y="4806950"/>
          <p14:tracePt t="152564" x="3409950" y="4826000"/>
          <p14:tracePt t="152583" x="3568700" y="4857750"/>
          <p14:tracePt t="152598" x="3638550" y="4876800"/>
          <p14:tracePt t="152615" x="3689350" y="4889500"/>
          <p14:tracePt t="152631" x="3714750" y="4895850"/>
          <p14:tracePt t="152648" x="3733800" y="4902200"/>
          <p14:tracePt t="152664" x="3740150" y="4902200"/>
          <p14:tracePt t="152698" x="3746500" y="4902200"/>
          <p14:tracePt t="152759" x="3746500" y="4895850"/>
          <p14:tracePt t="152774" x="3752850" y="4895850"/>
          <p14:tracePt t="152790" x="3759200" y="4895850"/>
          <p14:tracePt t="152806" x="3759200" y="4889500"/>
          <p14:tracePt t="152814" x="3759200" y="4883150"/>
          <p14:tracePt t="152822" x="3765550" y="4883150"/>
          <p14:tracePt t="152831" x="3765550" y="4876800"/>
          <p14:tracePt t="152854" x="3765550" y="4870450"/>
          <p14:tracePt t="152864" x="3765550" y="4864100"/>
          <p14:tracePt t="152881" x="3771900" y="4857750"/>
          <p14:tracePt t="152898" x="3771900" y="4845050"/>
          <p14:tracePt t="152915" x="3771900" y="4838700"/>
          <p14:tracePt t="152931" x="3771900" y="4832350"/>
          <p14:tracePt t="152948" x="3765550" y="4826000"/>
          <p14:tracePt t="152964" x="3759200" y="4819650"/>
          <p14:tracePt t="152982" x="3759200" y="4813300"/>
          <p14:tracePt t="152999" x="3759200" y="4806950"/>
          <p14:tracePt t="153039" x="3759200" y="4800600"/>
          <p14:tracePt t="153119" x="3759200" y="4794250"/>
          <p14:tracePt t="153127" x="3752850" y="4794250"/>
          <p14:tracePt t="153191" x="3752850" y="4787900"/>
          <p14:tracePt t="153199" x="3746500" y="4787900"/>
          <p14:tracePt t="153215" x="3740150" y="4787900"/>
          <p14:tracePt t="153287" x="3740150" y="4794250"/>
          <p14:tracePt t="153310" x="3740150" y="4800600"/>
          <p14:tracePt t="153320" x="3746500" y="4806950"/>
          <p14:tracePt t="153327" x="3752850" y="4813300"/>
          <p14:tracePt t="153336" x="3759200" y="4819650"/>
          <p14:tracePt t="153348" x="3765550" y="4832350"/>
          <p14:tracePt t="153365" x="3790950" y="4845050"/>
          <p14:tracePt t="153381" x="3803650" y="4864100"/>
          <p14:tracePt t="153398" x="3829050" y="4876800"/>
          <p14:tracePt t="153415" x="3841750" y="4889500"/>
          <p14:tracePt t="153431" x="3860800" y="4895850"/>
          <p14:tracePt t="153448" x="3873500" y="4895850"/>
          <p14:tracePt t="153465" x="3892550" y="4908550"/>
          <p14:tracePt t="153481" x="3917950" y="4921250"/>
          <p14:tracePt t="153498" x="3937000" y="4927600"/>
          <p14:tracePt t="153515" x="3962400" y="4933950"/>
          <p14:tracePt t="153532" x="4006850" y="4946650"/>
          <p14:tracePt t="153548" x="4051300" y="4959350"/>
          <p14:tracePt t="153565" x="4095750" y="4972050"/>
          <p14:tracePt t="153582" x="4140200" y="4984750"/>
          <p14:tracePt t="153598" x="4203700" y="5003800"/>
          <p14:tracePt t="153615" x="4254500" y="5022850"/>
          <p14:tracePt t="153632" x="4305300" y="5035550"/>
          <p14:tracePt t="153648" x="4362450" y="5054600"/>
          <p14:tracePt t="153665" x="4419600" y="5060950"/>
          <p14:tracePt t="153682" x="4470400" y="5067300"/>
          <p14:tracePt t="153698" x="4508500" y="5067300"/>
          <p14:tracePt t="153715" x="4552950" y="5067300"/>
          <p14:tracePt t="153732" x="4584700" y="5067300"/>
          <p14:tracePt t="153748" x="4616450" y="5067300"/>
          <p14:tracePt t="153766" x="4654550" y="5067300"/>
          <p14:tracePt t="153782" x="4673600" y="5067300"/>
          <p14:tracePt t="153798" x="4724400" y="5067300"/>
          <p14:tracePt t="153815" x="4756150" y="5067300"/>
          <p14:tracePt t="153832" x="4794250" y="5060950"/>
          <p14:tracePt t="153848" x="4826000" y="5054600"/>
          <p14:tracePt t="153865" x="4864100" y="5041900"/>
          <p14:tracePt t="153882" x="4902200" y="5016500"/>
          <p14:tracePt t="153898" x="4959350" y="4984750"/>
          <p14:tracePt t="153915" x="5022850" y="4927600"/>
          <p14:tracePt t="153932" x="5086350" y="4889500"/>
          <p14:tracePt t="153949" x="5124450" y="4857750"/>
          <p14:tracePt t="153965" x="5156200" y="4845050"/>
          <p14:tracePt t="153982" x="5168900" y="4819650"/>
          <p14:tracePt t="153998" x="5175250" y="4819650"/>
          <p14:tracePt t="154016" x="5175250" y="4813300"/>
          <p14:tracePt t="154048" x="5175250" y="4806950"/>
          <p14:tracePt t="154656" x="5175250" y="4800600"/>
          <p14:tracePt t="155696" x="5175250" y="4794250"/>
          <p14:tracePt t="155904" x="5175250" y="4787900"/>
          <p14:tracePt t="156128" x="5175250" y="4781550"/>
          <p14:tracePt t="156136" x="5175250" y="4775200"/>
          <p14:tracePt t="156144" x="5168900" y="4775200"/>
          <p14:tracePt t="156153" x="5168900" y="4768850"/>
          <p14:tracePt t="156170" x="5168900" y="4756150"/>
          <p14:tracePt t="156186" x="5162550" y="4749800"/>
          <p14:tracePt t="156203" x="5156200" y="4743450"/>
          <p14:tracePt t="156219" x="5149850" y="4724400"/>
          <p14:tracePt t="156236" x="5143500" y="4711700"/>
          <p14:tracePt t="156253" x="5143500" y="4705350"/>
          <p14:tracePt t="156270" x="5143500" y="4692650"/>
          <p14:tracePt t="156328" x="5137150" y="4692650"/>
          <p14:tracePt t="156440" x="5130800" y="4692650"/>
          <p14:tracePt t="156448" x="5111750" y="4692650"/>
          <p14:tracePt t="156458" x="5092700" y="4692650"/>
          <p14:tracePt t="156470" x="5060950" y="4686300"/>
          <p14:tracePt t="156487" x="4959350" y="4679950"/>
          <p14:tracePt t="156503" x="4832350" y="4673600"/>
          <p14:tracePt t="156520" x="4597400" y="4654550"/>
          <p14:tracePt t="156536" x="4438650" y="4641850"/>
          <p14:tracePt t="156553" x="4279900" y="4622800"/>
          <p14:tracePt t="156570" x="4114800" y="4591050"/>
          <p14:tracePt t="156586" x="4013200" y="4565650"/>
          <p14:tracePt t="156603" x="3956050" y="4552950"/>
          <p14:tracePt t="156620" x="3930650" y="4546600"/>
          <p14:tracePt t="156637" x="3917950" y="4540250"/>
          <p14:tracePt t="156653" x="3911600" y="4533900"/>
          <p14:tracePt t="156689" x="3911600" y="4527550"/>
          <p14:tracePt t="156705" x="3911600" y="4521200"/>
          <p14:tracePt t="156721" x="3905250" y="4514850"/>
          <p14:tracePt t="156737" x="3892550" y="4495800"/>
          <p14:tracePt t="156753" x="3860800" y="4476750"/>
          <p14:tracePt t="156770" x="3822700" y="4451350"/>
          <p14:tracePt t="156786" x="3810000" y="4445000"/>
          <p14:tracePt t="156803" x="3803650" y="4445000"/>
          <p14:tracePt t="156836" x="3810000" y="4445000"/>
          <p14:tracePt t="156853" x="3816350" y="4445000"/>
          <p14:tracePt t="156870" x="3829050" y="4451350"/>
          <p14:tracePt t="156873" x="3835400" y="4451350"/>
          <p14:tracePt t="156887" x="3841750" y="4451350"/>
          <p14:tracePt t="156903" x="3848100" y="4457700"/>
          <p14:tracePt t="157297" x="3860800" y="4464050"/>
          <p14:tracePt t="157306" x="3873500" y="4470400"/>
          <p14:tracePt t="157312" x="3879850" y="4476750"/>
          <p14:tracePt t="157322" x="3898900" y="4489450"/>
          <p14:tracePt t="157338" x="3930650" y="4502150"/>
          <p14:tracePt t="157355" x="3943350" y="4514850"/>
          <p14:tracePt t="157372" x="3956050" y="4521200"/>
          <p14:tracePt t="157376" x="3962400" y="4521200"/>
          <p14:tracePt t="157388" x="3968750" y="4527550"/>
          <p14:tracePt t="157405" x="3981450" y="4540250"/>
          <p14:tracePt t="157422" x="3987800" y="4552950"/>
          <p14:tracePt t="157438" x="4006850" y="4559300"/>
          <p14:tracePt t="157456" x="4013200" y="4572000"/>
          <p14:tracePt t="157471" x="4019550" y="4584700"/>
          <p14:tracePt t="157489" x="4025900" y="4584700"/>
          <p14:tracePt t="157552" x="4025900" y="4591050"/>
          <p14:tracePt t="157649" x="4025900" y="4597400"/>
          <p14:tracePt t="157657" x="4038600" y="4603750"/>
          <p14:tracePt t="157665" x="4057650" y="4616450"/>
          <p14:tracePt t="157675" x="4083050" y="4629150"/>
          <p14:tracePt t="157689" x="4146550" y="4660900"/>
          <p14:tracePt t="157705" x="4191000" y="4686300"/>
          <p14:tracePt t="157722" x="4203700" y="4692650"/>
          <p14:tracePt t="157739" x="4210050" y="4692650"/>
          <p14:tracePt t="157905" x="4216400" y="4692650"/>
          <p14:tracePt t="157921" x="4222750" y="4692650"/>
          <p14:tracePt t="157929" x="4222750" y="4686300"/>
          <p14:tracePt t="158249" x="4229100" y="4686300"/>
          <p14:tracePt t="158258" x="4229100" y="4679950"/>
          <p14:tracePt t="158264" x="4235450" y="4679950"/>
          <p14:tracePt t="158273" x="4241800" y="4679950"/>
          <p14:tracePt t="158290" x="4267200" y="4679950"/>
          <p14:tracePt t="158307" x="4292600" y="4679950"/>
          <p14:tracePt t="158324" x="4330700" y="4679950"/>
          <p14:tracePt t="158340" x="4362450" y="4679950"/>
          <p14:tracePt t="158357" x="4387850" y="4679950"/>
          <p14:tracePt t="158374" x="4400550" y="4679950"/>
          <p14:tracePt t="158441" x="4394200" y="4679950"/>
          <p14:tracePt t="158585" x="4394200" y="4673600"/>
          <p14:tracePt t="158594" x="4400550" y="4673600"/>
          <p14:tracePt t="158658" x="4406900" y="4673600"/>
          <p14:tracePt t="158665" x="4419600" y="4673600"/>
          <p14:tracePt t="158674" x="4432300" y="4673600"/>
          <p14:tracePt t="158691" x="4470400" y="4673600"/>
          <p14:tracePt t="158707" x="4521200" y="4673600"/>
          <p14:tracePt t="158724" x="4578350" y="4673600"/>
          <p14:tracePt t="158741" x="4641850" y="4673600"/>
          <p14:tracePt t="158757" x="4699000" y="4673600"/>
          <p14:tracePt t="158774" x="4743450" y="4673600"/>
          <p14:tracePt t="158791" x="4762500" y="4673600"/>
          <p14:tracePt t="158809" x="4781550" y="4673600"/>
          <p14:tracePt t="158922" x="4787900" y="4673600"/>
          <p14:tracePt t="159041" x="4794250" y="4673600"/>
          <p14:tracePt t="159049" x="4800600" y="4673600"/>
          <p14:tracePt t="159065" x="4806950" y="4667250"/>
          <p14:tracePt t="159074" x="4819650" y="4667250"/>
          <p14:tracePt t="159091" x="4838700" y="4667250"/>
          <p14:tracePt t="159108" x="4883150" y="4667250"/>
          <p14:tracePt t="159124" x="4965700" y="4692650"/>
          <p14:tracePt t="159141" x="5041900" y="4705350"/>
          <p14:tracePt t="159158" x="5086350" y="4718050"/>
          <p14:tracePt t="159175" x="5092700" y="4718050"/>
          <p14:tracePt t="159217" x="5080000" y="4718050"/>
          <p14:tracePt t="159234" x="5067300" y="4718050"/>
          <p14:tracePt t="159242" x="5060950" y="4718050"/>
          <p14:tracePt t="159474" x="5060950" y="4711700"/>
          <p14:tracePt t="159482" x="5060950" y="4705350"/>
          <p14:tracePt t="159491" x="5067300" y="4705350"/>
          <p14:tracePt t="159754" x="5073650" y="4711700"/>
          <p14:tracePt t="159762" x="5086350" y="4718050"/>
          <p14:tracePt t="159770" x="5099050" y="4743450"/>
          <p14:tracePt t="159778" x="5130800" y="4775200"/>
          <p14:tracePt t="159795" x="5187950" y="4851400"/>
          <p14:tracePt t="159812" x="5251450" y="4921250"/>
          <p14:tracePt t="159828" x="5327650" y="4997450"/>
          <p14:tracePt t="159845" x="5384800" y="5035550"/>
          <p14:tracePt t="159862" x="5403850" y="5060950"/>
          <p14:tracePt t="159865" x="5416550" y="5067300"/>
          <p14:tracePt t="159878" x="5422900" y="5067300"/>
          <p14:tracePt t="159895" x="5435600" y="5086350"/>
          <p14:tracePt t="159912" x="5454650" y="5099050"/>
          <p14:tracePt t="159928" x="5473700" y="5118100"/>
          <p14:tracePt t="159945" x="5511800" y="5137150"/>
          <p14:tracePt t="159962" x="5549900" y="5143500"/>
          <p14:tracePt t="159979" x="5619750" y="5168900"/>
          <p14:tracePt t="159995" x="5715000" y="5181600"/>
          <p14:tracePt t="160012" x="5829300" y="5207000"/>
          <p14:tracePt t="160028" x="5943600" y="5213350"/>
          <p14:tracePt t="160045" x="6051550" y="5219700"/>
          <p14:tracePt t="160062" x="6121400" y="5226050"/>
          <p14:tracePt t="160079" x="6153150" y="5232400"/>
          <p14:tracePt t="160095" x="6165850" y="5232400"/>
          <p14:tracePt t="160112" x="6172200" y="5238750"/>
          <p14:tracePt t="160146" x="6172200" y="5232400"/>
          <p14:tracePt t="160610" x="6184900" y="5226050"/>
          <p14:tracePt t="160626" x="6191250" y="5226050"/>
          <p14:tracePt t="160634" x="6197600" y="5219700"/>
          <p14:tracePt t="160642" x="6203950" y="5219700"/>
          <p14:tracePt t="160652" x="6210300" y="5219700"/>
          <p14:tracePt t="160668" x="6223000" y="5207000"/>
          <p14:tracePt t="160685" x="6229350" y="5200650"/>
          <p14:tracePt t="160702" x="6248400" y="5194300"/>
          <p14:tracePt t="160718" x="6273800" y="5181600"/>
          <p14:tracePt t="160735" x="6330950" y="5168900"/>
          <p14:tracePt t="160752" x="6445250" y="5137150"/>
          <p14:tracePt t="160768" x="6616700" y="5086350"/>
          <p14:tracePt t="160785" x="6940550" y="5003800"/>
          <p14:tracePt t="160802" x="7245350" y="4921250"/>
          <p14:tracePt t="160818" x="7658100" y="4794250"/>
          <p14:tracePt t="160835" x="8083550" y="4692650"/>
          <p14:tracePt t="160852" x="8718550" y="4546600"/>
          <p14:tracePt t="160869" x="9245600" y="4451350"/>
          <p14:tracePt t="160885" x="9601200" y="4387850"/>
          <p14:tracePt t="160902" x="9836150" y="4337050"/>
          <p14:tracePt t="160919" x="10013950" y="4305300"/>
          <p14:tracePt t="160935" x="10153650" y="4286250"/>
          <p14:tracePt t="160952" x="10267950" y="4260850"/>
          <p14:tracePt t="160969" x="10344150" y="4241800"/>
          <p14:tracePt t="160985" x="10394950" y="4222750"/>
          <p14:tracePt t="161002" x="10401300" y="4222750"/>
          <p14:tracePt t="161019" x="10407650" y="4222750"/>
          <p14:tracePt t="161035" x="10407650" y="4216400"/>
          <p14:tracePt t="161069" x="10407650" y="4210050"/>
          <p14:tracePt t="161091" x="10407650" y="4203700"/>
          <p14:tracePt t="161138" x="10407650" y="4197350"/>
          <p14:tracePt t="161435" x="10401300" y="4197350"/>
          <p14:tracePt t="161475" x="10401300" y="4191000"/>
          <p14:tracePt t="161747" x="10394950" y="4191000"/>
          <p14:tracePt t="161755" x="10388600" y="4191000"/>
          <p14:tracePt t="161771" x="10369550" y="4191000"/>
          <p14:tracePt t="161778" x="10350500" y="4191000"/>
          <p14:tracePt t="161788" x="10331450" y="4191000"/>
          <p14:tracePt t="161805" x="10274300" y="4191000"/>
          <p14:tracePt t="161821" x="10198100" y="4197350"/>
          <p14:tracePt t="161838" x="10121900" y="4210050"/>
          <p14:tracePt t="161855" x="10064750" y="4210050"/>
          <p14:tracePt t="161871" x="10001250" y="4210050"/>
          <p14:tracePt t="161876" x="9982200" y="4210050"/>
          <p14:tracePt t="161888" x="9963150" y="4210050"/>
          <p14:tracePt t="161905" x="9950450" y="4210050"/>
          <p14:tracePt t="161921" x="9944100" y="4203700"/>
          <p14:tracePt t="162067" x="9944100" y="4197350"/>
          <p14:tracePt t="162092" x="9944100" y="4191000"/>
          <p14:tracePt t="162100" x="9944100" y="4184650"/>
          <p14:tracePt t="162108" x="9944100" y="4178300"/>
          <p14:tracePt t="162131" x="9944100" y="4171950"/>
          <p14:tracePt t="162147" x="9944100" y="4165600"/>
          <p14:tracePt t="162155" x="9950450" y="4165600"/>
          <p14:tracePt t="162179" x="9956800" y="4159250"/>
          <p14:tracePt t="162188" x="9969500" y="4152900"/>
          <p14:tracePt t="162205" x="10001250" y="4140200"/>
          <p14:tracePt t="162222" x="10071100" y="4127500"/>
          <p14:tracePt t="162238" x="10166350" y="4121150"/>
          <p14:tracePt t="162255" x="10306050" y="4121150"/>
          <p14:tracePt t="162272" x="10445750" y="4121150"/>
          <p14:tracePt t="162289" x="10541000" y="4121150"/>
          <p14:tracePt t="162306" x="10623550" y="4127500"/>
          <p14:tracePt t="162322" x="10642600" y="4127500"/>
          <p14:tracePt t="162338" x="10655300" y="4127500"/>
          <p14:tracePt t="162355" x="10661650" y="4127500"/>
          <p14:tracePt t="162389" x="10668000" y="4127500"/>
          <p14:tracePt t="162411" x="10680700" y="4127500"/>
          <p14:tracePt t="162422" x="10687050" y="4127500"/>
          <p14:tracePt t="162439" x="10706100" y="4127500"/>
          <p14:tracePt t="162455" x="10725150" y="4121150"/>
          <p14:tracePt t="162472" x="10737850" y="4121150"/>
          <p14:tracePt t="162489" x="10756900" y="4121150"/>
          <p14:tracePt t="162506" x="10795000" y="4121150"/>
          <p14:tracePt t="162522" x="10807700" y="4121150"/>
          <p14:tracePt t="162539" x="10833100" y="4121150"/>
          <p14:tracePt t="162572" x="10839450" y="4121150"/>
          <p14:tracePt t="163035" x="10833100" y="4121150"/>
          <p14:tracePt t="163051" x="10826750" y="4121150"/>
          <p14:tracePt t="163075" x="10826750" y="4127500"/>
          <p14:tracePt t="163100" x="10820400" y="4127500"/>
          <p14:tracePt t="163123" x="10820400" y="4133850"/>
          <p14:tracePt t="163171" x="10814050" y="4133850"/>
          <p14:tracePt t="163181" x="10814050" y="4140200"/>
          <p14:tracePt t="163203" x="10814050" y="4146550"/>
          <p14:tracePt t="163227" x="10807700" y="4146550"/>
          <p14:tracePt t="163331" x="10801350" y="4146550"/>
          <p14:tracePt t="163356" x="10795000" y="4146550"/>
          <p14:tracePt t="163381" x="10788650" y="4146550"/>
          <p14:tracePt t="163387" x="10782300" y="4146550"/>
          <p14:tracePt t="163395" x="10775950" y="4146550"/>
          <p14:tracePt t="163410" x="10769600" y="4146550"/>
          <p14:tracePt t="163427" x="10725150" y="4146550"/>
          <p14:tracePt t="163444" x="10674350" y="4146550"/>
          <p14:tracePt t="163460" x="10598150" y="4159250"/>
          <p14:tracePt t="163477" x="10521950" y="4165600"/>
          <p14:tracePt t="163494" x="10445750" y="4171950"/>
          <p14:tracePt t="163510" x="10356850" y="4171950"/>
          <p14:tracePt t="163527" x="10299700" y="4165600"/>
          <p14:tracePt t="163544" x="10261600" y="4159250"/>
          <p14:tracePt t="163560" x="10236200" y="4146550"/>
          <p14:tracePt t="163577" x="10217150" y="4146550"/>
          <p14:tracePt t="163594" x="10191750" y="4140200"/>
          <p14:tracePt t="163611" x="10166350" y="4140200"/>
          <p14:tracePt t="163627" x="10121900" y="4140200"/>
          <p14:tracePt t="163644" x="10052050" y="4152900"/>
          <p14:tracePt t="163660" x="9969500" y="4165600"/>
          <p14:tracePt t="163677" x="9893300" y="4184650"/>
          <p14:tracePt t="163694" x="9823450" y="4191000"/>
          <p14:tracePt t="163710" x="9766300" y="4191000"/>
          <p14:tracePt t="163727" x="9728200" y="4191000"/>
          <p14:tracePt t="163744" x="9715500" y="4184650"/>
          <p14:tracePt t="163820" x="9709150" y="4184650"/>
          <p14:tracePt t="163828" x="9696450" y="4191000"/>
          <p14:tracePt t="163836" x="9671050" y="4203700"/>
          <p14:tracePt t="163844" x="9639300" y="4222750"/>
          <p14:tracePt t="163861" x="9525000" y="4260850"/>
          <p14:tracePt t="163877" x="9378950" y="4324350"/>
          <p14:tracePt t="163894" x="9207500" y="4375150"/>
          <p14:tracePt t="163911" x="8991600" y="4419600"/>
          <p14:tracePt t="163927" x="8718550" y="4445000"/>
          <p14:tracePt t="163944" x="8413750" y="4445000"/>
          <p14:tracePt t="163961" x="8147050" y="4457700"/>
          <p14:tracePt t="163978" x="7931150" y="4457700"/>
          <p14:tracePt t="163996" x="7670800" y="4483100"/>
          <p14:tracePt t="164011" x="7486650" y="4502150"/>
          <p14:tracePt t="164027" x="7346950" y="4514850"/>
          <p14:tracePt t="164044" x="7239000" y="4540250"/>
          <p14:tracePt t="164061" x="7169150" y="4559300"/>
          <p14:tracePt t="164078" x="7105650" y="4572000"/>
          <p14:tracePt t="164094" x="7016750" y="4591050"/>
          <p14:tracePt t="164111" x="6889750" y="4597400"/>
          <p14:tracePt t="164127" x="6743700" y="4603750"/>
          <p14:tracePt t="164145" x="6623050" y="4622800"/>
          <p14:tracePt t="164161" x="6508750" y="4648200"/>
          <p14:tracePt t="164178" x="6432550" y="4660900"/>
          <p14:tracePt t="164195" x="6318250" y="4679950"/>
          <p14:tracePt t="164211" x="6292850" y="4686300"/>
          <p14:tracePt t="164227" x="6197600" y="4686300"/>
          <p14:tracePt t="164244" x="6146800" y="4692650"/>
          <p14:tracePt t="164261" x="6108700" y="4692650"/>
          <p14:tracePt t="164278" x="6070600" y="4692650"/>
          <p14:tracePt t="164294" x="6038850" y="4692650"/>
          <p14:tracePt t="164311" x="6013450" y="4692650"/>
          <p14:tracePt t="164328" x="5988050" y="4692650"/>
          <p14:tracePt t="164344" x="5943600" y="4692650"/>
          <p14:tracePt t="164361" x="5886450" y="4686300"/>
          <p14:tracePt t="164378" x="5829300" y="4686300"/>
          <p14:tracePt t="164383" x="5797550" y="4686300"/>
          <p14:tracePt t="164396" x="5740400" y="4679950"/>
          <p14:tracePt t="164411" x="5695950" y="4679950"/>
          <p14:tracePt t="164428" x="5664200" y="4673600"/>
          <p14:tracePt t="164445" x="5645150" y="4673600"/>
          <p14:tracePt t="164462" x="5638800" y="4673600"/>
          <p14:tracePt t="164478" x="5626100" y="4667250"/>
          <p14:tracePt t="164495" x="5607050" y="4648200"/>
          <p14:tracePt t="164511" x="5562600" y="4629150"/>
          <p14:tracePt t="164528" x="5537200" y="4616450"/>
          <p14:tracePt t="164544" x="5499100" y="4603750"/>
          <p14:tracePt t="164561" x="5486400" y="4597400"/>
          <p14:tracePt t="164578" x="5473700" y="4591050"/>
          <p14:tracePt t="164595" x="5473700" y="4584700"/>
          <p14:tracePt t="164611" x="5461000" y="4584700"/>
          <p14:tracePt t="164628" x="5448300" y="4572000"/>
          <p14:tracePt t="164645" x="5435600" y="4565650"/>
          <p14:tracePt t="164661" x="5422900" y="4559300"/>
          <p14:tracePt t="164678" x="5410200" y="4540250"/>
          <p14:tracePt t="164695" x="5397500" y="4527550"/>
          <p14:tracePt t="164711" x="5391150" y="4514850"/>
          <p14:tracePt t="164728" x="5384800" y="4489450"/>
          <p14:tracePt t="164745" x="5378450" y="4483100"/>
          <p14:tracePt t="164761" x="5378450" y="4476750"/>
          <p14:tracePt t="164778" x="5378450" y="4470400"/>
          <p14:tracePt t="164852" x="5378450" y="4464050"/>
          <p14:tracePt t="164868" x="5378450" y="4457700"/>
          <p14:tracePt t="164893" x="5378450" y="4451350"/>
          <p14:tracePt t="164900" x="5378450" y="4445000"/>
          <p14:tracePt t="164917" x="5378450" y="4438650"/>
          <p14:tracePt t="164928" x="5378450" y="4432300"/>
          <p14:tracePt t="164945" x="5378450" y="4425950"/>
          <p14:tracePt t="164962" x="5378450" y="4413250"/>
          <p14:tracePt t="164978" x="5378450" y="4406900"/>
          <p14:tracePt t="164995" x="5378450" y="4400550"/>
          <p14:tracePt t="165012" x="5378450" y="4394200"/>
          <p14:tracePt t="165132" x="5372100" y="4394200"/>
          <p14:tracePt t="165140" x="5372100" y="4400550"/>
          <p14:tracePt t="165149" x="5372100" y="4406900"/>
          <p14:tracePt t="165162" x="5365750" y="4406900"/>
          <p14:tracePt t="165179" x="5359400" y="4425950"/>
          <p14:tracePt t="165195" x="5359400" y="4457700"/>
          <p14:tracePt t="165212" x="5359400" y="4483100"/>
          <p14:tracePt t="165228" x="5359400" y="4495800"/>
          <p14:tracePt t="165245" x="5359400" y="4502150"/>
          <p14:tracePt t="165262" x="5359400" y="4508500"/>
          <p14:tracePt t="165279" x="5359400" y="4514850"/>
          <p14:tracePt t="165312" x="5359400" y="4521200"/>
          <p14:tracePt t="165329" x="5359400" y="4540250"/>
          <p14:tracePt t="165345" x="5365750" y="4578350"/>
          <p14:tracePt t="165362" x="5378450" y="4616450"/>
          <p14:tracePt t="165379" x="5384800" y="4648200"/>
          <p14:tracePt t="165395" x="5397500" y="4667250"/>
          <p14:tracePt t="165399" x="5397500" y="4679950"/>
          <p14:tracePt t="165412" x="5397500" y="4692650"/>
          <p14:tracePt t="165429" x="5403850" y="4699000"/>
          <p14:tracePt t="165445" x="5410200" y="4718050"/>
          <p14:tracePt t="165462" x="5416550" y="4737100"/>
          <p14:tracePt t="165479" x="5422900" y="4756150"/>
          <p14:tracePt t="165495" x="5422900" y="4781550"/>
          <p14:tracePt t="165529" x="5422900" y="4787900"/>
          <p14:tracePt t="165861" x="5429250" y="4787900"/>
          <p14:tracePt t="165875" x="5435600" y="4787900"/>
          <p14:tracePt t="165892" x="5441950" y="4787900"/>
          <p14:tracePt t="165899" x="5448300" y="4787900"/>
          <p14:tracePt t="165907" x="5454650" y="4787900"/>
          <p14:tracePt t="165919" x="5461000" y="4787900"/>
          <p14:tracePt t="165935" x="5480050" y="4787900"/>
          <p14:tracePt t="165952" x="5486400" y="4787900"/>
          <p14:tracePt t="165969" x="5499100" y="4787900"/>
          <p14:tracePt t="165985" x="5505450" y="4787900"/>
          <p14:tracePt t="166002" x="5511800" y="4787900"/>
          <p14:tracePt t="166085" x="5511800" y="4781550"/>
          <p14:tracePt t="166125" x="5518150" y="4781550"/>
          <p14:tracePt t="166141" x="5524500" y="4781550"/>
          <p14:tracePt t="166149" x="5530850" y="4775200"/>
          <p14:tracePt t="166165" x="5543550" y="4768850"/>
          <p14:tracePt t="166174" x="5549900" y="4768850"/>
          <p14:tracePt t="166186" x="5556250" y="4768850"/>
          <p14:tracePt t="166202" x="5568950" y="4768850"/>
          <p14:tracePt t="166220" x="5594350" y="4768850"/>
          <p14:tracePt t="166236" x="5607050" y="4768850"/>
          <p14:tracePt t="166252" x="5626100" y="4768850"/>
          <p14:tracePt t="166269" x="5638800" y="4768850"/>
          <p14:tracePt t="166286" x="5651500" y="4768850"/>
          <p14:tracePt t="166302" x="5676900" y="4768850"/>
          <p14:tracePt t="166319" x="5695950" y="4768850"/>
          <p14:tracePt t="166336" x="5708650" y="4768850"/>
          <p14:tracePt t="166353" x="5715000" y="4768850"/>
          <p14:tracePt t="166369" x="5721350" y="4768850"/>
          <p14:tracePt t="166701" x="5727700" y="4768850"/>
          <p14:tracePt t="166709" x="5734050" y="4768850"/>
          <p14:tracePt t="166717" x="5759450" y="4768850"/>
          <p14:tracePt t="166725" x="5791200" y="4768850"/>
          <p14:tracePt t="166742" x="5918200" y="4775200"/>
          <p14:tracePt t="166759" x="6165850" y="4775200"/>
          <p14:tracePt t="166776" x="6604000" y="4775200"/>
          <p14:tracePt t="166793" x="7118350" y="4724400"/>
          <p14:tracePt t="166809" x="7702550" y="4641850"/>
          <p14:tracePt t="166826" x="8337550" y="4584700"/>
          <p14:tracePt t="166842" x="8934450" y="4540250"/>
          <p14:tracePt t="166859" x="9512300" y="4470400"/>
          <p14:tracePt t="166876" x="9963150" y="4419600"/>
          <p14:tracePt t="166893" x="10471150" y="4356100"/>
          <p14:tracePt t="166909" x="10699750" y="4318000"/>
          <p14:tracePt t="166926" x="10883900" y="4273550"/>
          <p14:tracePt t="166943" x="10991850" y="4241800"/>
          <p14:tracePt t="166959" x="11055350" y="4222750"/>
          <p14:tracePt t="166976" x="11068050" y="4222750"/>
          <p14:tracePt t="166992" x="11074400" y="4222750"/>
          <p14:tracePt t="167009" x="11074400" y="4216400"/>
          <p14:tracePt t="167026" x="11074400" y="4210050"/>
          <p14:tracePt t="167042" x="11080750" y="4203700"/>
          <p14:tracePt t="167206" x="11080750" y="4197350"/>
          <p14:tracePt t="167237" x="11080750" y="4191000"/>
          <p14:tracePt t="167269" x="11074400" y="4191000"/>
          <p14:tracePt t="167279" x="11061700" y="4191000"/>
          <p14:tracePt t="167285" x="11049000" y="4184650"/>
          <p14:tracePt t="167294" x="11029950" y="4178300"/>
          <p14:tracePt t="167309" x="10998200" y="4165600"/>
          <p14:tracePt t="167326" x="10966450" y="4152900"/>
          <p14:tracePt t="167343" x="10953750" y="4146550"/>
          <p14:tracePt t="167359" x="10947400" y="4146550"/>
          <p14:tracePt t="167376" x="10941050" y="4146550"/>
          <p14:tracePt t="167430" x="10934700" y="4146550"/>
          <p14:tracePt t="167437" x="10928350" y="4140200"/>
          <p14:tracePt t="167446" x="10922000" y="4140200"/>
          <p14:tracePt t="167462" x="10909300" y="4133850"/>
          <p14:tracePt t="167476" x="10890250" y="4127500"/>
          <p14:tracePt t="167493" x="10871200" y="4121150"/>
          <p14:tracePt t="167510" x="10839450" y="4114800"/>
          <p14:tracePt t="167526" x="10814050" y="4108450"/>
          <p14:tracePt t="167543" x="10788650" y="4102100"/>
          <p14:tracePt t="167560" x="10769600" y="4095750"/>
          <p14:tracePt t="167576" x="10756900" y="4089400"/>
          <p14:tracePt t="167593" x="10744200" y="4089400"/>
          <p14:tracePt t="167950" x="10744200" y="4083050"/>
          <p14:tracePt t="167957" x="10737850" y="4076700"/>
          <p14:tracePt t="167965" x="10731500" y="4070350"/>
          <p14:tracePt t="167975" x="10725150" y="4057650"/>
          <p14:tracePt t="167991" x="10706100" y="4038600"/>
          <p14:tracePt t="168008" x="10687050" y="4019550"/>
          <p14:tracePt t="168024" x="10674350" y="4006850"/>
          <p14:tracePt t="168041" x="10661650" y="4006850"/>
          <p14:tracePt t="168057" x="10655300" y="4000500"/>
          <p14:tracePt t="168074" x="10648950" y="4000500"/>
          <p14:tracePt t="168133" x="10642600" y="4000500"/>
          <p14:tracePt t="168141" x="10636250" y="4000500"/>
          <p14:tracePt t="168149" x="10629900" y="4000500"/>
          <p14:tracePt t="168158" x="10617200" y="4006850"/>
          <p14:tracePt t="168174" x="10585450" y="4019550"/>
          <p14:tracePt t="168191" x="10553700" y="4032250"/>
          <p14:tracePt t="168208" x="10502900" y="4051300"/>
          <p14:tracePt t="168224" x="10445750" y="4070350"/>
          <p14:tracePt t="168241" x="10344150" y="4102100"/>
          <p14:tracePt t="168258" x="10179050" y="4133850"/>
          <p14:tracePt t="168274" x="9956800" y="4165600"/>
          <p14:tracePt t="168291" x="9671050" y="4203700"/>
          <p14:tracePt t="168307" x="9372600" y="4267200"/>
          <p14:tracePt t="168324" x="8934450" y="4362450"/>
          <p14:tracePt t="168341" x="8566150" y="4406900"/>
          <p14:tracePt t="168358" x="8147050" y="4432300"/>
          <p14:tracePt t="168374" x="7791450" y="4445000"/>
          <p14:tracePt t="168391" x="7543800" y="4451350"/>
          <p14:tracePt t="168408" x="7353300" y="4451350"/>
          <p14:tracePt t="168424" x="7226300" y="4457700"/>
          <p14:tracePt t="168441" x="7124700" y="4470400"/>
          <p14:tracePt t="168458" x="7067550" y="4483100"/>
          <p14:tracePt t="168474" x="7042150" y="4483100"/>
          <p14:tracePt t="168491" x="7029450" y="4489450"/>
          <p14:tracePt t="168508" x="7016750" y="4495800"/>
          <p14:tracePt t="168525" x="6997700" y="4502150"/>
          <p14:tracePt t="168541" x="6953250" y="4508500"/>
          <p14:tracePt t="168558" x="6908800" y="4521200"/>
          <p14:tracePt t="168575" x="6864350" y="4527550"/>
          <p14:tracePt t="168591" x="6775450" y="4533900"/>
          <p14:tracePt t="168608" x="6654800" y="4546600"/>
          <p14:tracePt t="168625" x="6515100" y="4552950"/>
          <p14:tracePt t="168641" x="6388100" y="4565650"/>
          <p14:tracePt t="168658" x="6305550" y="4584700"/>
          <p14:tracePt t="168675" x="6273800" y="4597400"/>
          <p14:tracePt t="168691" x="6248400" y="4597400"/>
          <p14:tracePt t="168709" x="6229350" y="4616450"/>
          <p14:tracePt t="168741" x="6203950" y="4641850"/>
          <p14:tracePt t="168758" x="6184900" y="4648200"/>
          <p14:tracePt t="168775" x="6165850" y="4660900"/>
          <p14:tracePt t="168791" x="6146800" y="4667250"/>
          <p14:tracePt t="168808" x="6115050" y="4686300"/>
          <p14:tracePt t="168825" x="6083300" y="4705350"/>
          <p14:tracePt t="168842" x="6038850" y="4718050"/>
          <p14:tracePt t="168858" x="6007100" y="4730750"/>
          <p14:tracePt t="168875" x="5981700" y="4737100"/>
          <p14:tracePt t="168892" x="5956300" y="4743450"/>
          <p14:tracePt t="168909" x="5937250" y="4749800"/>
          <p14:tracePt t="168925" x="5930900" y="4756150"/>
          <p14:tracePt t="168928" x="5924550" y="4756150"/>
          <p14:tracePt t="168958" x="5918200" y="4756150"/>
          <p14:tracePt t="168981" x="5911850" y="4756150"/>
          <p14:tracePt t="169214" x="5905500" y="4756150"/>
          <p14:tracePt t="169222" x="5892800" y="4756150"/>
          <p14:tracePt t="169238" x="5886450" y="4756150"/>
          <p14:tracePt t="169246" x="5880100" y="4756150"/>
          <p14:tracePt t="169255" x="5880100" y="4762500"/>
          <p14:tracePt t="169272" x="5854700" y="4762500"/>
          <p14:tracePt t="169289" x="5835650" y="4762500"/>
          <p14:tracePt t="169305" x="5816600" y="4762500"/>
          <p14:tracePt t="169322" x="5797550" y="4768850"/>
          <p14:tracePt t="169339" x="5784850" y="4768850"/>
          <p14:tracePt t="169355" x="5759450" y="4768850"/>
          <p14:tracePt t="169372" x="5734050" y="4768850"/>
          <p14:tracePt t="169389" x="5676900" y="4768850"/>
          <p14:tracePt t="169405" x="5626100" y="4768850"/>
          <p14:tracePt t="169422" x="5588000" y="4756150"/>
          <p14:tracePt t="169439" x="5549900" y="4743450"/>
          <p14:tracePt t="169456" x="5518150" y="4724400"/>
          <p14:tracePt t="169472" x="5480050" y="4711700"/>
          <p14:tracePt t="169489" x="5461000" y="4686300"/>
          <p14:tracePt t="169505" x="5429250" y="4654550"/>
          <p14:tracePt t="169522" x="5410200" y="4622800"/>
          <p14:tracePt t="169539" x="5384800" y="4584700"/>
          <p14:tracePt t="169556" x="5372100" y="4552950"/>
          <p14:tracePt t="169575" x="5365750" y="4527550"/>
          <p14:tracePt t="169589" x="5365750" y="4508500"/>
          <p14:tracePt t="169605" x="5359400" y="4489450"/>
          <p14:tracePt t="169622" x="5359400" y="4457700"/>
          <p14:tracePt t="169639" x="5359400" y="4432300"/>
          <p14:tracePt t="169656" x="5359400" y="4413250"/>
          <p14:tracePt t="169672" x="5359400" y="4394200"/>
          <p14:tracePt t="169689" x="5365750" y="4381500"/>
          <p14:tracePt t="169706" x="5365750" y="4368800"/>
          <p14:tracePt t="169722" x="5378450" y="4356100"/>
          <p14:tracePt t="169739" x="5384800" y="4337050"/>
          <p14:tracePt t="169756" x="5384800" y="4330700"/>
          <p14:tracePt t="169772" x="5391150" y="4318000"/>
          <p14:tracePt t="169789" x="5403850" y="4305300"/>
          <p14:tracePt t="169806" x="5403850" y="4292600"/>
          <p14:tracePt t="169822" x="5416550" y="4286250"/>
          <p14:tracePt t="169839" x="5429250" y="4267200"/>
          <p14:tracePt t="169856" x="5448300" y="4248150"/>
          <p14:tracePt t="169872" x="5480050" y="4235450"/>
          <p14:tracePt t="169889" x="5492750" y="4229100"/>
          <p14:tracePt t="169906" x="5505450" y="4222750"/>
          <p14:tracePt t="169922" x="5511800" y="4222750"/>
          <p14:tracePt t="169939" x="5518150" y="4216400"/>
          <p14:tracePt t="169956" x="5530850" y="4216400"/>
          <p14:tracePt t="169974" x="5549900" y="4210050"/>
          <p14:tracePt t="169989" x="5556250" y="4210050"/>
          <p14:tracePt t="170006" x="5588000" y="4203700"/>
          <p14:tracePt t="170023" x="5613400" y="4197350"/>
          <p14:tracePt t="170039" x="5657850" y="4197350"/>
          <p14:tracePt t="170056" x="5689600" y="4197350"/>
          <p14:tracePt t="170073" x="5734050" y="4197350"/>
          <p14:tracePt t="170089" x="5784850" y="4197350"/>
          <p14:tracePt t="170106" x="5842000" y="4197350"/>
          <p14:tracePt t="170123" x="5886450" y="4197350"/>
          <p14:tracePt t="170139" x="5918200" y="4197350"/>
          <p14:tracePt t="170156" x="5962650" y="4203700"/>
          <p14:tracePt t="170173" x="6013450" y="4210050"/>
          <p14:tracePt t="170190" x="6076950" y="4229100"/>
          <p14:tracePt t="170206" x="6115050" y="4241800"/>
          <p14:tracePt t="170223" x="6140450" y="4248150"/>
          <p14:tracePt t="170239" x="6172200" y="4260850"/>
          <p14:tracePt t="170256" x="6184900" y="4273550"/>
          <p14:tracePt t="170275" x="6203950" y="4286250"/>
          <p14:tracePt t="170289" x="6216650" y="4298950"/>
          <p14:tracePt t="170306" x="6223000" y="4311650"/>
          <p14:tracePt t="170323" x="6248400" y="4330700"/>
          <p14:tracePt t="170340" x="6261100" y="4349750"/>
          <p14:tracePt t="170356" x="6267450" y="4375150"/>
          <p14:tracePt t="170374" x="6286500" y="4400550"/>
          <p14:tracePt t="170390" x="6286500" y="4406900"/>
          <p14:tracePt t="170406" x="6299200" y="4438650"/>
          <p14:tracePt t="170423" x="6305550" y="4464050"/>
          <p14:tracePt t="170440" x="6305550" y="4476750"/>
          <p14:tracePt t="170456" x="6305550" y="4489450"/>
          <p14:tracePt t="170473" x="6305550" y="4502150"/>
          <p14:tracePt t="170490" x="6299200" y="4521200"/>
          <p14:tracePt t="170506" x="6286500" y="4533900"/>
          <p14:tracePt t="170523" x="6280150" y="4540250"/>
          <p14:tracePt t="170540" x="6267450" y="4565650"/>
          <p14:tracePt t="170556" x="6261100" y="4578350"/>
          <p14:tracePt t="170574" x="6248400" y="4597400"/>
          <p14:tracePt t="170590" x="6235700" y="4610100"/>
          <p14:tracePt t="170606" x="6229350" y="4622800"/>
          <p14:tracePt t="170623" x="6223000" y="4635500"/>
          <p14:tracePt t="170640" x="6216650" y="4648200"/>
          <p14:tracePt t="170657" x="6197600" y="4660900"/>
          <p14:tracePt t="170673" x="6191250" y="4673600"/>
          <p14:tracePt t="170690" x="6178550" y="4679950"/>
          <p14:tracePt t="170707" x="6172200" y="4692650"/>
          <p14:tracePt t="170723" x="6159500" y="4699000"/>
          <p14:tracePt t="170757" x="6140450" y="4711700"/>
          <p14:tracePt t="170774" x="6121400" y="4718050"/>
          <p14:tracePt t="170790" x="6121400" y="4724400"/>
          <p14:tracePt t="170807" x="6102350" y="4730750"/>
          <p14:tracePt t="170823" x="6083300" y="4737100"/>
          <p14:tracePt t="170840" x="6051550" y="4737100"/>
          <p14:tracePt t="170857" x="6019800" y="4743450"/>
          <p14:tracePt t="170873" x="5981700" y="4743450"/>
          <p14:tracePt t="170890" x="5949950" y="4749800"/>
          <p14:tracePt t="170907" x="5911850" y="4749800"/>
          <p14:tracePt t="170923" x="5873750" y="4749800"/>
          <p14:tracePt t="170928" x="5867400" y="4749800"/>
          <p14:tracePt t="170941" x="5848350" y="4749800"/>
          <p14:tracePt t="170957" x="5829300" y="4749800"/>
          <p14:tracePt t="170974" x="5810250" y="4749800"/>
          <p14:tracePt t="170990" x="5803900" y="4749800"/>
          <p14:tracePt t="171007" x="5797550" y="4749800"/>
          <p14:tracePt t="171023" x="5791200" y="4749800"/>
          <p14:tracePt t="171040" x="5784850" y="4749800"/>
          <p14:tracePt t="171057" x="5772150" y="4749800"/>
          <p14:tracePt t="171073" x="5765800" y="4749800"/>
          <p14:tracePt t="171090" x="5746750" y="4737100"/>
          <p14:tracePt t="171107" x="5727700" y="4730750"/>
          <p14:tracePt t="171124" x="5708650" y="4724400"/>
          <p14:tracePt t="171140" x="5683250" y="4718050"/>
          <p14:tracePt t="171157" x="5670550" y="4711700"/>
          <p14:tracePt t="171174" x="5651500" y="4711700"/>
          <p14:tracePt t="171190" x="5638800" y="4711700"/>
          <p14:tracePt t="171207" x="5626100" y="4705350"/>
          <p14:tracePt t="171240" x="5619750" y="4705350"/>
          <p14:tracePt t="171311" x="5619750" y="4711700"/>
          <p14:tracePt t="171328" x="5619750" y="4718050"/>
          <p14:tracePt t="171346" x="5619750" y="4724400"/>
          <p14:tracePt t="171351" x="5619750" y="4730750"/>
          <p14:tracePt t="171367" x="5626100" y="4730750"/>
          <p14:tracePt t="171375" x="5632450" y="4730750"/>
          <p14:tracePt t="171392" x="5638800" y="4730750"/>
          <p14:tracePt t="171711" x="5638800" y="4737100"/>
          <p14:tracePt t="171727" x="5638800" y="4743450"/>
          <p14:tracePt t="171743" x="5638800" y="4749800"/>
          <p14:tracePt t="171751" x="5632450" y="4749800"/>
          <p14:tracePt t="171783" x="5626100" y="4749800"/>
          <p14:tracePt t="171839" x="5626100" y="4756150"/>
          <p14:tracePt t="171847" x="5626100" y="4762500"/>
          <p14:tracePt t="171879" x="5626100" y="4768850"/>
          <p14:tracePt t="171895" x="5626100" y="4775200"/>
          <p14:tracePt t="171928" x="5626100" y="4781550"/>
          <p14:tracePt t="171935" x="5626100" y="4787900"/>
          <p14:tracePt t="171943" x="5632450" y="4794250"/>
          <p14:tracePt t="171960" x="5632450" y="4800600"/>
          <p14:tracePt t="171969" x="5638800" y="4806950"/>
          <p14:tracePt t="171986" x="5638800" y="4813300"/>
          <p14:tracePt t="172003" x="5645150" y="4819650"/>
          <p14:tracePt t="172020" x="5645150" y="4826000"/>
          <p14:tracePt t="172057" x="5651500" y="4826000"/>
          <p14:tracePt t="172432" x="5657850" y="4826000"/>
          <p14:tracePt t="172447" x="5657850" y="4819650"/>
          <p14:tracePt t="172472" x="5657850" y="4813300"/>
          <p14:tracePt t="172592" x="5657850" y="4806950"/>
          <p14:tracePt t="172632" x="5657850" y="4800600"/>
          <p14:tracePt t="172648" x="5651500" y="4800600"/>
          <p14:tracePt t="172687" x="5645150" y="4800600"/>
          <p14:tracePt t="172696" x="5645150" y="4794250"/>
          <p14:tracePt t="172848" x="5645150" y="4787900"/>
          <p14:tracePt t="172872" x="5638800" y="4787900"/>
          <p14:tracePt t="172880" x="5632450" y="4781550"/>
          <p14:tracePt t="172896" x="5626100" y="4781550"/>
          <p14:tracePt t="173320" x="5619750" y="4781550"/>
          <p14:tracePt t="173328" x="5613400" y="4781550"/>
          <p14:tracePt t="173344" x="5607050" y="4781550"/>
          <p14:tracePt t="173351" x="5600700" y="4781550"/>
          <p14:tracePt t="173361" x="5594350" y="4781550"/>
          <p14:tracePt t="173378" x="5581650" y="4781550"/>
          <p14:tracePt t="173394" x="5575300" y="4781550"/>
          <p14:tracePt t="173411" x="5568950" y="4781550"/>
          <p14:tracePt t="173428" x="5562600" y="4787900"/>
          <p14:tracePt t="173465" x="5556250" y="4787900"/>
          <p14:tracePt t="173488" x="5556250" y="4794250"/>
          <p14:tracePt t="173672" x="5549900" y="4794250"/>
          <p14:tracePt t="174105" x="5543550" y="4794250"/>
          <p14:tracePt t="174184" x="5537200" y="4794250"/>
          <p14:tracePt t="174537" x="5537200" y="4800600"/>
          <p14:tracePt t="174553" x="5537200" y="4806950"/>
          <p14:tracePt t="174560" x="5537200" y="4813300"/>
          <p14:tracePt t="174584" x="5543550" y="4813300"/>
          <p14:tracePt t="174593" x="5543550" y="4819650"/>
          <p14:tracePt t="174617" x="5543550" y="4826000"/>
          <p14:tracePt t="174641" x="5549900" y="4832350"/>
          <p14:tracePt t="174657" x="5549900" y="4838700"/>
          <p14:tracePt t="174681" x="5556250" y="4845050"/>
          <p14:tracePt t="175097" x="5562600" y="4845050"/>
          <p14:tracePt t="175113" x="5568950" y="4838700"/>
          <p14:tracePt t="175129" x="5575300" y="4838700"/>
          <p14:tracePt t="175137" x="5581650" y="4832350"/>
          <p14:tracePt t="175145" x="5588000" y="4832350"/>
          <p14:tracePt t="175161" x="5594350" y="4832350"/>
          <p14:tracePt t="175172" x="5607050" y="4832350"/>
          <p14:tracePt t="175188" x="5613400" y="4832350"/>
          <p14:tracePt t="175205" x="5619750" y="4832350"/>
          <p14:tracePt t="175222" x="5626100" y="4832350"/>
          <p14:tracePt t="175249" x="5632450" y="4832350"/>
          <p14:tracePt t="175281" x="5638800" y="4832350"/>
          <p14:tracePt t="175457" x="5645150" y="4832350"/>
          <p14:tracePt t="175465" x="5651500" y="4832350"/>
          <p14:tracePt t="175472" x="5657850" y="4826000"/>
          <p14:tracePt t="175481" x="5664200" y="4826000"/>
          <p14:tracePt t="175498" x="5683250" y="4826000"/>
          <p14:tracePt t="175514" x="5721350" y="4819650"/>
          <p14:tracePt t="175531" x="5746750" y="4819650"/>
          <p14:tracePt t="175548" x="5759450" y="4819650"/>
          <p14:tracePt t="175565" x="5765800" y="4819650"/>
          <p14:tracePt t="175598" x="5772150" y="4819650"/>
          <p14:tracePt t="175649" x="5778500" y="4819650"/>
          <p14:tracePt t="175665" x="5791200" y="4819650"/>
          <p14:tracePt t="175680" x="5803900" y="4819650"/>
          <p14:tracePt t="175688" x="5810250" y="4819650"/>
          <p14:tracePt t="175698" x="5822950" y="4819650"/>
          <p14:tracePt t="175715" x="5842000" y="4819650"/>
          <p14:tracePt t="175731" x="5873750" y="4819650"/>
          <p14:tracePt t="175748" x="5899150" y="4819650"/>
          <p14:tracePt t="175765" x="5911850" y="4819650"/>
          <p14:tracePt t="175781" x="5930900" y="4819650"/>
          <p14:tracePt t="175798" x="5962650" y="4813300"/>
          <p14:tracePt t="175815" x="5988050" y="4806950"/>
          <p14:tracePt t="175833" x="6007100" y="4800600"/>
          <p14:tracePt t="175848" x="6019800" y="4794250"/>
          <p14:tracePt t="175865" x="6032500" y="4787900"/>
          <p14:tracePt t="175881" x="6051550" y="4781550"/>
          <p14:tracePt t="175898" x="6070600" y="4768850"/>
          <p14:tracePt t="175916" x="6089650" y="4756150"/>
          <p14:tracePt t="175932" x="6102350" y="4749800"/>
          <p14:tracePt t="175948" x="6121400" y="4730750"/>
          <p14:tracePt t="175965" x="6146800" y="4718050"/>
          <p14:tracePt t="175982" x="6172200" y="4692650"/>
          <p14:tracePt t="175986" x="6178550" y="4679950"/>
          <p14:tracePt t="175998" x="6184900" y="4679950"/>
          <p14:tracePt t="176015" x="6197600" y="4660900"/>
          <p14:tracePt t="176033" x="6216650" y="4641850"/>
          <p14:tracePt t="176048" x="6235700" y="4629150"/>
          <p14:tracePt t="176065" x="6242050" y="4610100"/>
          <p14:tracePt t="176082" x="6254750" y="4603750"/>
          <p14:tracePt t="176099" x="6261100" y="4597400"/>
          <p14:tracePt t="176115" x="6273800" y="4584700"/>
          <p14:tracePt t="176132" x="6286500" y="4565650"/>
          <p14:tracePt t="176148" x="6305550" y="4540250"/>
          <p14:tracePt t="176165" x="6318250" y="4521200"/>
          <p14:tracePt t="176182" x="6324600" y="4502150"/>
          <p14:tracePt t="176198" x="6343650" y="4470400"/>
          <p14:tracePt t="176215" x="6350000" y="4451350"/>
          <p14:tracePt t="176233" x="6362700" y="4413250"/>
          <p14:tracePt t="176248" x="6369050" y="4394200"/>
          <p14:tracePt t="176265" x="6369050" y="4362450"/>
          <p14:tracePt t="176282" x="6369050" y="4343400"/>
          <p14:tracePt t="176298" x="6362700" y="4324350"/>
          <p14:tracePt t="176315" x="6350000" y="4298950"/>
          <p14:tracePt t="176332" x="6324600" y="4279900"/>
          <p14:tracePt t="176349" x="6305550" y="4254500"/>
          <p14:tracePt t="176366" x="6292850" y="4241800"/>
          <p14:tracePt t="176382" x="6286500" y="4229100"/>
          <p14:tracePt t="176399" x="6267450" y="4222750"/>
          <p14:tracePt t="176415" x="6267450" y="4216400"/>
          <p14:tracePt t="176432" x="6254750" y="4210050"/>
          <p14:tracePt t="176449" x="6235700" y="4203700"/>
          <p14:tracePt t="176466" x="6223000" y="4197350"/>
          <p14:tracePt t="176482" x="6210300" y="4191000"/>
          <p14:tracePt t="176499" x="6178550" y="4184650"/>
          <p14:tracePt t="176515" x="6146800" y="4171950"/>
          <p14:tracePt t="176532" x="6102350" y="4159250"/>
          <p14:tracePt t="176549" x="6064250" y="4152900"/>
          <p14:tracePt t="176565" x="6038850" y="4152900"/>
          <p14:tracePt t="176582" x="6000750" y="4152900"/>
          <p14:tracePt t="176599" x="5981700" y="4146550"/>
          <p14:tracePt t="176615" x="5969000" y="4146550"/>
          <p14:tracePt t="176632" x="5943600" y="4140200"/>
          <p14:tracePt t="176649" x="5918200" y="4140200"/>
          <p14:tracePt t="176666" x="5867400" y="4140200"/>
          <p14:tracePt t="176683" x="5810250" y="4133850"/>
          <p14:tracePt t="176699" x="5759450" y="4133850"/>
          <p14:tracePt t="176715" x="5702300" y="4127500"/>
          <p14:tracePt t="176732" x="5645150" y="4127500"/>
          <p14:tracePt t="176749" x="5588000" y="4121150"/>
          <p14:tracePt t="176766" x="5549900" y="4121150"/>
          <p14:tracePt t="176782" x="5518150" y="4127500"/>
          <p14:tracePt t="176799" x="5492750" y="4152900"/>
          <p14:tracePt t="176816" x="5461000" y="4171950"/>
          <p14:tracePt t="176832" x="5410200" y="4248150"/>
          <p14:tracePt t="176849" x="5378450" y="4311650"/>
          <p14:tracePt t="176866" x="5346700" y="4368800"/>
          <p14:tracePt t="176883" x="5314950" y="4445000"/>
          <p14:tracePt t="176899" x="5308600" y="4521200"/>
          <p14:tracePt t="176916" x="5302250" y="4591050"/>
          <p14:tracePt t="176932" x="5295900" y="4648200"/>
          <p14:tracePt t="176949" x="5295900" y="4699000"/>
          <p14:tracePt t="176966" x="5295900" y="4749800"/>
          <p14:tracePt t="176982" x="5295900" y="4806950"/>
          <p14:tracePt t="176999" x="5314950" y="4845050"/>
          <p14:tracePt t="177003" x="5327650" y="4864100"/>
          <p14:tracePt t="177016" x="5334000" y="4889500"/>
          <p14:tracePt t="177032" x="5365750" y="4927600"/>
          <p14:tracePt t="177049" x="5435600" y="4972050"/>
          <p14:tracePt t="177066" x="5518150" y="4997450"/>
          <p14:tracePt t="177083" x="5562600" y="5010150"/>
          <p14:tracePt t="177099" x="5683250" y="5029200"/>
          <p14:tracePt t="177116" x="5835650" y="5048250"/>
          <p14:tracePt t="177132" x="6000750" y="5054600"/>
          <p14:tracePt t="177149" x="6184900" y="5067300"/>
          <p14:tracePt t="177166" x="6330950" y="5067300"/>
          <p14:tracePt t="177183" x="6426200" y="5067300"/>
          <p14:tracePt t="177199" x="6483350" y="5067300"/>
          <p14:tracePt t="177217" x="6527800" y="5060950"/>
          <p14:tracePt t="177233" x="6534150" y="5054600"/>
          <p14:tracePt t="177249" x="6540500" y="5041900"/>
          <p14:tracePt t="177266" x="6540500" y="5029200"/>
          <p14:tracePt t="177283" x="6540500" y="5022850"/>
          <p14:tracePt t="177299" x="6540500" y="5010150"/>
          <p14:tracePt t="177316" x="6540500" y="5003800"/>
          <p14:tracePt t="179163" x="6559550" y="4991100"/>
          <p14:tracePt t="179171" x="6584950" y="4978400"/>
          <p14:tracePt t="179179" x="6623050" y="4965700"/>
          <p14:tracePt t="179188" x="6654800" y="4953000"/>
          <p14:tracePt t="179205" x="6781800" y="4889500"/>
          <p14:tracePt t="179222" x="6946900" y="4826000"/>
          <p14:tracePt t="179238" x="7194550" y="4730750"/>
          <p14:tracePt t="179255" x="7550150" y="4654550"/>
          <p14:tracePt t="179272" x="7994650" y="4565650"/>
          <p14:tracePt t="179289" x="8401050" y="4514850"/>
          <p14:tracePt t="179306" x="8851900" y="4445000"/>
          <p14:tracePt t="179322" x="9080500" y="4406900"/>
          <p14:tracePt t="179339" x="9309100" y="4368800"/>
          <p14:tracePt t="179355" x="9512300" y="4337050"/>
          <p14:tracePt t="179372" x="9715500" y="4279900"/>
          <p14:tracePt t="179389" x="9855200" y="4241800"/>
          <p14:tracePt t="179405" x="9982200" y="4191000"/>
          <p14:tracePt t="179422" x="10052050" y="4152900"/>
          <p14:tracePt t="179439" x="10096500" y="4121150"/>
          <p14:tracePt t="179455" x="10140950" y="4089400"/>
          <p14:tracePt t="179472" x="10172700" y="4064000"/>
          <p14:tracePt t="179490" x="10185400" y="4051300"/>
          <p14:tracePt t="179506" x="10191750" y="4032250"/>
          <p14:tracePt t="179522" x="10198100" y="4019550"/>
          <p14:tracePt t="179539" x="10198100" y="4006850"/>
          <p14:tracePt t="179556" x="10204450" y="4000500"/>
          <p14:tracePt t="179572" x="10217150" y="3994150"/>
          <p14:tracePt t="179589" x="10223500" y="3987800"/>
          <p14:tracePt t="179606" x="10229850" y="3987800"/>
          <p14:tracePt t="179622" x="10236200" y="3981450"/>
          <p14:tracePt t="179639" x="10242550" y="3981450"/>
          <p14:tracePt t="179656" x="10248900" y="3975100"/>
          <p14:tracePt t="179672" x="10267950" y="3975100"/>
          <p14:tracePt t="179689" x="10312400" y="3975100"/>
          <p14:tracePt t="179706" x="10401300" y="3981450"/>
          <p14:tracePt t="179722" x="10464800" y="3987800"/>
          <p14:tracePt t="179739" x="10521950" y="3994150"/>
          <p14:tracePt t="179756" x="10566400" y="4000500"/>
          <p14:tracePt t="179772" x="10598150" y="4000500"/>
          <p14:tracePt t="179789" x="10617200" y="4006850"/>
          <p14:tracePt t="179806" x="10629900" y="4006850"/>
          <p14:tracePt t="180292" x="10623550" y="4006850"/>
          <p14:tracePt t="180299" x="10623550" y="4013200"/>
          <p14:tracePt t="180331" x="10623550" y="4019550"/>
          <p14:tracePt t="180683" x="10623550" y="4025900"/>
          <p14:tracePt t="182292" x="10623550" y="4019550"/>
          <p14:tracePt t="182301" x="10617200" y="4019550"/>
          <p14:tracePt t="182308" x="10617200" y="4013200"/>
          <p14:tracePt t="182317" x="10610850" y="4013200"/>
          <p14:tracePt t="182333" x="10591800" y="4006850"/>
          <p14:tracePt t="182350" x="10560050" y="4000500"/>
          <p14:tracePt t="182367" x="10509250" y="3994150"/>
          <p14:tracePt t="182383" x="10420350" y="4000500"/>
          <p14:tracePt t="182400" x="10274300" y="4025900"/>
          <p14:tracePt t="182417" x="10058400" y="4076700"/>
          <p14:tracePt t="182433" x="9715500" y="4146550"/>
          <p14:tracePt t="182450" x="9251950" y="4248150"/>
          <p14:tracePt t="182468" x="8540750" y="4432300"/>
          <p14:tracePt t="182484" x="8140700" y="4527550"/>
          <p14:tracePt t="182500" x="7804150" y="4597400"/>
          <p14:tracePt t="182517" x="7588250" y="4641850"/>
          <p14:tracePt t="182534" x="7397750" y="4679950"/>
          <p14:tracePt t="182550" x="7239000" y="4692650"/>
          <p14:tracePt t="182567" x="7131050" y="4705350"/>
          <p14:tracePt t="182583" x="7073900" y="4705350"/>
          <p14:tracePt t="182600" x="7042150" y="4705350"/>
          <p14:tracePt t="182617" x="7029450" y="4705350"/>
          <p14:tracePt t="182637" x="7016750" y="4705350"/>
          <p14:tracePt t="182650" x="7010400" y="4705350"/>
          <p14:tracePt t="182667" x="6997700" y="4705350"/>
          <p14:tracePt t="182684" x="6972300" y="4699000"/>
          <p14:tracePt t="182700" x="6946900" y="4692650"/>
          <p14:tracePt t="182717" x="6908800" y="4686300"/>
          <p14:tracePt t="182734" x="6877050" y="4673600"/>
          <p14:tracePt t="182750" x="6845300" y="4660900"/>
          <p14:tracePt t="182767" x="6819900" y="4641850"/>
          <p14:tracePt t="182784" x="6788150" y="4629150"/>
          <p14:tracePt t="182800" x="6750050" y="4603750"/>
          <p14:tracePt t="182817" x="6711950" y="4584700"/>
          <p14:tracePt t="182834" x="6667500" y="4572000"/>
          <p14:tracePt t="182850" x="6635750" y="4565650"/>
          <p14:tracePt t="182867" x="6591300" y="4559300"/>
          <p14:tracePt t="182884" x="6477000" y="4559300"/>
          <p14:tracePt t="182900" x="6337300" y="4559300"/>
          <p14:tracePt t="182917" x="6191250" y="4572000"/>
          <p14:tracePt t="182934" x="6070600" y="4578350"/>
          <p14:tracePt t="182951" x="6000750" y="4591050"/>
          <p14:tracePt t="182967" x="5962650" y="4597400"/>
          <p14:tracePt t="182984" x="5943600" y="4597400"/>
          <p14:tracePt t="183805" x="5943600" y="4603750"/>
          <p14:tracePt t="183813" x="5943600" y="4610100"/>
          <p14:tracePt t="183861" x="5943600" y="4616450"/>
          <p14:tracePt t="183877" x="5943600" y="4622800"/>
          <p14:tracePt t="183893" x="5943600" y="4629150"/>
          <p14:tracePt t="183902" x="5943600" y="4635500"/>
          <p14:tracePt t="183913" x="5943600" y="4641850"/>
          <p14:tracePt t="183930" x="5943600" y="4648200"/>
          <p14:tracePt t="183946" x="5943600" y="4654550"/>
          <p14:tracePt t="183965" x="5949950" y="4667250"/>
          <p14:tracePt t="184037" x="5949950" y="4673600"/>
          <p14:tracePt t="184053" x="5949950" y="4679950"/>
          <p14:tracePt t="184061" x="5949950" y="4686300"/>
          <p14:tracePt t="184069" x="5949950" y="4692650"/>
          <p14:tracePt t="184080" x="5949950" y="4705350"/>
          <p14:tracePt t="184097" x="5949950" y="4718050"/>
          <p14:tracePt t="184113" x="5949950" y="4724400"/>
          <p14:tracePt t="184130" x="5949950" y="4737100"/>
          <p14:tracePt t="184445" x="5949950" y="4730750"/>
          <p14:tracePt t="184461" x="5949950" y="4724400"/>
          <p14:tracePt t="184468" x="5949950" y="4718050"/>
          <p14:tracePt t="184476" x="5949950" y="4711700"/>
          <p14:tracePt t="184492" x="5949950" y="4705350"/>
          <p14:tracePt t="184503" x="5949950" y="4699000"/>
          <p14:tracePt t="184520" x="5949950" y="4692650"/>
          <p14:tracePt t="184537" x="5949950" y="4679950"/>
          <p14:tracePt t="184553" x="5949950" y="4667250"/>
          <p14:tracePt t="184571" x="5949950" y="4660900"/>
          <p14:tracePt t="184587" x="5949950" y="4654550"/>
          <p14:tracePt t="184603" x="5949950" y="4648200"/>
          <p14:tracePt t="184725" x="5949950" y="4641850"/>
          <p14:tracePt t="184886" x="5956300" y="4635500"/>
          <p14:tracePt t="184893" x="5956300" y="4629150"/>
          <p14:tracePt t="184918" x="5956300" y="4622800"/>
          <p14:tracePt t="184925" x="5956300" y="4616450"/>
          <p14:tracePt t="184941" x="5956300" y="4610100"/>
          <p14:tracePt t="184950" x="5956300" y="4603750"/>
          <p14:tracePt t="184960" x="5956300" y="4597400"/>
          <p14:tracePt t="184977" x="5956300" y="4591050"/>
          <p14:tracePt t="184994" x="5956300" y="4578350"/>
          <p14:tracePt t="185010" x="5956300" y="4565650"/>
          <p14:tracePt t="185027" x="5969000" y="4533900"/>
          <p14:tracePt t="185046" x="5975350" y="4495800"/>
          <p14:tracePt t="185061" x="5975350" y="4476750"/>
          <p14:tracePt t="185077" x="5975350" y="4464050"/>
          <p14:tracePt t="185094" x="5975350" y="4451350"/>
          <p14:tracePt t="185294" x="5981700" y="4451350"/>
          <p14:tracePt t="185309" x="5988050" y="4451350"/>
          <p14:tracePt t="185317" x="6000750" y="4451350"/>
          <p14:tracePt t="185333" x="6032500" y="4451350"/>
          <p14:tracePt t="185350" x="6064250" y="4451350"/>
          <p14:tracePt t="185366" x="6102350" y="4445000"/>
          <p14:tracePt t="185383" x="6127750" y="4432300"/>
          <p14:tracePt t="185400" x="6153150" y="4432300"/>
          <p14:tracePt t="185416" x="6165850" y="4425950"/>
          <p14:tracePt t="185433" x="6178550" y="4425950"/>
          <p14:tracePt t="185450" x="6191250" y="4425950"/>
          <p14:tracePt t="185467" x="6216650" y="4425950"/>
          <p14:tracePt t="185483" x="6242050" y="4432300"/>
          <p14:tracePt t="185500" x="6267450" y="4432300"/>
          <p14:tracePt t="185517" x="6305550" y="4438650"/>
          <p14:tracePt t="185533" x="6324600" y="4445000"/>
          <p14:tracePt t="185549" x="6330950" y="4451350"/>
          <p14:tracePt t="185566" x="6337300" y="4451350"/>
          <p14:tracePt t="185583" x="6343650" y="4451350"/>
          <p14:tracePt t="185647" x="6343650" y="4445000"/>
          <p14:tracePt t="185680" x="6343650" y="4438650"/>
          <p14:tracePt t="185822" x="6337300" y="4438650"/>
          <p14:tracePt t="185845" x="6330950" y="4438650"/>
          <p14:tracePt t="185855" x="6324600" y="4438650"/>
          <p14:tracePt t="185871" x="6318250" y="4438650"/>
          <p14:tracePt t="185878" x="6311900" y="4438650"/>
          <p14:tracePt t="185886" x="6305550" y="4438650"/>
          <p14:tracePt t="185902" x="6292850" y="4438650"/>
          <p14:tracePt t="185918" x="6286500" y="4438650"/>
          <p14:tracePt t="185933" x="6273800" y="4451350"/>
          <p14:tracePt t="185950" x="6273800" y="4457700"/>
          <p14:tracePt t="185967" x="6261100" y="4457700"/>
          <p14:tracePt t="185984" x="6248400" y="4464050"/>
          <p14:tracePt t="186000" x="6235700" y="4470400"/>
          <p14:tracePt t="186017" x="6216650" y="4476750"/>
          <p14:tracePt t="186033" x="6197600" y="4476750"/>
          <p14:tracePt t="186050" x="6172200" y="4476750"/>
          <p14:tracePt t="186067" x="6127750" y="4483100"/>
          <p14:tracePt t="186083" x="6096000" y="4483100"/>
          <p14:tracePt t="186101" x="6051550" y="4457700"/>
          <p14:tracePt t="186117" x="6032500" y="4445000"/>
          <p14:tracePt t="186134" x="5969000" y="4406900"/>
          <p14:tracePt t="186150" x="5905500" y="4375150"/>
          <p14:tracePt t="186167" x="5835650" y="4337050"/>
          <p14:tracePt t="186184" x="5803900" y="4318000"/>
          <p14:tracePt t="186200" x="5791200" y="4311650"/>
          <p14:tracePt t="186217" x="5791200" y="4298950"/>
          <p14:tracePt t="186234" x="5791200" y="4286250"/>
          <p14:tracePt t="186250" x="5810250" y="4254500"/>
          <p14:tracePt t="186267" x="5842000" y="4235450"/>
          <p14:tracePt t="186284" x="5861050" y="4197350"/>
          <p14:tracePt t="186301" x="5918200" y="4152900"/>
          <p14:tracePt t="186317" x="5943600" y="4133850"/>
          <p14:tracePt t="186334" x="6032500" y="4095750"/>
          <p14:tracePt t="186350" x="6070600" y="4083050"/>
          <p14:tracePt t="186367" x="6102350" y="4076700"/>
          <p14:tracePt t="186384" x="6127750" y="4076700"/>
          <p14:tracePt t="186400" x="6159500" y="4095750"/>
          <p14:tracePt t="186417" x="6178550" y="4121150"/>
          <p14:tracePt t="186434" x="6210300" y="4152900"/>
          <p14:tracePt t="186450" x="6242050" y="4184650"/>
          <p14:tracePt t="186467" x="6261100" y="4197350"/>
          <p14:tracePt t="186484" x="6286500" y="4216400"/>
          <p14:tracePt t="186500" x="6292850" y="4222750"/>
          <p14:tracePt t="186517" x="6292850" y="4235450"/>
          <p14:tracePt t="186534" x="6292850" y="4248150"/>
          <p14:tracePt t="186551" x="6292850" y="4260850"/>
          <p14:tracePt t="186567" x="6292850" y="4286250"/>
          <p14:tracePt t="186584" x="6280150" y="4305300"/>
          <p14:tracePt t="186601" x="6273800" y="4324350"/>
          <p14:tracePt t="186617" x="6261100" y="4343400"/>
          <p14:tracePt t="186634" x="6254750" y="4349750"/>
          <p14:tracePt t="186638" x="6254750" y="4356100"/>
          <p14:tracePt t="186651" x="6254750" y="4362450"/>
          <p14:tracePt t="186671" x="6254750" y="4368800"/>
          <p14:tracePt t="186684" x="6254750" y="4375150"/>
          <p14:tracePt t="186702" x="6254750" y="4381500"/>
          <p14:tracePt t="186718" x="6254750" y="4387850"/>
          <p14:tracePt t="186734" x="6254750" y="4394200"/>
          <p14:tracePt t="186750" x="6248400" y="4394200"/>
          <p14:tracePt t="186767" x="6248400" y="4406900"/>
          <p14:tracePt t="186784" x="6242050" y="4419600"/>
          <p14:tracePt t="186801" x="6242050" y="4425950"/>
          <p14:tracePt t="186817" x="6229350" y="4445000"/>
          <p14:tracePt t="186834" x="6223000" y="4451350"/>
          <p14:tracePt t="186851" x="6223000" y="4457700"/>
          <p14:tracePt t="186868" x="6216650" y="4457700"/>
          <p14:tracePt t="186884" x="6216650" y="4464050"/>
          <p14:tracePt t="186901" x="6210300" y="4464050"/>
          <p14:tracePt t="186917" x="6210300" y="4470400"/>
          <p14:tracePt t="186934" x="6210300" y="4476750"/>
          <p14:tracePt t="186951" x="6203950" y="4476750"/>
          <p14:tracePt t="186999" x="6197600" y="4476750"/>
          <p14:tracePt t="187015" x="6191250" y="4476750"/>
          <p14:tracePt t="187022" x="6191250" y="4470400"/>
          <p14:tracePt t="187039" x="6191250" y="4464050"/>
          <p14:tracePt t="187055" x="6191250" y="4457700"/>
          <p14:tracePt t="187068" x="6184900" y="4457700"/>
          <p14:tracePt t="188583" x="6172200" y="4464050"/>
          <p14:tracePt t="188591" x="6153150" y="4483100"/>
          <p14:tracePt t="188599" x="6146800" y="4495800"/>
          <p14:tracePt t="188608" x="6134100" y="4508500"/>
          <p14:tracePt t="188625" x="6115050" y="4540250"/>
          <p14:tracePt t="188641" x="6096000" y="4559300"/>
          <p14:tracePt t="188658" x="6083300" y="4578350"/>
          <p14:tracePt t="188675" x="6064250" y="4597400"/>
          <p14:tracePt t="188679" x="6057900" y="4603750"/>
          <p14:tracePt t="188691" x="6051550" y="4616450"/>
          <p14:tracePt t="188708" x="6038850" y="4629150"/>
          <p14:tracePt t="188725" x="6038850" y="4641850"/>
          <p14:tracePt t="188743" x="6026150" y="4648200"/>
          <p14:tracePt t="188758" x="6026150" y="4654550"/>
          <p14:tracePt t="188775" x="6019800" y="4660900"/>
          <p14:tracePt t="188791" x="6013450" y="4667250"/>
          <p14:tracePt t="188808" x="6013450" y="4673600"/>
          <p14:tracePt t="188825" x="6007100" y="4686300"/>
          <p14:tracePt t="188858" x="6007100" y="4692650"/>
          <p14:tracePt t="188875" x="6007100" y="4699000"/>
          <p14:tracePt t="188892" x="6000750" y="4699000"/>
          <p14:tracePt t="188908" x="5994400" y="4705350"/>
          <p14:tracePt t="188925" x="5988050" y="4718050"/>
          <p14:tracePt t="188967" x="5988050" y="4724400"/>
          <p14:tracePt t="188991" x="5981700" y="4730750"/>
          <p14:tracePt t="188999" x="5975350" y="4730750"/>
          <p14:tracePt t="189008" x="5969000" y="4743450"/>
          <p14:tracePt t="189025" x="5949950" y="4756150"/>
          <p14:tracePt t="189042" x="5937250" y="4781550"/>
          <p14:tracePt t="189059" x="5918200" y="4800600"/>
          <p14:tracePt t="189076" x="5911850" y="4800600"/>
          <p14:tracePt t="189092" x="5911850" y="4806950"/>
          <p14:tracePt t="189200" x="5905500" y="4806950"/>
          <p14:tracePt t="189207" x="5899150" y="4806950"/>
          <p14:tracePt t="189248" x="5892800" y="4806950"/>
          <p14:tracePt t="189271" x="5886450" y="4806950"/>
          <p14:tracePt t="189303" x="5886450" y="4800600"/>
          <p14:tracePt t="189375" x="5880100" y="4800600"/>
          <p14:tracePt t="189391" x="5867400" y="4800600"/>
          <p14:tracePt t="189407" x="5861050" y="4800600"/>
          <p14:tracePt t="189417" x="5854700" y="4794250"/>
          <p14:tracePt t="189425" x="5848350" y="4794250"/>
          <p14:tracePt t="189442" x="5848350" y="4787900"/>
          <p14:tracePt t="189459" x="5842000" y="4787900"/>
          <p14:tracePt t="189476" x="5835650" y="4787900"/>
          <p14:tracePt t="189492" x="5822950" y="4781550"/>
          <p14:tracePt t="189509" x="5810250" y="4775200"/>
          <p14:tracePt t="189525" x="5797550" y="4768850"/>
          <p14:tracePt t="189543" x="5778500" y="4768850"/>
          <p14:tracePt t="189776" x="5778500" y="4775200"/>
          <p14:tracePt t="189784" x="5778500" y="4781550"/>
          <p14:tracePt t="189800" x="5778500" y="4787900"/>
          <p14:tracePt t="189808" x="5778500" y="4800600"/>
          <p14:tracePt t="189823" x="5784850" y="4813300"/>
          <p14:tracePt t="189834" x="5791200" y="4826000"/>
          <p14:tracePt t="189850" x="5797550" y="4838700"/>
          <p14:tracePt t="189867" x="5803900" y="4851400"/>
          <p14:tracePt t="189883" x="5810250" y="4864100"/>
          <p14:tracePt t="189917" x="5816600" y="4864100"/>
          <p14:tracePt t="190240" x="5816600" y="4857750"/>
          <p14:tracePt t="190248" x="5822950" y="4851400"/>
          <p14:tracePt t="190281" x="5822950" y="4845050"/>
          <p14:tracePt t="190288" x="5829300" y="4845050"/>
          <p14:tracePt t="190313" x="5829300" y="4838700"/>
          <p14:tracePt t="190352" x="5835650" y="4838700"/>
          <p14:tracePt t="190360" x="5835650" y="4832350"/>
          <p14:tracePt t="190384" x="5835650" y="4826000"/>
          <p14:tracePt t="190400" x="5842000" y="4819650"/>
          <p14:tracePt t="190465" x="5842000" y="4813300"/>
          <p14:tracePt t="190472" x="5842000" y="4806950"/>
          <p14:tracePt t="190488" x="5842000" y="4800600"/>
          <p14:tracePt t="190498" x="5842000" y="4794250"/>
          <p14:tracePt t="190952" x="5848350" y="4794250"/>
          <p14:tracePt t="190961" x="5861050" y="4794250"/>
          <p14:tracePt t="190977" x="5867400" y="4800600"/>
          <p14:tracePt t="190984" x="5880100" y="4800600"/>
          <p14:tracePt t="191000" x="5886450" y="4806950"/>
          <p14:tracePt t="191016" x="5892800" y="4806950"/>
          <p14:tracePt t="191027" x="5899150" y="4806950"/>
          <p14:tracePt t="191065" x="5905500" y="4806950"/>
          <p14:tracePt t="191088" x="5905500" y="4813300"/>
          <p14:tracePt t="191162" x="5905500" y="4819650"/>
          <p14:tracePt t="191376" x="5905500" y="4813300"/>
          <p14:tracePt t="191440" x="5905500" y="4806950"/>
          <p14:tracePt t="191448" x="5905500" y="4800600"/>
          <p14:tracePt t="191460" x="5905500" y="4794250"/>
          <p14:tracePt t="191488" x="5905500" y="4787900"/>
          <p14:tracePt t="191577" x="5911850" y="4787900"/>
          <p14:tracePt t="191585" x="5930900" y="4794250"/>
          <p14:tracePt t="191594" x="5937250" y="4800600"/>
          <p14:tracePt t="191611" x="5962650" y="4806950"/>
          <p14:tracePt t="191627" x="5981700" y="4826000"/>
          <p14:tracePt t="191644" x="6019800" y="4838700"/>
          <p14:tracePt t="191661" x="6064250" y="4857750"/>
          <p14:tracePt t="191677" x="6096000" y="4864100"/>
          <p14:tracePt t="191694" x="6134100" y="4889500"/>
          <p14:tracePt t="191712" x="6178550" y="4908550"/>
          <p14:tracePt t="191727" x="6184900" y="4908550"/>
          <p14:tracePt t="191744" x="6191250" y="4914900"/>
          <p14:tracePt t="191945" x="6184900" y="4908550"/>
          <p14:tracePt t="191953" x="6165850" y="4902200"/>
          <p14:tracePt t="191961" x="6140450" y="4889500"/>
          <p14:tracePt t="191970" x="6096000" y="4876800"/>
          <p14:tracePt t="191986" x="6000750" y="4845050"/>
          <p14:tracePt t="192003" x="5880100" y="4819650"/>
          <p14:tracePt t="192020" x="5721350" y="4800600"/>
          <p14:tracePt t="192036" x="5461000" y="4794250"/>
          <p14:tracePt t="192053" x="5048250" y="4794250"/>
          <p14:tracePt t="192070" x="4705350" y="4832350"/>
          <p14:tracePt t="192086" x="4527550" y="4902200"/>
          <p14:tracePt t="192104" x="4451350" y="4972050"/>
          <p14:tracePt t="192120" x="4445000" y="4991100"/>
          <p14:tracePt t="192136" x="4445000" y="5003800"/>
          <p14:tracePt t="192153" x="4451350" y="5010150"/>
          <p14:tracePt t="192170" x="4432300" y="5010150"/>
          <p14:tracePt t="192186" x="4432300" y="4997450"/>
          <p14:tracePt t="192433" x="4445000" y="4997450"/>
          <p14:tracePt t="192441" x="4451350" y="4997450"/>
          <p14:tracePt t="192453" x="4464050" y="5003800"/>
          <p14:tracePt t="192470" x="4476750" y="5003800"/>
          <p14:tracePt t="192487" x="4489450" y="5010150"/>
          <p14:tracePt t="192504" x="4521200" y="5022850"/>
          <p14:tracePt t="192520" x="4565650" y="5041900"/>
          <p14:tracePt t="192536" x="4616450" y="5060950"/>
          <p14:tracePt t="192553" x="4654550" y="5080000"/>
          <p14:tracePt t="192570" x="4692650" y="5099050"/>
          <p14:tracePt t="192587" x="4724400" y="5105400"/>
          <p14:tracePt t="192603" x="4737100" y="5105400"/>
          <p14:tracePt t="192620" x="4768850" y="5105400"/>
          <p14:tracePt t="192637" x="4813300" y="5105400"/>
          <p14:tracePt t="192654" x="4851400" y="5105400"/>
          <p14:tracePt t="192670" x="4895850" y="5092700"/>
          <p14:tracePt t="192687" x="4927600" y="5073650"/>
          <p14:tracePt t="192703" x="4946650" y="5054600"/>
          <p14:tracePt t="192720" x="4953000" y="5010150"/>
          <p14:tracePt t="192737" x="4953000" y="4959350"/>
          <p14:tracePt t="192753" x="4953000" y="4914900"/>
          <p14:tracePt t="192770" x="4940300" y="4895850"/>
          <p14:tracePt t="192787" x="4933950" y="4889500"/>
          <p14:tracePt t="192803" x="4908550" y="4876800"/>
          <p14:tracePt t="192820" x="4889500" y="4876800"/>
          <p14:tracePt t="192837" x="4876800" y="4876800"/>
          <p14:tracePt t="192854" x="4864100" y="4876800"/>
          <p14:tracePt t="192870" x="4857750" y="4876800"/>
          <p14:tracePt t="192887" x="4851400" y="4876800"/>
          <p14:tracePt t="192904" x="4845050" y="4876800"/>
          <p14:tracePt t="193032" x="4845050" y="4883150"/>
          <p14:tracePt t="193048" x="4845050" y="4889500"/>
          <p14:tracePt t="193057" x="4845050" y="4895850"/>
          <p14:tracePt t="193064" x="4845050" y="4902200"/>
          <p14:tracePt t="193081" x="4851400" y="4914900"/>
          <p14:tracePt t="193088" x="4857750" y="4927600"/>
          <p14:tracePt t="193104" x="4870450" y="4946650"/>
          <p14:tracePt t="193120" x="4902200" y="4984750"/>
          <p14:tracePt t="193137" x="4933950" y="5029200"/>
          <p14:tracePt t="193154" x="4984750" y="5073650"/>
          <p14:tracePt t="193170" x="5048250" y="5124450"/>
          <p14:tracePt t="193187" x="5111750" y="5168900"/>
          <p14:tracePt t="193204" x="5226050" y="5219700"/>
          <p14:tracePt t="193221" x="5327650" y="5257800"/>
          <p14:tracePt t="193237" x="5461000" y="5289550"/>
          <p14:tracePt t="193254" x="5594350" y="5334000"/>
          <p14:tracePt t="193258" x="5670550" y="5346700"/>
          <p14:tracePt t="193271" x="5753100" y="5365750"/>
          <p14:tracePt t="193288" x="6019800" y="5391150"/>
          <p14:tracePt t="193304" x="6210300" y="5410200"/>
          <p14:tracePt t="193321" x="6419850" y="5416550"/>
          <p14:tracePt t="193337" x="6623050" y="5416550"/>
          <p14:tracePt t="193354" x="6845300" y="5416550"/>
          <p14:tracePt t="193371" x="7118350" y="5397500"/>
          <p14:tracePt t="193388" x="7518400" y="5308600"/>
          <p14:tracePt t="193404" x="7886700" y="5200650"/>
          <p14:tracePt t="193421" x="8178800" y="5092700"/>
          <p14:tracePt t="193437" x="8331200" y="5035550"/>
          <p14:tracePt t="193454" x="8413750" y="5010150"/>
          <p14:tracePt t="193471" x="8432800" y="5003800"/>
          <p14:tracePt t="193841" x="8426450" y="5003800"/>
          <p14:tracePt t="193850" x="8426450" y="4997450"/>
          <p14:tracePt t="193857" x="8420100" y="4997450"/>
          <p14:tracePt t="193866" x="8413750" y="4997450"/>
          <p14:tracePt t="193883" x="8401050" y="4991100"/>
          <p14:tracePt t="193899" x="8382000" y="4984750"/>
          <p14:tracePt t="193916" x="8337550" y="4978400"/>
          <p14:tracePt t="193933" x="8267700" y="4959350"/>
          <p14:tracePt t="193950" x="8197850" y="4946650"/>
          <p14:tracePt t="193966" x="8147050" y="4946650"/>
          <p14:tracePt t="193983" x="8102600" y="4946650"/>
          <p14:tracePt t="194000" x="8077200" y="4946650"/>
          <p14:tracePt t="194016" x="8064500" y="4946650"/>
          <p14:tracePt t="194098" x="8058150" y="4946650"/>
          <p14:tracePt t="194105" x="8051800" y="4946650"/>
          <p14:tracePt t="194116" x="8045450" y="4946650"/>
          <p14:tracePt t="194133" x="8007350" y="4946650"/>
          <p14:tracePt t="194150" x="7969250" y="4933950"/>
          <p14:tracePt t="194166" x="7924800" y="4921250"/>
          <p14:tracePt t="194183" x="7893050" y="4921250"/>
          <p14:tracePt t="194200" x="7854950" y="4914900"/>
          <p14:tracePt t="194218" x="7804150" y="4889500"/>
          <p14:tracePt t="194233" x="7759700" y="4870450"/>
          <p14:tracePt t="194250" x="7708900" y="4851400"/>
          <p14:tracePt t="194266" x="7670800" y="4832350"/>
          <p14:tracePt t="194283" x="7632700" y="4819650"/>
          <p14:tracePt t="194300" x="7594600" y="4806950"/>
          <p14:tracePt t="194316" x="7562850" y="4806950"/>
          <p14:tracePt t="194333" x="7543800" y="4800600"/>
          <p14:tracePt t="194350" x="7537450" y="4794250"/>
          <p14:tracePt t="195250" x="7543800" y="4794250"/>
          <p14:tracePt t="195258" x="7562850" y="4794250"/>
          <p14:tracePt t="195266" x="7594600" y="4794250"/>
          <p14:tracePt t="195275" x="7632700" y="4794250"/>
          <p14:tracePt t="195292" x="7683500" y="4794250"/>
          <p14:tracePt t="195309" x="7734300" y="4794250"/>
          <p14:tracePt t="195325" x="7785100" y="4794250"/>
          <p14:tracePt t="195342" x="7816850" y="4794250"/>
          <p14:tracePt t="195359" x="7842250" y="4794250"/>
          <p14:tracePt t="195375" x="7854950" y="4794250"/>
          <p14:tracePt t="195811" x="7854950" y="4787900"/>
          <p14:tracePt t="195827" x="7854950" y="4781550"/>
          <p14:tracePt t="195834" x="7854950" y="4775200"/>
          <p14:tracePt t="195842" x="7854950" y="4768850"/>
          <p14:tracePt t="195852" x="7854950" y="4756150"/>
          <p14:tracePt t="195869" x="7854950" y="4737100"/>
          <p14:tracePt t="195885" x="7854950" y="4705350"/>
          <p14:tracePt t="195902" x="7854950" y="4673600"/>
          <p14:tracePt t="195919" x="7854950" y="4654550"/>
          <p14:tracePt t="195936" x="7848600" y="4648200"/>
          <p14:tracePt t="195952" x="7848600" y="4641850"/>
          <p14:tracePt t="195986" x="7848600" y="4635500"/>
          <p14:tracePt t="195994" x="7842250" y="4629150"/>
          <p14:tracePt t="196035" x="7842250" y="4622800"/>
          <p14:tracePt t="196050" x="7835900" y="4622800"/>
          <p14:tracePt t="196074" x="7835900" y="4616450"/>
          <p14:tracePt t="196098" x="7829550" y="4610100"/>
          <p14:tracePt t="196139" x="7829550" y="4603750"/>
          <p14:tracePt t="196146" x="7823200" y="4603750"/>
          <p14:tracePt t="196163" x="7816850" y="4603750"/>
          <p14:tracePt t="196523" x="7816850" y="4597400"/>
          <p14:tracePt t="196539" x="7810500" y="4591050"/>
          <p14:tracePt t="196555" x="7810500" y="4584700"/>
          <p14:tracePt t="196563" x="7810500" y="4578350"/>
          <p14:tracePt t="196604" x="7810500" y="4572000"/>
          <p14:tracePt t="196851" x="7810500" y="4565650"/>
          <p14:tracePt t="196859" x="7804150" y="4559300"/>
          <p14:tracePt t="196867" x="7797800" y="4552950"/>
          <p14:tracePt t="196875" x="7791450" y="4540250"/>
          <p14:tracePt t="196892" x="7791450" y="4527550"/>
          <p14:tracePt t="196909" x="7791450" y="4521200"/>
          <p14:tracePt t="196926" x="7785100" y="4514850"/>
          <p14:tracePt t="197027" x="7778750" y="4514850"/>
          <p14:tracePt t="197067" x="7778750" y="4508500"/>
          <p14:tracePt t="197091" x="7772400" y="4502150"/>
          <p14:tracePt t="197108" x="7772400" y="4495800"/>
          <p14:tracePt t="197147" x="7772400" y="4489450"/>
          <p14:tracePt t="197171" x="7772400" y="4483100"/>
          <p14:tracePt t="197228" x="7766050" y="4483100"/>
          <p14:tracePt t="197243" x="7766050" y="4476750"/>
          <p14:tracePt t="197306" x="7766050" y="4470400"/>
          <p14:tracePt t="197314" x="7759700" y="4470400"/>
          <p14:tracePt t="197523" x="7759700" y="4476750"/>
          <p14:tracePt t="197531" x="7759700" y="4483100"/>
          <p14:tracePt t="197539" x="7759700" y="4489450"/>
          <p14:tracePt t="197555" x="7759700" y="4495800"/>
          <p14:tracePt t="197564" x="7766050" y="4502150"/>
          <p14:tracePt t="197595" x="7766050" y="4508500"/>
          <p14:tracePt t="197611" x="7772400" y="4514850"/>
          <p14:tracePt t="197643" x="7778750" y="4514850"/>
          <p14:tracePt t="197654" x="7778750" y="4521200"/>
          <p14:tracePt t="197659" x="7785100" y="4527550"/>
          <p14:tracePt t="197668" x="7785100" y="4533900"/>
          <p14:tracePt t="197681" x="7797800" y="4540250"/>
          <p14:tracePt t="197699" x="7842250" y="4584700"/>
          <p14:tracePt t="197714" x="7880350" y="4622800"/>
          <p14:tracePt t="197731" x="7912100" y="4635500"/>
          <p14:tracePt t="197748" x="7931150" y="4648200"/>
          <p14:tracePt t="197765" x="7943850" y="4654550"/>
          <p14:tracePt t="198052" x="7943850" y="4648200"/>
          <p14:tracePt t="198067" x="7943850" y="4641850"/>
          <p14:tracePt t="198075" x="7943850" y="4635500"/>
          <p14:tracePt t="198083" x="7950200" y="4629150"/>
          <p14:tracePt t="198093" x="7950200" y="4622800"/>
          <p14:tracePt t="198110" x="7956550" y="4610100"/>
          <p14:tracePt t="198127" x="7981950" y="4591050"/>
          <p14:tracePt t="198143" x="8007350" y="4572000"/>
          <p14:tracePt t="198160" x="8039100" y="4552950"/>
          <p14:tracePt t="198176" x="8077200" y="4533900"/>
          <p14:tracePt t="198193" x="8108950" y="4508500"/>
          <p14:tracePt t="198211" x="8172450" y="4489450"/>
          <p14:tracePt t="198226" x="8185150" y="4483100"/>
          <p14:tracePt t="198243" x="8210550" y="4483100"/>
          <p14:tracePt t="198260" x="8223250" y="4476750"/>
          <p14:tracePt t="198708" x="8223250" y="4483100"/>
          <p14:tracePt t="198724" x="8223250" y="4489450"/>
          <p14:tracePt t="198732" x="8223250" y="4495800"/>
          <p14:tracePt t="198739" x="8223250" y="4502150"/>
          <p14:tracePt t="198749" x="8229600" y="4508500"/>
          <p14:tracePt t="198766" x="8229600" y="4533900"/>
          <p14:tracePt t="198782" x="8235950" y="4552950"/>
          <p14:tracePt t="198800" x="8235950" y="4572000"/>
          <p14:tracePt t="198816" x="8235950" y="4584700"/>
          <p14:tracePt t="198832" x="8235950" y="4597400"/>
          <p14:tracePt t="198849" x="8235950" y="4603750"/>
          <p14:tracePt t="198972" x="8235950" y="4591050"/>
          <p14:tracePt t="198988" x="8235950" y="4578350"/>
          <p14:tracePt t="198996" x="8235950" y="4565650"/>
          <p14:tracePt t="199004" x="8235950" y="4559300"/>
          <p14:tracePt t="199016" x="8235950" y="4540250"/>
          <p14:tracePt t="199033" x="8235950" y="4508500"/>
          <p14:tracePt t="199049" x="8242300" y="4470400"/>
          <p14:tracePt t="199066" x="8255000" y="4432300"/>
          <p14:tracePt t="199082" x="8274050" y="4406900"/>
          <p14:tracePt t="199099" x="8280400" y="4394200"/>
          <p14:tracePt t="199116" x="8299450" y="4381500"/>
          <p14:tracePt t="199132" x="8305800" y="4375150"/>
          <p14:tracePt t="199149" x="8318500" y="4368800"/>
          <p14:tracePt t="199166" x="8331200" y="4362450"/>
          <p14:tracePt t="199183" x="8337550" y="4356100"/>
          <p14:tracePt t="199199" x="8350250" y="4356100"/>
          <p14:tracePt t="199216" x="8350250" y="4349750"/>
          <p14:tracePt t="199232" x="8356600" y="4349750"/>
          <p14:tracePt t="199316" x="8362950" y="4349750"/>
          <p14:tracePt t="199381" x="8369300" y="4349750"/>
          <p14:tracePt t="199412" x="8375650" y="4349750"/>
          <p14:tracePt t="199421" x="8382000" y="4356100"/>
          <p14:tracePt t="199437" x="8394700" y="4356100"/>
          <p14:tracePt t="199444" x="8401050" y="4356100"/>
          <p14:tracePt t="199453" x="8413750" y="4356100"/>
          <p14:tracePt t="199466" x="8426450" y="4362450"/>
          <p14:tracePt t="199483" x="8458200" y="4368800"/>
          <p14:tracePt t="199500" x="8464550" y="4375150"/>
          <p14:tracePt t="199517" x="8470900" y="4375150"/>
          <p14:tracePt t="199596" x="8477250" y="4375150"/>
          <p14:tracePt t="199643" x="8477250" y="4381500"/>
          <p14:tracePt t="199675" x="8470900" y="4387850"/>
          <p14:tracePt t="199684" x="8470900" y="4394200"/>
          <p14:tracePt t="199691" x="8464550" y="4406900"/>
          <p14:tracePt t="199699" x="8458200" y="4419600"/>
          <p14:tracePt t="199716" x="8458200" y="4445000"/>
          <p14:tracePt t="199733" x="8458200" y="4483100"/>
          <p14:tracePt t="199750" x="8464550" y="4514850"/>
          <p14:tracePt t="199766" x="8477250" y="4540250"/>
          <p14:tracePt t="199783" x="8483600" y="4552950"/>
          <p14:tracePt t="199800" x="8489950" y="4565650"/>
          <p14:tracePt t="199980" x="8496300" y="4565650"/>
          <p14:tracePt t="199988" x="8509000" y="4572000"/>
          <p14:tracePt t="200000" x="8521700" y="4572000"/>
          <p14:tracePt t="200017" x="8566150" y="4584700"/>
          <p14:tracePt t="200033" x="8604250" y="4584700"/>
          <p14:tracePt t="200050" x="8648700" y="4591050"/>
          <p14:tracePt t="200068" x="8699500" y="4597400"/>
          <p14:tracePt t="200083" x="8724900" y="4597400"/>
          <p14:tracePt t="200100" x="8743950" y="4603750"/>
          <p14:tracePt t="200117" x="8769350" y="4603750"/>
          <p14:tracePt t="200133" x="8788400" y="4603750"/>
          <p14:tracePt t="200150" x="8801100" y="4603750"/>
          <p14:tracePt t="200167" x="8813800" y="4603750"/>
          <p14:tracePt t="200183" x="8832850" y="4603750"/>
          <p14:tracePt t="200200" x="8845550" y="4610100"/>
          <p14:tracePt t="200217" x="8870950" y="4610100"/>
          <p14:tracePt t="200234" x="8915400" y="4610100"/>
          <p14:tracePt t="200250" x="8953500" y="4610100"/>
          <p14:tracePt t="200268" x="9010650" y="4610100"/>
          <p14:tracePt t="200284" x="9036050" y="4610100"/>
          <p14:tracePt t="200300" x="9067800" y="4610100"/>
          <p14:tracePt t="200317" x="9086850" y="4616450"/>
          <p14:tracePt t="200334" x="9105900" y="4622800"/>
          <p14:tracePt t="200350" x="9124950" y="4629150"/>
          <p14:tracePt t="200367" x="9131300" y="4629150"/>
          <p14:tracePt t="200469" x="9137650" y="4629150"/>
          <p14:tracePt t="200485" x="9144000" y="4629150"/>
          <p14:tracePt t="200492" x="9156700" y="4629150"/>
          <p14:tracePt t="200501" x="9169400" y="4635500"/>
          <p14:tracePt t="200518" x="9213850" y="4641850"/>
          <p14:tracePt t="200534" x="9271000" y="4660900"/>
          <p14:tracePt t="200550" x="9321800" y="4686300"/>
          <p14:tracePt t="200567" x="9366250" y="4705350"/>
          <p14:tracePt t="200584" x="9391650" y="4718050"/>
          <p14:tracePt t="200600" x="9410700" y="4730750"/>
          <p14:tracePt t="200617" x="9417050" y="4743450"/>
          <p14:tracePt t="200634" x="9423400" y="4756150"/>
          <p14:tracePt t="200651" x="9417050" y="4787900"/>
          <p14:tracePt t="200667" x="9385300" y="4794250"/>
          <p14:tracePt t="201085" x="9378950" y="4794250"/>
          <p14:tracePt t="201093" x="9378950" y="4800600"/>
          <p14:tracePt t="201182" x="9385300" y="4800600"/>
          <p14:tracePt t="201189" x="9391650" y="4806950"/>
          <p14:tracePt t="201204" x="9398000" y="4806950"/>
          <p14:tracePt t="201220" x="9404350" y="4806950"/>
          <p14:tracePt t="201229" x="9410700" y="4806950"/>
          <p14:tracePt t="201253" x="9417050" y="4806950"/>
          <p14:tracePt t="201261" x="9423400" y="4800600"/>
          <p14:tracePt t="201277" x="9429750" y="4800600"/>
          <p14:tracePt t="201293" x="9436100" y="4794250"/>
          <p14:tracePt t="201310" x="9442450" y="4794250"/>
          <p14:tracePt t="201327" x="9467850" y="4781550"/>
          <p14:tracePt t="201343" x="9505950" y="4762500"/>
          <p14:tracePt t="201360" x="9588500" y="4749800"/>
          <p14:tracePt t="201377" x="9690100" y="4718050"/>
          <p14:tracePt t="201394" x="9798050" y="4686300"/>
          <p14:tracePt t="201410" x="9899650" y="4673600"/>
          <p14:tracePt t="201427" x="9988550" y="4667250"/>
          <p14:tracePt t="201444" x="10058400" y="4660900"/>
          <p14:tracePt t="201460" x="10083800" y="4648200"/>
          <p14:tracePt t="201477" x="10090150" y="4648200"/>
          <p14:tracePt t="201677" x="10090150" y="4641850"/>
          <p14:tracePt t="201685" x="10096500" y="4641850"/>
          <p14:tracePt t="201708" x="10102850" y="4641850"/>
          <p14:tracePt t="202037" x="10109200" y="4641850"/>
          <p14:tracePt t="202046" x="10134600" y="4635500"/>
          <p14:tracePt t="202053" x="10160000" y="4635500"/>
          <p14:tracePt t="202062" x="10191750" y="4629150"/>
          <p14:tracePt t="202078" x="10261600" y="4622800"/>
          <p14:tracePt t="202095" x="10306050" y="4616450"/>
          <p14:tracePt t="202112" x="10356850" y="4616450"/>
          <p14:tracePt t="202129" x="10401300" y="4616450"/>
          <p14:tracePt t="202145" x="10445750" y="4616450"/>
          <p14:tracePt t="202162" x="10471150" y="4616450"/>
          <p14:tracePt t="202178" x="10477500" y="4616450"/>
          <p14:tracePt t="202381" x="10483850" y="4622800"/>
          <p14:tracePt t="202405" x="10490200" y="4622800"/>
          <p14:tracePt t="202429" x="10496550" y="4622800"/>
          <p14:tracePt t="202438" x="10496550" y="4629150"/>
          <p14:tracePt t="202501" x="10502900" y="4629150"/>
          <p14:tracePt t="202510" x="10509250" y="4629150"/>
          <p14:tracePt t="202998" x="10515600" y="4629150"/>
          <p14:tracePt t="203014" x="10521950" y="4629150"/>
          <p14:tracePt t="203030" x="10528300" y="4629150"/>
          <p14:tracePt t="203038" x="10541000" y="4629150"/>
          <p14:tracePt t="203046" x="10553700" y="4629150"/>
          <p14:tracePt t="203056" x="10579100" y="4629150"/>
          <p14:tracePt t="203072" x="10629900" y="4629150"/>
          <p14:tracePt t="203089" x="10674350" y="4629150"/>
          <p14:tracePt t="203106" x="10725150" y="4629150"/>
          <p14:tracePt t="203122" x="10763250" y="4629150"/>
          <p14:tracePt t="203139" x="10782300" y="4629150"/>
          <p14:tracePt t="203156" x="10795000" y="4629150"/>
          <p14:tracePt t="203173" x="10807700" y="4629150"/>
          <p14:tracePt t="203189" x="10826750" y="4629150"/>
          <p14:tracePt t="203206" x="10852150" y="4635500"/>
          <p14:tracePt t="203223" x="10896600" y="4648200"/>
          <p14:tracePt t="203239" x="10947400" y="4654550"/>
          <p14:tracePt t="203256" x="10979150" y="4660900"/>
          <p14:tracePt t="203272" x="11017250" y="4660900"/>
          <p14:tracePt t="203289" x="11061700" y="4673600"/>
          <p14:tracePt t="203306" x="11099800" y="4673600"/>
          <p14:tracePt t="203322" x="11137900" y="4686300"/>
          <p14:tracePt t="203339" x="11150600" y="4692650"/>
          <p14:tracePt t="203356" x="11163300" y="4692650"/>
          <p14:tracePt t="203599" x="11169650" y="4692650"/>
          <p14:tracePt t="203606" x="11176000" y="4699000"/>
          <p14:tracePt t="203614" x="11182350" y="4699000"/>
          <p14:tracePt t="203624" x="11188700" y="4705350"/>
          <p14:tracePt t="203641" x="11220450" y="4705350"/>
          <p14:tracePt t="203658" x="11258550" y="4711700"/>
          <p14:tracePt t="203674" x="11309350" y="4724400"/>
          <p14:tracePt t="203691" x="11366500" y="4724400"/>
          <p14:tracePt t="203707" x="11410950" y="4724400"/>
          <p14:tracePt t="203724" x="11430000" y="4724400"/>
          <p14:tracePt t="203741" x="11436350" y="4724400"/>
          <p14:tracePt t="203774" x="11436350" y="4718050"/>
          <p14:tracePt t="203791" x="11436350" y="4711700"/>
          <p14:tracePt t="203958" x="11442700" y="4711700"/>
          <p14:tracePt t="203966" x="11449050" y="4711700"/>
          <p14:tracePt t="203982" x="11455400" y="4711700"/>
          <p14:tracePt t="203999" x="11468100" y="4711700"/>
          <p14:tracePt t="204013" x="11487150" y="4718050"/>
          <p14:tracePt t="204030" x="11512550" y="4730750"/>
          <p14:tracePt t="204046" x="11550650" y="4737100"/>
          <p14:tracePt t="204063" x="11576050" y="4749800"/>
          <p14:tracePt t="204080" x="11582400" y="4749800"/>
          <p14:tracePt t="204097" x="11588750" y="4749800"/>
          <p14:tracePt t="205359" x="11582400" y="4749800"/>
          <p14:tracePt t="205375" x="11576050" y="4749800"/>
          <p14:tracePt t="205631" x="11576050" y="4756150"/>
          <p14:tracePt t="205679" x="11576050" y="4762500"/>
          <p14:tracePt t="205695" x="11576050" y="4768850"/>
          <p14:tracePt t="205703" x="11576050" y="4775200"/>
          <p14:tracePt t="205719" x="11576050" y="4781550"/>
          <p14:tracePt t="205727" x="11576050" y="4787900"/>
          <p14:tracePt t="205791" x="11569700" y="4794250"/>
          <p14:tracePt t="205799" x="11557000" y="4794250"/>
          <p14:tracePt t="205808" x="11544300" y="4794250"/>
          <p14:tracePt t="205822" x="11487150" y="4794250"/>
          <p14:tracePt t="205839" x="11410950" y="4794250"/>
          <p14:tracePt t="205856" x="11334750" y="4787900"/>
          <p14:tracePt t="205872" x="11252200" y="4762500"/>
          <p14:tracePt t="205889" x="11182350" y="4737100"/>
          <p14:tracePt t="205906" x="11093450" y="4692650"/>
          <p14:tracePt t="205922" x="11004550" y="4635500"/>
          <p14:tracePt t="205939" x="10915650" y="4572000"/>
          <p14:tracePt t="205956" x="10820400" y="4502150"/>
          <p14:tracePt t="205972" x="10706100" y="4425950"/>
          <p14:tracePt t="205989" x="10553700" y="4330700"/>
          <p14:tracePt t="206006" x="10382250" y="4222750"/>
          <p14:tracePt t="206022" x="10001250" y="4038600"/>
          <p14:tracePt t="206039" x="9817100" y="3962400"/>
          <p14:tracePt t="206056" x="9664700" y="3930650"/>
          <p14:tracePt t="206072" x="9544050" y="3930650"/>
          <p14:tracePt t="206089" x="9448800" y="3917950"/>
          <p14:tracePt t="206106" x="9340850" y="3917950"/>
          <p14:tracePt t="206123" x="9226550" y="3917950"/>
          <p14:tracePt t="206139" x="9118600" y="3924300"/>
          <p14:tracePt t="206156" x="9010650" y="3917950"/>
          <p14:tracePt t="206173" x="8909050" y="3898900"/>
          <p14:tracePt t="206189" x="8788400" y="3854450"/>
          <p14:tracePt t="206207" x="8547100" y="3771900"/>
          <p14:tracePt t="206223" x="8350250" y="3708400"/>
          <p14:tracePt t="206239" x="8166100" y="3619500"/>
          <p14:tracePt t="206256" x="7988300" y="3530600"/>
          <p14:tracePt t="206273" x="7829550" y="3435350"/>
          <p14:tracePt t="206289" x="7683500" y="3340100"/>
          <p14:tracePt t="206306" x="7569200" y="3276600"/>
          <p14:tracePt t="206323" x="7473950" y="3238500"/>
          <p14:tracePt t="206339" x="7404100" y="3213100"/>
          <p14:tracePt t="206356" x="7366000" y="3200400"/>
          <p14:tracePt t="206373" x="7327900" y="3200400"/>
          <p14:tracePt t="206390" x="7321550" y="3206750"/>
          <p14:tracePt t="206393" x="7321550" y="3219450"/>
          <p14:tracePt t="206409" x="7334250" y="3232150"/>
          <p14:tracePt t="206423" x="7385050" y="3244850"/>
          <p14:tracePt t="206440" x="7391400" y="3244850"/>
          <p14:tracePt t="206855" x="7385050" y="3232150"/>
          <p14:tracePt t="206864" x="7277100" y="3143250"/>
          <p14:tracePt t="206872" x="7086600" y="3028950"/>
          <p14:tracePt t="206880" x="6889750" y="2882900"/>
          <p14:tracePt t="206897" x="6470650" y="2559050"/>
          <p14:tracePt t="206913" x="5969000" y="2184400"/>
          <p14:tracePt t="206930" x="5441950" y="1790700"/>
          <p14:tracePt t="206947" x="4914900" y="1365250"/>
          <p14:tracePt t="206964" x="4324350" y="914400"/>
          <p14:tracePt t="206980" x="3676650" y="450850"/>
          <p14:tracePt t="206997" x="2965450" y="0"/>
          <p14:tracePt t="207013" x="2260600" y="0"/>
          <p14:tracePt t="207031" x="1231900" y="0"/>
          <p14:tracePt t="207536" x="0" y="342900"/>
          <p14:tracePt t="207545" x="0" y="349250"/>
          <p14:tracePt t="207552" x="0" y="355600"/>
          <p14:tracePt t="207564" x="0" y="374650"/>
          <p14:tracePt t="207581" x="6350" y="412750"/>
          <p14:tracePt t="207597" x="19050" y="438150"/>
          <p14:tracePt t="207615" x="57150" y="469900"/>
          <p14:tracePt t="207631" x="69850" y="469900"/>
          <p14:tracePt t="207647" x="76200" y="469900"/>
          <p14:tracePt t="207681" x="88900" y="463550"/>
          <p14:tracePt t="207697" x="88900" y="457200"/>
          <p14:tracePt t="207714" x="95250" y="438150"/>
          <p14:tracePt t="207730" x="95250" y="425450"/>
          <p14:tracePt t="207747" x="95250" y="412750"/>
          <p14:tracePt t="207764" x="95250" y="400050"/>
          <p14:tracePt t="207780" x="95250" y="381000"/>
          <p14:tracePt t="207797" x="101600" y="361950"/>
          <p14:tracePt t="207814" x="120650" y="33020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112" y="352425"/>
            <a:ext cx="11915775" cy="6153150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3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646"/>
    </mc:Choice>
    <mc:Fallback xmlns="">
      <p:transition spd="slow" advTm="65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8" x="374650" y="342900"/>
          <p14:tracePt t="416" x="406400" y="361950"/>
          <p14:tracePt t="427" x="444500" y="387350"/>
          <p14:tracePt t="443" x="501650" y="450850"/>
          <p14:tracePt t="460" x="565150" y="527050"/>
          <p14:tracePt t="477" x="641350" y="603250"/>
          <p14:tracePt t="494" x="730250" y="704850"/>
          <p14:tracePt t="510" x="800100" y="768350"/>
          <p14:tracePt t="527" x="876300" y="838200"/>
          <p14:tracePt t="544" x="946150" y="882650"/>
          <p14:tracePt t="560" x="1066800" y="952500"/>
          <p14:tracePt t="577" x="1276350" y="1054100"/>
          <p14:tracePt t="594" x="1422400" y="1111250"/>
          <p14:tracePt t="610" x="1568450" y="1181100"/>
          <p14:tracePt t="627" x="1739900" y="1276350"/>
          <p14:tracePt t="644" x="1974850" y="1384300"/>
          <p14:tracePt t="661" x="2279650" y="1517650"/>
          <p14:tracePt t="677" x="2603500" y="1670050"/>
          <p14:tracePt t="694" x="2914650" y="1828800"/>
          <p14:tracePt t="711" x="3225800" y="1993900"/>
          <p14:tracePt t="727" x="3562350" y="2133600"/>
          <p14:tracePt t="744" x="3841750" y="2247900"/>
          <p14:tracePt t="760" x="4216400" y="2387600"/>
          <p14:tracePt t="777" x="4368800" y="2470150"/>
          <p14:tracePt t="794" x="4521200" y="2546350"/>
          <p14:tracePt t="810" x="4629150" y="2628900"/>
          <p14:tracePt t="827" x="4730750" y="2711450"/>
          <p14:tracePt t="844" x="4806950" y="2787650"/>
          <p14:tracePt t="860" x="4857750" y="2851150"/>
          <p14:tracePt t="877" x="4895850" y="2914650"/>
          <p14:tracePt t="894" x="4927600" y="2971800"/>
          <p14:tracePt t="911" x="4946650" y="2984500"/>
          <p14:tracePt t="927" x="4953000" y="2990850"/>
          <p14:tracePt t="1002" x="4946650" y="2997200"/>
          <p14:tracePt t="1010" x="4927600" y="3003550"/>
          <p14:tracePt t="1018" x="4902200" y="3009900"/>
          <p14:tracePt t="1027" x="4876800" y="3016250"/>
          <p14:tracePt t="1044" x="4800600" y="3035300"/>
          <p14:tracePt t="1061" x="4705350" y="3067050"/>
          <p14:tracePt t="1077" x="4603750" y="3098800"/>
          <p14:tracePt t="1094" x="4514850" y="3136900"/>
          <p14:tracePt t="1111" x="4445000" y="3155950"/>
          <p14:tracePt t="1127" x="4419600" y="3162300"/>
          <p14:tracePt t="1162" x="4419600" y="3168650"/>
          <p14:tracePt t="1178" x="4413250" y="3175000"/>
          <p14:tracePt t="1210" x="4406900" y="3175000"/>
          <p14:tracePt t="1226" x="4400550" y="3175000"/>
          <p14:tracePt t="1234" x="4400550" y="3181350"/>
          <p14:tracePt t="1244" x="4394200" y="3181350"/>
          <p14:tracePt t="1261" x="4387850" y="3181350"/>
          <p14:tracePt t="1482" x="4375150" y="3181350"/>
          <p14:tracePt t="1490" x="4356100" y="3181350"/>
          <p14:tracePt t="1498" x="4337050" y="3175000"/>
          <p14:tracePt t="1507" x="4324350" y="3175000"/>
          <p14:tracePt t="1524" x="4286250" y="3168650"/>
          <p14:tracePt t="1540" x="4260850" y="3162300"/>
          <p14:tracePt t="1557" x="4235450" y="3162300"/>
          <p14:tracePt t="1574" x="4197350" y="3149600"/>
          <p14:tracePt t="1591" x="4165600" y="3130550"/>
          <p14:tracePt t="1607" x="4127500" y="3105150"/>
          <p14:tracePt t="1624" x="4089400" y="3079750"/>
          <p14:tracePt t="1641" x="4057650" y="3067050"/>
          <p14:tracePt t="1657" x="3975100" y="3016250"/>
          <p14:tracePt t="1674" x="3924300" y="2990850"/>
          <p14:tracePt t="1690" x="3854450" y="2952750"/>
          <p14:tracePt t="1707" x="3778250" y="2927350"/>
          <p14:tracePt t="1724" x="3721100" y="2901950"/>
          <p14:tracePt t="1740" x="3670300" y="2882900"/>
          <p14:tracePt t="1757" x="3625850" y="2870200"/>
          <p14:tracePt t="1774" x="3600450" y="2863850"/>
          <p14:tracePt t="1790" x="3575050" y="2857500"/>
          <p14:tracePt t="1795" x="3568700" y="2857500"/>
          <p14:tracePt t="1807" x="3568700" y="2851150"/>
          <p14:tracePt t="1824" x="3562350" y="2851150"/>
          <p14:tracePt t="1840" x="3556000" y="2851150"/>
          <p14:tracePt t="9207" x="3549650" y="2851150"/>
          <p14:tracePt t="9213" x="3543300" y="2851150"/>
          <p14:tracePt t="9221" x="3536950" y="2857500"/>
          <p14:tracePt t="9232" x="3524250" y="2857500"/>
          <p14:tracePt t="9249" x="3486150" y="2857500"/>
          <p14:tracePt t="9266" x="3429000" y="2857500"/>
          <p14:tracePt t="9283" x="3397250" y="2844800"/>
          <p14:tracePt t="9299" x="3384550" y="2819400"/>
          <p14:tracePt t="9317" x="3314700" y="2749550"/>
          <p14:tracePt t="9333" x="3225800" y="2686050"/>
          <p14:tracePt t="9349" x="3136900" y="2628900"/>
          <p14:tracePt t="9366" x="3067050" y="2578100"/>
          <p14:tracePt t="9383" x="3022600" y="2546350"/>
          <p14:tracePt t="9399" x="2984500" y="2514600"/>
          <p14:tracePt t="9416" x="2952750" y="2489200"/>
          <p14:tracePt t="9433" x="2933700" y="2463800"/>
          <p14:tracePt t="9449" x="2927350" y="2451100"/>
          <p14:tracePt t="9466" x="2927350" y="2438400"/>
          <p14:tracePt t="9483" x="2927350" y="2432050"/>
          <p14:tracePt t="9517" x="2927350" y="2406650"/>
          <p14:tracePt t="9533" x="2933700" y="2400300"/>
          <p14:tracePt t="9549" x="2933700" y="2381250"/>
          <p14:tracePt t="9583" x="2933700" y="2368550"/>
          <p14:tracePt t="9600" x="2933700" y="2362200"/>
          <p14:tracePt t="9616" x="2927350" y="2355850"/>
          <p14:tracePt t="9633" x="2927350" y="2349500"/>
          <p14:tracePt t="9650" x="2914650" y="2336800"/>
          <p14:tracePt t="9666" x="2908300" y="2330450"/>
          <p14:tracePt t="9683" x="2895600" y="2317750"/>
          <p14:tracePt t="9700" x="2882900" y="2317750"/>
          <p14:tracePt t="9717" x="2876550" y="2305050"/>
          <p14:tracePt t="9733" x="2863850" y="2305050"/>
          <p14:tracePt t="9750" x="2857500" y="2298700"/>
          <p14:tracePt t="9766" x="2851150" y="2298700"/>
          <p14:tracePt t="9800" x="2844800" y="2298700"/>
          <p14:tracePt t="9862" x="2844800" y="2292350"/>
          <p14:tracePt t="9874" x="2838450" y="2292350"/>
          <p14:tracePt t="9894" x="2838450" y="2286000"/>
          <p14:tracePt t="9902" x="2832100" y="2286000"/>
          <p14:tracePt t="9991" x="2825750" y="2286000"/>
          <p14:tracePt t="11350" x="2844800" y="2292350"/>
          <p14:tracePt t="11358" x="2863850" y="2298700"/>
          <p14:tracePt t="11366" x="2882900" y="2305050"/>
          <p14:tracePt t="11376" x="2889250" y="2311400"/>
          <p14:tracePt t="11392" x="2940050" y="2317750"/>
          <p14:tracePt t="11408" x="3009900" y="2330450"/>
          <p14:tracePt t="11425" x="3124200" y="2330450"/>
          <p14:tracePt t="11442" x="3251200" y="2336800"/>
          <p14:tracePt t="11458" x="3371850" y="2368550"/>
          <p14:tracePt t="11475" x="3454400" y="2374900"/>
          <p14:tracePt t="11492" x="3517900" y="2374900"/>
          <p14:tracePt t="11508" x="3562350" y="2381250"/>
          <p14:tracePt t="11526" x="3606800" y="2387600"/>
          <p14:tracePt t="11542" x="3625850" y="2393950"/>
          <p14:tracePt t="11558" x="3638550" y="2393950"/>
          <p14:tracePt t="11575" x="3651250" y="2393950"/>
          <p14:tracePt t="11592" x="3676650" y="2393950"/>
          <p14:tracePt t="11608" x="3714750" y="2393950"/>
          <p14:tracePt t="11625" x="3752850" y="2393950"/>
          <p14:tracePt t="11642" x="3803650" y="2387600"/>
          <p14:tracePt t="11658" x="3860800" y="2381250"/>
          <p14:tracePt t="11675" x="3924300" y="2381250"/>
          <p14:tracePt t="11692" x="3968750" y="2381250"/>
          <p14:tracePt t="11708" x="4000500" y="2387600"/>
          <p14:tracePt t="11727" x="4032250" y="2387600"/>
          <p14:tracePt t="11742" x="4038600" y="2387600"/>
          <p14:tracePt t="12055" x="4038600" y="2393950"/>
          <p14:tracePt t="12543" x="4032250" y="2393950"/>
          <p14:tracePt t="12671" x="4025900" y="2393950"/>
          <p14:tracePt t="12711" x="4019550" y="2393950"/>
          <p14:tracePt t="12718" x="4019550" y="2400300"/>
          <p14:tracePt t="12726" x="4013200" y="2400300"/>
          <p14:tracePt t="12759" x="4013200" y="2406650"/>
          <p14:tracePt t="12775" x="4006850" y="2406650"/>
          <p14:tracePt t="12791" x="4000500" y="2406650"/>
          <p14:tracePt t="18001" x="3994150" y="2406650"/>
          <p14:tracePt t="18010" x="3987800" y="2413000"/>
          <p14:tracePt t="18018" x="3981450" y="2413000"/>
          <p14:tracePt t="18041" x="3981450" y="2419350"/>
          <p14:tracePt t="18050" x="3975100" y="2419350"/>
          <p14:tracePt t="18067" x="3968750" y="2425700"/>
          <p14:tracePt t="18083" x="3962400" y="2425700"/>
          <p14:tracePt t="18100" x="3949700" y="2425700"/>
          <p14:tracePt t="18117" x="3917950" y="2425700"/>
          <p14:tracePt t="18133" x="3905250" y="2425700"/>
          <p14:tracePt t="18150" x="3892550" y="2425700"/>
          <p14:tracePt t="18167" x="3873500" y="2425700"/>
          <p14:tracePt t="18184" x="3854450" y="2425700"/>
          <p14:tracePt t="18217" x="3848100" y="2425700"/>
          <p14:tracePt t="18234" x="3841750" y="2425700"/>
          <p14:tracePt t="18306" x="3835400" y="2425700"/>
          <p14:tracePt t="18345" x="3829050" y="2425700"/>
          <p14:tracePt t="18361" x="3822700" y="2425700"/>
          <p14:tracePt t="18377" x="3810000" y="2432050"/>
          <p14:tracePt t="18386" x="3797300" y="2432050"/>
          <p14:tracePt t="18394" x="3778250" y="2438400"/>
          <p14:tracePt t="18402" x="3752850" y="2444750"/>
          <p14:tracePt t="18417" x="3702050" y="2451100"/>
          <p14:tracePt t="18434" x="3644900" y="2463800"/>
          <p14:tracePt t="18450" x="3549650" y="2470150"/>
          <p14:tracePt t="18467" x="3397250" y="2476500"/>
          <p14:tracePt t="18484" x="3187700" y="2489200"/>
          <p14:tracePt t="18500" x="2959100" y="2489200"/>
          <p14:tracePt t="18517" x="2800350" y="2482850"/>
          <p14:tracePt t="18534" x="2711450" y="2476500"/>
          <p14:tracePt t="18550" x="2673350" y="2470150"/>
          <p14:tracePt t="18567" x="2641600" y="2470150"/>
          <p14:tracePt t="18584" x="2628900" y="2463800"/>
          <p14:tracePt t="18600" x="2622550" y="2463800"/>
          <p14:tracePt t="18650" x="2622550" y="2457450"/>
          <p14:tracePt t="18666" x="2609850" y="2457450"/>
          <p14:tracePt t="18673" x="2597150" y="2451100"/>
          <p14:tracePt t="18684" x="2590800" y="2444750"/>
          <p14:tracePt t="18701" x="2552700" y="2438400"/>
          <p14:tracePt t="18717" x="2514600" y="2425700"/>
          <p14:tracePt t="18734" x="2438400" y="2393950"/>
          <p14:tracePt t="18751" x="2368550" y="2381250"/>
          <p14:tracePt t="18767" x="2330450" y="2368550"/>
          <p14:tracePt t="18784" x="2298700" y="2362200"/>
          <p14:tracePt t="18801" x="2279650" y="2362200"/>
          <p14:tracePt t="18817" x="2228850" y="2355850"/>
          <p14:tracePt t="18834" x="2197100" y="2349500"/>
          <p14:tracePt t="18851" x="2171700" y="2349500"/>
          <p14:tracePt t="18868" x="2146300" y="2343150"/>
          <p14:tracePt t="18884" x="2139950" y="2343150"/>
          <p14:tracePt t="18994" x="2133600" y="2343150"/>
          <p14:tracePt t="19010" x="2127250" y="2336800"/>
          <p14:tracePt t="19042" x="2120900" y="2330450"/>
          <p14:tracePt t="19058" x="2114550" y="2330450"/>
          <p14:tracePt t="19074" x="2114550" y="2324100"/>
          <p14:tracePt t="19082" x="2114550" y="2317750"/>
          <p14:tracePt t="19090" x="2108200" y="2317750"/>
          <p14:tracePt t="19101" x="2095500" y="2311400"/>
          <p14:tracePt t="19118" x="2082800" y="2298700"/>
          <p14:tracePt t="19134" x="2076450" y="2292350"/>
          <p14:tracePt t="19151" x="2063750" y="2286000"/>
          <p14:tracePt t="19850" x="2070100" y="2286000"/>
          <p14:tracePt t="19865" x="2076450" y="2286000"/>
          <p14:tracePt t="19874" x="2082800" y="2286000"/>
          <p14:tracePt t="19890" x="2089150" y="2286000"/>
          <p14:tracePt t="19898" x="2095500" y="2279650"/>
          <p14:tracePt t="19907" x="2101850" y="2279650"/>
          <p14:tracePt t="19924" x="2114550" y="2279650"/>
          <p14:tracePt t="19941" x="2120900" y="2279650"/>
          <p14:tracePt t="19957" x="2139950" y="2279650"/>
          <p14:tracePt t="19974" x="2152650" y="2279650"/>
          <p14:tracePt t="19991" x="2165350" y="2279650"/>
          <p14:tracePt t="20008" x="2171700" y="2273300"/>
          <p14:tracePt t="20024" x="2184400" y="2273300"/>
          <p14:tracePt t="20057" x="2190750" y="2273300"/>
          <p14:tracePt t="20131" x="2197100" y="2273300"/>
          <p14:tracePt t="20138" x="2203450" y="2273300"/>
          <p14:tracePt t="20155" x="2209800" y="2273300"/>
          <p14:tracePt t="20162" x="2222500" y="2273300"/>
          <p14:tracePt t="20174" x="2228850" y="2273300"/>
          <p14:tracePt t="20191" x="2279650" y="2273300"/>
          <p14:tracePt t="20207" x="2368550" y="2273300"/>
          <p14:tracePt t="20225" x="2520950" y="2273300"/>
          <p14:tracePt t="20241" x="2711450" y="2273300"/>
          <p14:tracePt t="20258" x="3048000" y="2292350"/>
          <p14:tracePt t="20274" x="3257550" y="2298700"/>
          <p14:tracePt t="20291" x="3448050" y="2298700"/>
          <p14:tracePt t="20308" x="3613150" y="2311400"/>
          <p14:tracePt t="20324" x="3816350" y="2317750"/>
          <p14:tracePt t="20341" x="4102100" y="2330450"/>
          <p14:tracePt t="20358" x="4521200" y="2343150"/>
          <p14:tracePt t="20374" x="4953000" y="2343150"/>
          <p14:tracePt t="20391" x="5391150" y="2336800"/>
          <p14:tracePt t="20408" x="5803900" y="2324100"/>
          <p14:tracePt t="20424" x="6121400" y="2305050"/>
          <p14:tracePt t="20441" x="6413500" y="2279650"/>
          <p14:tracePt t="20458" x="6623050" y="2266950"/>
          <p14:tracePt t="20462" x="6718300" y="2254250"/>
          <p14:tracePt t="20474" x="6889750" y="2247900"/>
          <p14:tracePt t="20491" x="6985000" y="2247900"/>
          <p14:tracePt t="20508" x="7042150" y="2247900"/>
          <p14:tracePt t="20524" x="7080250" y="2247900"/>
          <p14:tracePt t="20541" x="7086600" y="2241550"/>
          <p14:tracePt t="20587" x="7092950" y="2241550"/>
          <p14:tracePt t="20795" x="7092950" y="2235200"/>
          <p14:tracePt t="20899" x="7086600" y="2235200"/>
          <p14:tracePt t="21715" x="7080250" y="2235200"/>
          <p14:tracePt t="21980" x="7092950" y="2235200"/>
          <p14:tracePt t="21988" x="7118350" y="2235200"/>
          <p14:tracePt t="21995" x="7150100" y="2235200"/>
          <p14:tracePt t="22004" x="7181850" y="2241550"/>
          <p14:tracePt t="22021" x="7258050" y="2247900"/>
          <p14:tracePt t="22038" x="7372350" y="2260600"/>
          <p14:tracePt t="22055" x="7467600" y="2279650"/>
          <p14:tracePt t="22071" x="7575550" y="2286000"/>
          <p14:tracePt t="22088" x="7677150" y="2298700"/>
          <p14:tracePt t="22104" x="7804150" y="2311400"/>
          <p14:tracePt t="22121" x="7956550" y="2343150"/>
          <p14:tracePt t="22138" x="8096250" y="2374900"/>
          <p14:tracePt t="22154" x="8178800" y="2387600"/>
          <p14:tracePt t="22171" x="8235950" y="2387600"/>
          <p14:tracePt t="22188" x="8242300" y="2387600"/>
          <p14:tracePt t="22468" x="8235950" y="2387600"/>
          <p14:tracePt t="22479" x="8235950" y="2381250"/>
          <p14:tracePt t="22484" x="8229600" y="2381250"/>
          <p14:tracePt t="22492" x="8223250" y="2374900"/>
          <p14:tracePt t="22516" x="8216900" y="2374900"/>
          <p14:tracePt t="22540" x="8210550" y="2368550"/>
          <p14:tracePt t="22660" x="8204200" y="2362200"/>
          <p14:tracePt t="22668" x="8191500" y="2362200"/>
          <p14:tracePt t="22676" x="8178800" y="2355850"/>
          <p14:tracePt t="22692" x="8128000" y="2349500"/>
          <p14:tracePt t="22709" x="8051800" y="2336800"/>
          <p14:tracePt t="22726" x="7950200" y="2324100"/>
          <p14:tracePt t="22742" x="7848600" y="2305050"/>
          <p14:tracePt t="22759" x="7727950" y="2286000"/>
          <p14:tracePt t="22776" x="7600950" y="2260600"/>
          <p14:tracePt t="22793" x="7429500" y="2216150"/>
          <p14:tracePt t="22809" x="7251700" y="2165350"/>
          <p14:tracePt t="22826" x="7112000" y="2127250"/>
          <p14:tracePt t="22843" x="6959600" y="2108200"/>
          <p14:tracePt t="22859" x="6902450" y="2101850"/>
          <p14:tracePt t="22876" x="6870700" y="2101850"/>
          <p14:tracePt t="23061" x="6864350" y="2101850"/>
          <p14:tracePt t="23108" x="6858000" y="2101850"/>
          <p14:tracePt t="23156" x="6851650" y="2101850"/>
          <p14:tracePt t="23180" x="6851650" y="2108200"/>
          <p14:tracePt t="23188" x="6845300" y="2108200"/>
          <p14:tracePt t="23199" x="6838950" y="2114550"/>
          <p14:tracePt t="23215" x="6826250" y="2120900"/>
          <p14:tracePt t="23232" x="6807200" y="2146300"/>
          <p14:tracePt t="23248" x="6788150" y="2152650"/>
          <p14:tracePt t="23265" x="6762750" y="2165350"/>
          <p14:tracePt t="23282" x="6724650" y="2178050"/>
          <p14:tracePt t="23299" x="6686550" y="2184400"/>
          <p14:tracePt t="23315" x="6648450" y="2190750"/>
          <p14:tracePt t="23332" x="6616700" y="2190750"/>
          <p14:tracePt t="23580" x="6610350" y="2190750"/>
          <p14:tracePt t="23604" x="6604000" y="2190750"/>
          <p14:tracePt t="23621" x="6597650" y="2184400"/>
          <p14:tracePt t="23628" x="6591300" y="2178050"/>
          <p14:tracePt t="23637" x="6578600" y="2178050"/>
          <p14:tracePt t="23648" x="6565900" y="2171700"/>
          <p14:tracePt t="23665" x="6540500" y="2152650"/>
          <p14:tracePt t="23682" x="6515100" y="2146300"/>
          <p14:tracePt t="23698" x="6496050" y="2139950"/>
          <p14:tracePt t="23715" x="6477000" y="2139950"/>
          <p14:tracePt t="24365" x="6489700" y="2139950"/>
          <p14:tracePt t="24380" x="6496050" y="2146300"/>
          <p14:tracePt t="24389" x="6502400" y="2152650"/>
          <p14:tracePt t="24396" x="6508750" y="2152650"/>
          <p14:tracePt t="24406" x="6521450" y="2159000"/>
          <p14:tracePt t="24422" x="6540500" y="2165350"/>
          <p14:tracePt t="24439" x="6559550" y="2171700"/>
          <p14:tracePt t="24456" x="6597650" y="2184400"/>
          <p14:tracePt t="24472" x="6654800" y="2197100"/>
          <p14:tracePt t="24489" x="6743700" y="2209800"/>
          <p14:tracePt t="24506" x="6864350" y="2235200"/>
          <p14:tracePt t="24523" x="6991350" y="2241550"/>
          <p14:tracePt t="24528" x="7067550" y="2247900"/>
          <p14:tracePt t="24539" x="7175500" y="2266950"/>
          <p14:tracePt t="24555" x="7251700" y="2273300"/>
          <p14:tracePt t="24573" x="7302500" y="2273300"/>
          <p14:tracePt t="24589" x="7321550" y="2273300"/>
          <p14:tracePt t="25037" x="7327900" y="2273300"/>
          <p14:tracePt t="25045" x="7346950" y="2273300"/>
          <p14:tracePt t="25053" x="7366000" y="2273300"/>
          <p14:tracePt t="25061" x="7385050" y="2273300"/>
          <p14:tracePt t="25078" x="7493000" y="2273300"/>
          <p14:tracePt t="25095" x="7626350" y="2273300"/>
          <p14:tracePt t="25111" x="7778750" y="2273300"/>
          <p14:tracePt t="25128" x="7905750" y="2286000"/>
          <p14:tracePt t="25145" x="8001000" y="2286000"/>
          <p14:tracePt t="25161" x="8077200" y="2279650"/>
          <p14:tracePt t="25178" x="8121650" y="2279650"/>
          <p14:tracePt t="25195" x="8159750" y="2279650"/>
          <p14:tracePt t="25212" x="8197850" y="2266950"/>
          <p14:tracePt t="25229" x="8216900" y="2260600"/>
          <p14:tracePt t="25245" x="8223250" y="2260600"/>
          <p14:tracePt t="25262" x="8235950" y="2254250"/>
          <p14:tracePt t="25278" x="8242300" y="2254250"/>
          <p14:tracePt t="25295" x="8248650" y="2247900"/>
          <p14:tracePt t="25312" x="8255000" y="2241550"/>
          <p14:tracePt t="25328" x="8261350" y="2241550"/>
          <p14:tracePt t="25362" x="8267700" y="2241550"/>
          <p14:tracePt t="25381" x="8274050" y="2241550"/>
          <p14:tracePt t="25395" x="8274050" y="2235200"/>
          <p14:tracePt t="25428" x="8280400" y="2235200"/>
          <p14:tracePt t="25461" x="8280400" y="2228850"/>
          <p14:tracePt t="25566" x="8280400" y="2222500"/>
          <p14:tracePt t="25685" x="8280400" y="2235200"/>
          <p14:tracePt t="25693" x="8286750" y="2247900"/>
          <p14:tracePt t="25701" x="8286750" y="2254250"/>
          <p14:tracePt t="25714" x="8286750" y="2266950"/>
          <p14:tracePt t="25729" x="8274050" y="2266950"/>
          <p14:tracePt t="26053" x="8267700" y="2266950"/>
          <p14:tracePt t="26086" x="8261350" y="2266950"/>
          <p14:tracePt t="26110" x="8261350" y="2260600"/>
          <p14:tracePt t="26117" x="8255000" y="2260600"/>
          <p14:tracePt t="26134" x="8248650" y="2260600"/>
          <p14:tracePt t="26150" x="8242300" y="2254250"/>
          <p14:tracePt t="26161" x="8235950" y="2247900"/>
          <p14:tracePt t="26178" x="8216900" y="2235200"/>
          <p14:tracePt t="26195" x="8197850" y="2216150"/>
          <p14:tracePt t="26211" x="8178800" y="2197100"/>
          <p14:tracePt t="26229" x="8166100" y="2184400"/>
          <p14:tracePt t="26245" x="8153400" y="2178050"/>
          <p14:tracePt t="26261" x="8147050" y="2165350"/>
          <p14:tracePt t="26278" x="8140700" y="2152650"/>
          <p14:tracePt t="26295" x="8134350" y="2139950"/>
          <p14:tracePt t="26311" x="8128000" y="2127250"/>
          <p14:tracePt t="26328" x="8121650" y="2127250"/>
          <p14:tracePt t="26345" x="8115300" y="2114550"/>
          <p14:tracePt t="26361" x="8096250" y="2108200"/>
          <p14:tracePt t="26378" x="8089900" y="2101850"/>
          <p14:tracePt t="26395" x="8083550" y="2095500"/>
          <p14:tracePt t="26533" x="8077200" y="2095500"/>
          <p14:tracePt t="26606" x="8070850" y="2095500"/>
          <p14:tracePt t="26645" x="8064500" y="2095500"/>
          <p14:tracePt t="26725" x="8064500" y="2108200"/>
          <p14:tracePt t="26734" x="8064500" y="2127250"/>
          <p14:tracePt t="26745" x="8070850" y="2139950"/>
          <p14:tracePt t="26762" x="8096250" y="2184400"/>
          <p14:tracePt t="26779" x="8121650" y="2228850"/>
          <p14:tracePt t="26795" x="8147050" y="2260600"/>
          <p14:tracePt t="26813" x="8153400" y="2273300"/>
          <p14:tracePt t="26829" x="8166100" y="2279650"/>
          <p14:tracePt t="26998" x="8166100" y="2286000"/>
          <p14:tracePt t="27014" x="8178800" y="2286000"/>
          <p14:tracePt t="27021" x="8185150" y="2286000"/>
          <p14:tracePt t="27031" x="8204200" y="2286000"/>
          <p14:tracePt t="27046" x="8261350" y="2292350"/>
          <p14:tracePt t="27062" x="8350250" y="2286000"/>
          <p14:tracePt t="27079" x="8458200" y="2260600"/>
          <p14:tracePt t="27095" x="8578850" y="2247900"/>
          <p14:tracePt t="27113" x="8680450" y="2228850"/>
          <p14:tracePt t="27129" x="8737600" y="2222500"/>
          <p14:tracePt t="27145" x="8775700" y="2209800"/>
          <p14:tracePt t="27162" x="8794750" y="2203450"/>
          <p14:tracePt t="27179" x="8801100" y="2197100"/>
          <p14:tracePt t="27196" x="8807450" y="2190750"/>
          <p14:tracePt t="27213" x="8813800" y="2184400"/>
          <p14:tracePt t="27229" x="8813800" y="2178050"/>
          <p14:tracePt t="27246" x="8820150" y="2178050"/>
          <p14:tracePt t="27262" x="8820150" y="2171700"/>
          <p14:tracePt t="27279" x="8832850" y="2171700"/>
          <p14:tracePt t="27296" x="8845550" y="2171700"/>
          <p14:tracePt t="27312" x="8890000" y="2171700"/>
          <p14:tracePt t="27329" x="8947150" y="2190750"/>
          <p14:tracePt t="27346" x="9010650" y="2203450"/>
          <p14:tracePt t="27362" x="9048750" y="2209800"/>
          <p14:tracePt t="27379" x="9074150" y="2209800"/>
          <p14:tracePt t="27396" x="9080500" y="2216150"/>
          <p14:tracePt t="27703" x="9074150" y="2216150"/>
          <p14:tracePt t="27710" x="9067800" y="2216150"/>
          <p14:tracePt t="27718" x="9061450" y="2216150"/>
          <p14:tracePt t="27735" x="9048750" y="2216150"/>
          <p14:tracePt t="27751" x="9029700" y="2216150"/>
          <p14:tracePt t="27768" x="9010650" y="2216150"/>
          <p14:tracePt t="27785" x="8997950" y="2216150"/>
          <p14:tracePt t="27801" x="8991600" y="2216150"/>
          <p14:tracePt t="31376" x="8985250" y="2216150"/>
          <p14:tracePt t="31384" x="8978900" y="2222500"/>
          <p14:tracePt t="31391" x="8972550" y="2222500"/>
          <p14:tracePt t="31401" x="8972550" y="2228850"/>
          <p14:tracePt t="31418" x="8966200" y="2228850"/>
          <p14:tracePt t="31435" x="8959850" y="2228850"/>
          <p14:tracePt t="31952" x="8959850" y="2235200"/>
          <p14:tracePt t="31960" x="8953500" y="2235200"/>
          <p14:tracePt t="31968" x="8947150" y="2235200"/>
          <p14:tracePt t="31977" x="8940800" y="2241550"/>
          <p14:tracePt t="32008" x="8934450" y="2241550"/>
          <p14:tracePt t="32024" x="8928100" y="2241550"/>
          <p14:tracePt t="32032" x="8921750" y="2247900"/>
          <p14:tracePt t="32043" x="8909050" y="2254250"/>
          <p14:tracePt t="32060" x="8890000" y="2266950"/>
          <p14:tracePt t="32077" x="8858250" y="2279650"/>
          <p14:tracePt t="32094" x="8839200" y="2286000"/>
          <p14:tracePt t="32110" x="8807450" y="2298700"/>
          <p14:tracePt t="32114" x="8801100" y="2305050"/>
          <p14:tracePt t="32127" x="8775700" y="2317750"/>
          <p14:tracePt t="32143" x="8756650" y="2324100"/>
          <p14:tracePt t="32160" x="8750300" y="2324100"/>
          <p14:tracePt t="32194" x="8743950" y="2324100"/>
          <p14:tracePt t="32432" x="8737600" y="2330450"/>
          <p14:tracePt t="32440" x="8737600" y="2336800"/>
          <p14:tracePt t="32447" x="8724900" y="2343150"/>
          <p14:tracePt t="32456" x="8712200" y="2349500"/>
          <p14:tracePt t="32473" x="8699500" y="2355850"/>
          <p14:tracePt t="32490" x="8686800" y="2362200"/>
          <p14:tracePt t="32506" x="8674100" y="2374900"/>
          <p14:tracePt t="32523" x="8655050" y="2387600"/>
          <p14:tracePt t="32540" x="8636000" y="2393950"/>
          <p14:tracePt t="32557" x="8610600" y="2406650"/>
          <p14:tracePt t="32573" x="8604250" y="2419350"/>
          <p14:tracePt t="32590" x="8591550" y="2432050"/>
          <p14:tracePt t="32608" x="8578850" y="2438400"/>
          <p14:tracePt t="32624" x="8578850" y="2451100"/>
          <p14:tracePt t="32640" x="8572500" y="2451100"/>
          <p14:tracePt t="32657" x="8566150" y="2457450"/>
          <p14:tracePt t="32673" x="8566150" y="2463800"/>
          <p14:tracePt t="32690" x="8559800" y="2463800"/>
          <p14:tracePt t="32707" x="8553450" y="2470150"/>
          <p14:tracePt t="32723" x="8547100" y="2476500"/>
          <p14:tracePt t="32741" x="8534400" y="2482850"/>
          <p14:tracePt t="32757" x="8515350" y="2489200"/>
          <p14:tracePt t="32774" x="8489950" y="2501900"/>
          <p14:tracePt t="32790" x="8451850" y="2520950"/>
          <p14:tracePt t="32806" x="8420100" y="2533650"/>
          <p14:tracePt t="32823" x="8382000" y="2559050"/>
          <p14:tracePt t="32840" x="8356600" y="2578100"/>
          <p14:tracePt t="32857" x="8324850" y="2590800"/>
          <p14:tracePt t="32873" x="8305800" y="2609850"/>
          <p14:tracePt t="32890" x="8280400" y="2622550"/>
          <p14:tracePt t="32907" x="8267700" y="2635250"/>
          <p14:tracePt t="32924" x="8248650" y="2654300"/>
          <p14:tracePt t="32940" x="8229600" y="2673350"/>
          <p14:tracePt t="32957" x="8210550" y="2692400"/>
          <p14:tracePt t="32974" x="8197850" y="2698750"/>
          <p14:tracePt t="32990" x="8178800" y="2711450"/>
          <p14:tracePt t="33008" x="8166100" y="2724150"/>
          <p14:tracePt t="33024" x="8159750" y="2730500"/>
          <p14:tracePt t="33040" x="8147050" y="2736850"/>
          <p14:tracePt t="33057" x="8134350" y="2749550"/>
          <p14:tracePt t="33074" x="8128000" y="2755900"/>
          <p14:tracePt t="33090" x="8108950" y="2774950"/>
          <p14:tracePt t="33107" x="8102600" y="2806700"/>
          <p14:tracePt t="33124" x="8089900" y="2825750"/>
          <p14:tracePt t="33140" x="8083550" y="2857500"/>
          <p14:tracePt t="33157" x="8070850" y="2882900"/>
          <p14:tracePt t="33174" x="8064500" y="2914650"/>
          <p14:tracePt t="33190" x="8058150" y="2940050"/>
          <p14:tracePt t="33207" x="8026400" y="2984500"/>
          <p14:tracePt t="33224" x="8007350" y="3009900"/>
          <p14:tracePt t="33240" x="7994650" y="3028950"/>
          <p14:tracePt t="33257" x="7969250" y="3048000"/>
          <p14:tracePt t="33274" x="7950200" y="3067050"/>
          <p14:tracePt t="33291" x="7918450" y="3073400"/>
          <p14:tracePt t="33307" x="7874000" y="3073400"/>
          <p14:tracePt t="33324" x="7842250" y="3073400"/>
          <p14:tracePt t="33341" x="7829550" y="3073400"/>
          <p14:tracePt t="33680" x="7816850" y="3073400"/>
          <p14:tracePt t="33689" x="7810500" y="3060700"/>
          <p14:tracePt t="33696" x="7791450" y="3048000"/>
          <p14:tracePt t="33704" x="7778750" y="3028950"/>
          <p14:tracePt t="33717" x="7759700" y="3016250"/>
          <p14:tracePt t="33733" x="7696200" y="2990850"/>
          <p14:tracePt t="33750" x="7613650" y="2959100"/>
          <p14:tracePt t="33767" x="7524750" y="2940050"/>
          <p14:tracePt t="33784" x="7429500" y="2933700"/>
          <p14:tracePt t="33800" x="7194550" y="2921000"/>
          <p14:tracePt t="33817" x="6972300" y="2921000"/>
          <p14:tracePt t="33834" x="6724650" y="2927350"/>
          <p14:tracePt t="33850" x="6483350" y="2927350"/>
          <p14:tracePt t="33867" x="6178550" y="2927350"/>
          <p14:tracePt t="33884" x="5784850" y="2921000"/>
          <p14:tracePt t="33900" x="5372100" y="2921000"/>
          <p14:tracePt t="33917" x="5022850" y="2921000"/>
          <p14:tracePt t="33934" x="4686300" y="2933700"/>
          <p14:tracePt t="33951" x="4489450" y="2946400"/>
          <p14:tracePt t="33968" x="4248150" y="2971800"/>
          <p14:tracePt t="33984" x="4089400" y="2997200"/>
          <p14:tracePt t="34001" x="3860800" y="3054350"/>
          <p14:tracePt t="34017" x="3746500" y="3098800"/>
          <p14:tracePt t="34034" x="3663950" y="3136900"/>
          <p14:tracePt t="34051" x="3619500" y="3162300"/>
          <p14:tracePt t="34067" x="3587750" y="3175000"/>
          <p14:tracePt t="34084" x="3575050" y="3187700"/>
          <p14:tracePt t="34100" x="3568700" y="3194050"/>
          <p14:tracePt t="34117" x="3562350" y="3206750"/>
          <p14:tracePt t="34134" x="3556000" y="3219450"/>
          <p14:tracePt t="34137" x="3556000" y="3225800"/>
          <p14:tracePt t="34150" x="3556000" y="3232150"/>
          <p14:tracePt t="34169" x="3556000" y="3244850"/>
          <p14:tracePt t="34184" x="3556000" y="3251200"/>
          <p14:tracePt t="34201" x="3562350" y="3257550"/>
          <p14:tracePt t="34217" x="3562350" y="3263900"/>
          <p14:tracePt t="34256" x="3562350" y="3270250"/>
          <p14:tracePt t="34267" x="3568700" y="3270250"/>
          <p14:tracePt t="34289" x="3575050" y="3270250"/>
          <p14:tracePt t="34337" x="3575050" y="3263900"/>
          <p14:tracePt t="34345" x="3575050" y="3251200"/>
          <p14:tracePt t="34354" x="3575050" y="3232150"/>
          <p14:tracePt t="34368" x="3575050" y="3206750"/>
          <p14:tracePt t="34384" x="3556000" y="3168650"/>
          <p14:tracePt t="34401" x="3530600" y="3155950"/>
          <p14:tracePt t="35290" x="3524250" y="3168650"/>
          <p14:tracePt t="35298" x="3517900" y="3175000"/>
          <p14:tracePt t="35306" x="3517900" y="3181350"/>
          <p14:tracePt t="35314" x="3511550" y="3187700"/>
          <p14:tracePt t="35331" x="3511550" y="3213100"/>
          <p14:tracePt t="35348" x="3505200" y="3238500"/>
          <p14:tracePt t="35364" x="3498850" y="3282950"/>
          <p14:tracePt t="35381" x="3498850" y="3308350"/>
          <p14:tracePt t="35398" x="3498850" y="3327400"/>
          <p14:tracePt t="35414" x="3498850" y="3352800"/>
          <p14:tracePt t="35431" x="3498850" y="3365500"/>
          <p14:tracePt t="35448" x="3505200" y="3378200"/>
          <p14:tracePt t="35465" x="3517900" y="3390900"/>
          <p14:tracePt t="35481" x="3530600" y="3409950"/>
          <p14:tracePt t="35498" x="3530600" y="3416300"/>
          <p14:tracePt t="35514" x="3536950" y="3429000"/>
          <p14:tracePt t="35531" x="3543300" y="3435350"/>
          <p14:tracePt t="35549" x="3543300" y="3448050"/>
          <p14:tracePt t="35564" x="3543300" y="3454400"/>
          <p14:tracePt t="35581" x="3543300" y="3467100"/>
          <p14:tracePt t="35598" x="3543300" y="3479800"/>
          <p14:tracePt t="35614" x="3524250" y="3505200"/>
          <p14:tracePt t="35620" x="3524250" y="3517900"/>
          <p14:tracePt t="35631" x="3511550" y="3530600"/>
          <p14:tracePt t="35648" x="3473450" y="3568700"/>
          <p14:tracePt t="35665" x="3422650" y="3638550"/>
          <p14:tracePt t="35681" x="3384550" y="3689350"/>
          <p14:tracePt t="35698" x="3359150" y="3733800"/>
          <p14:tracePt t="35715" x="3327400" y="3765550"/>
          <p14:tracePt t="35731" x="3302000" y="3797300"/>
          <p14:tracePt t="35748" x="3289300" y="3816350"/>
          <p14:tracePt t="35764" x="3270250" y="3829050"/>
          <p14:tracePt t="35781" x="3263900" y="3829050"/>
          <p14:tracePt t="35835" x="3257550" y="3822700"/>
          <p14:tracePt t="35842" x="3251200" y="3816350"/>
          <p14:tracePt t="35850" x="3244850" y="3803650"/>
          <p14:tracePt t="35865" x="3238500" y="3803650"/>
          <p14:tracePt t="35881" x="3225800" y="3778250"/>
          <p14:tracePt t="35946" x="3219450" y="3778250"/>
          <p14:tracePt t="35954" x="3219450" y="3784600"/>
          <p14:tracePt t="35965" x="3219450" y="3790950"/>
          <p14:tracePt t="35983" x="3219450" y="3803650"/>
          <p14:tracePt t="35998" x="3219450" y="3816350"/>
          <p14:tracePt t="36015" x="3219450" y="3829050"/>
          <p14:tracePt t="36031" x="3219450" y="3841750"/>
          <p14:tracePt t="36048" x="3219450" y="3848100"/>
          <p14:tracePt t="36065" x="3232150" y="3860800"/>
          <p14:tracePt t="36081" x="3238500" y="3873500"/>
          <p14:tracePt t="36098" x="3251200" y="3873500"/>
          <p14:tracePt t="36115" x="3263900" y="3873500"/>
          <p14:tracePt t="36131" x="3276600" y="3873500"/>
          <p14:tracePt t="36148" x="3302000" y="3879850"/>
          <p14:tracePt t="36165" x="3333750" y="3886200"/>
          <p14:tracePt t="36182" x="3365500" y="3892550"/>
          <p14:tracePt t="36198" x="3390900" y="3898900"/>
          <p14:tracePt t="36215" x="3416300" y="3911600"/>
          <p14:tracePt t="36232" x="3429000" y="3917950"/>
          <p14:tracePt t="36248" x="3441700" y="3917950"/>
          <p14:tracePt t="36339" x="3441700" y="3924300"/>
          <p14:tracePt t="36363" x="3441700" y="3930650"/>
          <p14:tracePt t="36378" x="3454400" y="3930650"/>
          <p14:tracePt t="36386" x="3460750" y="3937000"/>
          <p14:tracePt t="36398" x="3467100" y="3943350"/>
          <p14:tracePt t="36415" x="3486150" y="3949700"/>
          <p14:tracePt t="36432" x="3517900" y="3956050"/>
          <p14:tracePt t="36450" x="3581400" y="3981450"/>
          <p14:tracePt t="36465" x="3625850" y="3987800"/>
          <p14:tracePt t="36482" x="3746500" y="4013200"/>
          <p14:tracePt t="36499" x="3803650" y="4025900"/>
          <p14:tracePt t="36515" x="3860800" y="4038600"/>
          <p14:tracePt t="36532" x="3924300" y="4064000"/>
          <p14:tracePt t="36548" x="3981450" y="4083050"/>
          <p14:tracePt t="36565" x="4044950" y="4102100"/>
          <p14:tracePt t="36582" x="4102100" y="4114800"/>
          <p14:tracePt t="36599" x="4146550" y="4133850"/>
          <p14:tracePt t="36615" x="4184650" y="4140200"/>
          <p14:tracePt t="36621" x="4197350" y="4140200"/>
          <p14:tracePt t="36632" x="4216400" y="4146550"/>
          <p14:tracePt t="36650" x="4279900" y="4159250"/>
          <p14:tracePt t="36665" x="4298950" y="4159250"/>
          <p14:tracePt t="36682" x="4356100" y="4165600"/>
          <p14:tracePt t="36699" x="4387850" y="4171950"/>
          <p14:tracePt t="36715" x="4419600" y="4171950"/>
          <p14:tracePt t="36732" x="4445000" y="4184650"/>
          <p14:tracePt t="36749" x="4483100" y="4197350"/>
          <p14:tracePt t="36766" x="4514850" y="4216400"/>
          <p14:tracePt t="36782" x="4559300" y="4235450"/>
          <p14:tracePt t="36799" x="4603750" y="4254500"/>
          <p14:tracePt t="36815" x="4648200" y="4273550"/>
          <p14:tracePt t="36832" x="4692650" y="4292600"/>
          <p14:tracePt t="36849" x="4756150" y="4311650"/>
          <p14:tracePt t="36866" x="4787900" y="4330700"/>
          <p14:tracePt t="36882" x="4813300" y="4343400"/>
          <p14:tracePt t="36899" x="4832350" y="4349750"/>
          <p14:tracePt t="36916" x="4851400" y="4356100"/>
          <p14:tracePt t="36932" x="4864100" y="4362450"/>
          <p14:tracePt t="36949" x="4883150" y="4368800"/>
          <p14:tracePt t="36966" x="4908550" y="4375150"/>
          <p14:tracePt t="36982" x="4933950" y="4381500"/>
          <p14:tracePt t="36999" x="4940300" y="4387850"/>
          <p14:tracePt t="37016" x="4965700" y="4406900"/>
          <p14:tracePt t="37032" x="4984750" y="4445000"/>
          <p14:tracePt t="37050" x="5054600" y="4527550"/>
          <p14:tracePt t="37066" x="5105400" y="4584700"/>
          <p14:tracePt t="37082" x="5175250" y="4660900"/>
          <p14:tracePt t="37099" x="5270500" y="4730750"/>
          <p14:tracePt t="37116" x="5391150" y="4806950"/>
          <p14:tracePt t="37132" x="5511800" y="4883150"/>
          <p14:tracePt t="37149" x="5619750" y="4940300"/>
          <p14:tracePt t="37166" x="5721350" y="4984750"/>
          <p14:tracePt t="37182" x="5816600" y="5041900"/>
          <p14:tracePt t="37199" x="5918200" y="5086350"/>
          <p14:tracePt t="37216" x="6013450" y="5124450"/>
          <p14:tracePt t="37232" x="6108700" y="5168900"/>
          <p14:tracePt t="37249" x="6178550" y="5194300"/>
          <p14:tracePt t="37266" x="6305550" y="5245100"/>
          <p14:tracePt t="37282" x="6369050" y="5283200"/>
          <p14:tracePt t="37299" x="6432550" y="5308600"/>
          <p14:tracePt t="37316" x="6496050" y="5340350"/>
          <p14:tracePt t="37332" x="6546850" y="5365750"/>
          <p14:tracePt t="37349" x="6610350" y="5391150"/>
          <p14:tracePt t="37366" x="6661150" y="5422900"/>
          <p14:tracePt t="37383" x="6724650" y="5461000"/>
          <p14:tracePt t="37399" x="6800850" y="5499100"/>
          <p14:tracePt t="37416" x="6870700" y="5530850"/>
          <p14:tracePt t="37433" x="6953250" y="5568950"/>
          <p14:tracePt t="37449" x="7035800" y="5600700"/>
          <p14:tracePt t="37466" x="7156450" y="5657850"/>
          <p14:tracePt t="37483" x="7226300" y="5689600"/>
          <p14:tracePt t="37499" x="7296150" y="5715000"/>
          <p14:tracePt t="37516" x="7372350" y="5740400"/>
          <p14:tracePt t="37533" x="7416800" y="5759450"/>
          <p14:tracePt t="37550" x="7442200" y="5765800"/>
          <p14:tracePt t="37566" x="7448550" y="5765800"/>
          <p14:tracePt t="38683" x="7442200" y="5765800"/>
          <p14:tracePt t="38700" x="7429500" y="5765800"/>
          <p14:tracePt t="38708" x="7423150" y="5765800"/>
          <p14:tracePt t="38715" x="7416800" y="5765800"/>
          <p14:tracePt t="38725" x="7397750" y="5765800"/>
          <p14:tracePt t="38742" x="7346950" y="5765800"/>
          <p14:tracePt t="38759" x="7251700" y="5765800"/>
          <p14:tracePt t="38775" x="7143750" y="5753100"/>
          <p14:tracePt t="38792" x="7016750" y="5746750"/>
          <p14:tracePt t="38808" x="6845300" y="5740400"/>
          <p14:tracePt t="38825" x="6635750" y="5740400"/>
          <p14:tracePt t="38842" x="6381750" y="5727700"/>
          <p14:tracePt t="38859" x="6127750" y="5676900"/>
          <p14:tracePt t="38875" x="6121400" y="5676900"/>
          <p14:tracePt t="39156" x="6108700" y="5676900"/>
          <p14:tracePt t="39172" x="6096000" y="5670550"/>
          <p14:tracePt t="39180" x="6089650" y="5670550"/>
          <p14:tracePt t="39187" x="6076950" y="5670550"/>
          <p14:tracePt t="39197" x="6057900" y="5670550"/>
          <p14:tracePt t="39214" x="6019800" y="5664200"/>
          <p14:tracePt t="39231" x="5969000" y="5657850"/>
          <p14:tracePt t="39247" x="5899150" y="5645150"/>
          <p14:tracePt t="39264" x="5816600" y="5626100"/>
          <p14:tracePt t="39281" x="5708650" y="5607050"/>
          <p14:tracePt t="39298" x="5581650" y="5575300"/>
          <p14:tracePt t="39315" x="5308600" y="5524500"/>
          <p14:tracePt t="39331" x="5137150" y="5492750"/>
          <p14:tracePt t="39348" x="4991100" y="5473700"/>
          <p14:tracePt t="39364" x="4857750" y="5441950"/>
          <p14:tracePt t="39381" x="4724400" y="5410200"/>
          <p14:tracePt t="39397" x="4603750" y="5384800"/>
          <p14:tracePt t="39414" x="4495800" y="5365750"/>
          <p14:tracePt t="39431" x="4438650" y="5353050"/>
          <p14:tracePt t="39447" x="4400550" y="5346700"/>
          <p14:tracePt t="39464" x="4381500" y="5346700"/>
          <p14:tracePt t="39481" x="4368800" y="5346700"/>
          <p14:tracePt t="39497" x="4356100" y="5346700"/>
          <p14:tracePt t="39514" x="4349750" y="5346700"/>
          <p14:tracePt t="39531" x="4337050" y="5346700"/>
          <p14:tracePt t="39547" x="4318000" y="5346700"/>
          <p14:tracePt t="39564" x="4305300" y="5346700"/>
          <p14:tracePt t="39581" x="4286250" y="5346700"/>
          <p14:tracePt t="39597" x="4260850" y="5346700"/>
          <p14:tracePt t="39614" x="4222750" y="5346700"/>
          <p14:tracePt t="39619" x="4210050" y="5346700"/>
          <p14:tracePt t="39631" x="4184650" y="5346700"/>
          <p14:tracePt t="39647" x="4146550" y="5346700"/>
          <p14:tracePt t="39664" x="4108450" y="5359400"/>
          <p14:tracePt t="39681" x="4083050" y="5378450"/>
          <p14:tracePt t="39698" x="4057650" y="5391150"/>
          <p14:tracePt t="39714" x="4025900" y="5403850"/>
          <p14:tracePt t="39731" x="4006850" y="5416550"/>
          <p14:tracePt t="39747" x="3981450" y="5435600"/>
          <p14:tracePt t="39764" x="3962400" y="5454650"/>
          <p14:tracePt t="39781" x="3949700" y="5467350"/>
          <p14:tracePt t="39797" x="3943350" y="5480050"/>
          <p14:tracePt t="39814" x="3930650" y="5486400"/>
          <p14:tracePt t="39859" x="3924300" y="5486400"/>
          <p14:tracePt t="39868" x="3924300" y="5492750"/>
          <p14:tracePt t="39885" x="3917950" y="5492750"/>
          <p14:tracePt t="39898" x="3911600" y="5499100"/>
          <p14:tracePt t="39914" x="3905250" y="5499100"/>
          <p14:tracePt t="39932" x="3892550" y="5499100"/>
          <p14:tracePt t="39948" x="3886200" y="5505450"/>
          <p14:tracePt t="39965" x="3879850" y="5505450"/>
          <p14:tracePt t="39981" x="3873500" y="5511800"/>
          <p14:tracePt t="39998" x="3860800" y="5518150"/>
          <p14:tracePt t="40015" x="3841750" y="5518150"/>
          <p14:tracePt t="40031" x="3841750" y="5524500"/>
          <p14:tracePt t="40048" x="3829050" y="5530850"/>
          <p14:tracePt t="40340" x="3835400" y="5530850"/>
          <p14:tracePt t="40356" x="3841750" y="5530850"/>
          <p14:tracePt t="40364" x="3854450" y="5537200"/>
          <p14:tracePt t="40380" x="3867150" y="5537200"/>
          <p14:tracePt t="40388" x="3873500" y="5537200"/>
          <p14:tracePt t="40404" x="3879850" y="5537200"/>
          <p14:tracePt t="40415" x="3886200" y="5537200"/>
          <p14:tracePt t="40431" x="3905250" y="5543550"/>
          <p14:tracePt t="40448" x="3924300" y="5549900"/>
          <p14:tracePt t="40465" x="3962400" y="5556250"/>
          <p14:tracePt t="40482" x="4000500" y="5556250"/>
          <p14:tracePt t="40498" x="4044950" y="5562600"/>
          <p14:tracePt t="40515" x="4114800" y="5562600"/>
          <p14:tracePt t="40531" x="4159250" y="5562600"/>
          <p14:tracePt t="40548" x="4210050" y="5568950"/>
          <p14:tracePt t="40565" x="4241800" y="5568950"/>
          <p14:tracePt t="40581" x="4273550" y="5575300"/>
          <p14:tracePt t="40598" x="4279900" y="5575300"/>
          <p14:tracePt t="40615" x="4292600" y="5575300"/>
          <p14:tracePt t="40691" x="4298950" y="5575300"/>
          <p14:tracePt t="40700" x="4305300" y="5575300"/>
          <p14:tracePt t="40717" x="4318000" y="5575300"/>
          <p14:tracePt t="40724" x="4330700" y="5575300"/>
          <p14:tracePt t="40733" x="4337050" y="5575300"/>
          <p14:tracePt t="40748" x="4368800" y="5581650"/>
          <p14:tracePt t="40765" x="4394200" y="5581650"/>
          <p14:tracePt t="40782" x="4419600" y="5581650"/>
          <p14:tracePt t="40798" x="4445000" y="5581650"/>
          <p14:tracePt t="40815" x="4476750" y="5581650"/>
          <p14:tracePt t="40832" x="4495800" y="5588000"/>
          <p14:tracePt t="40848" x="4521200" y="5588000"/>
          <p14:tracePt t="40865" x="4559300" y="5594350"/>
          <p14:tracePt t="40882" x="4591050" y="5594350"/>
          <p14:tracePt t="40898" x="4622800" y="5600700"/>
          <p14:tracePt t="40915" x="4667250" y="5600700"/>
          <p14:tracePt t="40932" x="4705350" y="5607050"/>
          <p14:tracePt t="40948" x="4730750" y="5607050"/>
          <p14:tracePt t="40965" x="4749800" y="5607050"/>
          <p14:tracePt t="40982" x="4768850" y="5613400"/>
          <p14:tracePt t="40998" x="4781550" y="5613400"/>
          <p14:tracePt t="41015" x="4794250" y="5613400"/>
          <p14:tracePt t="41032" x="4806950" y="5613400"/>
          <p14:tracePt t="41048" x="4819650" y="5613400"/>
          <p14:tracePt t="41065" x="4826000" y="5613400"/>
          <p14:tracePt t="41082" x="4838700" y="5613400"/>
          <p14:tracePt t="41099" x="4845050" y="5613400"/>
          <p14:tracePt t="41116" x="4876800" y="5613400"/>
          <p14:tracePt t="41132" x="4902200" y="5613400"/>
          <p14:tracePt t="41149" x="4927600" y="5613400"/>
          <p14:tracePt t="41165" x="4959350" y="5619750"/>
          <p14:tracePt t="41182" x="4984750" y="5619750"/>
          <p14:tracePt t="41199" x="4997450" y="5626100"/>
          <p14:tracePt t="41215" x="5010150" y="5626100"/>
          <p14:tracePt t="41232" x="5022850" y="5626100"/>
          <p14:tracePt t="41300" x="5029200" y="5626100"/>
          <p14:tracePt t="41317" x="5035550" y="5626100"/>
          <p14:tracePt t="41324" x="5041900" y="5626100"/>
          <p14:tracePt t="41340" x="5048250" y="5626100"/>
          <p14:tracePt t="41349" x="5067300" y="5626100"/>
          <p14:tracePt t="41365" x="5086350" y="5626100"/>
          <p14:tracePt t="41382" x="5111750" y="5626100"/>
          <p14:tracePt t="41399" x="5143500" y="5626100"/>
          <p14:tracePt t="41415" x="5181600" y="5632450"/>
          <p14:tracePt t="41432" x="5219700" y="5632450"/>
          <p14:tracePt t="41449" x="5264150" y="5632450"/>
          <p14:tracePt t="41466" x="5295900" y="5632450"/>
          <p14:tracePt t="41482" x="5321300" y="5632450"/>
          <p14:tracePt t="41500" x="5359400" y="5632450"/>
          <p14:tracePt t="41516" x="5372100" y="5632450"/>
          <p14:tracePt t="41532" x="5391150" y="5632450"/>
          <p14:tracePt t="41549" x="5397500" y="5632450"/>
          <p14:tracePt t="41566" x="5410200" y="5632450"/>
          <p14:tracePt t="41582" x="5422900" y="5632450"/>
          <p14:tracePt t="41599" x="5435600" y="5632450"/>
          <p14:tracePt t="41616" x="5448300" y="5632450"/>
          <p14:tracePt t="41632" x="5461000" y="5632450"/>
          <p14:tracePt t="41649" x="5473700" y="5632450"/>
          <p14:tracePt t="41655" x="5480050" y="5632450"/>
          <p14:tracePt t="41666" x="5486400" y="5632450"/>
          <p14:tracePt t="41682" x="5492750" y="5632450"/>
          <p14:tracePt t="41709" x="5499100" y="5632450"/>
          <p14:tracePt t="41741" x="5505450" y="5632450"/>
          <p14:tracePt t="41756" x="5511800" y="5632450"/>
          <p14:tracePt t="41765" x="5518150" y="5632450"/>
          <p14:tracePt t="41772" x="5524500" y="5632450"/>
          <p14:tracePt t="41788" x="5537200" y="5632450"/>
          <p14:tracePt t="41799" x="5543550" y="5632450"/>
          <p14:tracePt t="41816" x="5562600" y="5632450"/>
          <p14:tracePt t="41832" x="5581650" y="5632450"/>
          <p14:tracePt t="41849" x="5607050" y="5632450"/>
          <p14:tracePt t="41866" x="5632450" y="5632450"/>
          <p14:tracePt t="41882" x="5657850" y="5632450"/>
          <p14:tracePt t="41900" x="5676900" y="5632450"/>
          <p14:tracePt t="41916" x="5683250" y="5632450"/>
          <p14:tracePt t="41932" x="5689600" y="5632450"/>
          <p14:tracePt t="41980" x="5695950" y="5632450"/>
          <p14:tracePt t="41988" x="5702300" y="5632450"/>
          <p14:tracePt t="42004" x="5708650" y="5626100"/>
          <p14:tracePt t="42021" x="5715000" y="5626100"/>
          <p14:tracePt t="42032" x="5721350" y="5619750"/>
          <p14:tracePt t="42049" x="5727700" y="5619750"/>
          <p14:tracePt t="42066" x="5740400" y="5619750"/>
          <p14:tracePt t="42082" x="5759450" y="5619750"/>
          <p14:tracePt t="42100" x="5778500" y="5619750"/>
          <p14:tracePt t="42116" x="5784850" y="5619750"/>
          <p14:tracePt t="42132" x="5791200" y="5619750"/>
          <p14:tracePt t="42149" x="5797550" y="5619750"/>
          <p14:tracePt t="42212" x="5803900" y="5619750"/>
          <p14:tracePt t="42293" x="5803900" y="5613400"/>
          <p14:tracePt t="42573" x="5810250" y="5607050"/>
          <p14:tracePt t="42637" x="5816600" y="5600700"/>
          <p14:tracePt t="42653" x="5822950" y="5600700"/>
          <p14:tracePt t="42677" x="5829300" y="5600700"/>
          <p14:tracePt t="42686" x="5835650" y="5600700"/>
          <p14:tracePt t="42702" x="5842000" y="5600700"/>
          <p14:tracePt t="42733" x="5848350" y="5600700"/>
          <p14:tracePt t="42741" x="5848350" y="5594350"/>
          <p14:tracePt t="42765" x="5854700" y="5594350"/>
          <p14:tracePt t="43045" x="5854700" y="5588000"/>
          <p14:tracePt t="43053" x="5861050" y="5588000"/>
          <p14:tracePt t="43061" x="5873750" y="5588000"/>
          <p14:tracePt t="43070" x="5880100" y="5581650"/>
          <p14:tracePt t="43086" x="5905500" y="5575300"/>
          <p14:tracePt t="43103" x="5924550" y="5562600"/>
          <p14:tracePt t="43120" x="5956300" y="5543550"/>
          <p14:tracePt t="43136" x="5969000" y="5543550"/>
          <p14:tracePt t="43153" x="5975350" y="5537200"/>
          <p14:tracePt t="43398" x="5975350" y="5530850"/>
          <p14:tracePt t="44680" x="5975350" y="5524500"/>
          <p14:tracePt t="44694" x="5981700" y="5524500"/>
          <p14:tracePt t="44718" x="5988050" y="5524500"/>
          <p14:tracePt t="44726" x="5994400" y="5524500"/>
          <p14:tracePt t="44742" x="6000750" y="5524500"/>
          <p14:tracePt t="44758" x="6007100" y="5524500"/>
          <p14:tracePt t="44782" x="6013450" y="5524500"/>
          <p14:tracePt t="44798" x="6019800" y="5524500"/>
          <p14:tracePt t="44814" x="6026150" y="5524500"/>
          <p14:tracePt t="44846" x="6032500" y="5524500"/>
          <p14:tracePt t="44998" x="6038850" y="5518150"/>
          <p14:tracePt t="45038" x="6045200" y="5518150"/>
          <p14:tracePt t="45054" x="6057900" y="5518150"/>
          <p14:tracePt t="45070" x="6070600" y="5518150"/>
          <p14:tracePt t="45079" x="6096000" y="5518150"/>
          <p14:tracePt t="45091" x="6115050" y="5518150"/>
          <p14:tracePt t="45108" x="6184900" y="5518150"/>
          <p14:tracePt t="45125" x="6311900" y="5524500"/>
          <p14:tracePt t="45141" x="6388100" y="5524500"/>
          <p14:tracePt t="45158" x="6496050" y="5524500"/>
          <p14:tracePt t="45175" x="6623050" y="5524500"/>
          <p14:tracePt t="45191" x="6800850" y="5537200"/>
          <p14:tracePt t="45208" x="7023100" y="5543550"/>
          <p14:tracePt t="45225" x="7258050" y="5543550"/>
          <p14:tracePt t="45241" x="7442200" y="5543550"/>
          <p14:tracePt t="45258" x="7569200" y="5543550"/>
          <p14:tracePt t="45275" x="7651750" y="5543550"/>
          <p14:tracePt t="45291" x="7683500" y="5530850"/>
          <p14:tracePt t="45308" x="7696200" y="5524500"/>
          <p14:tracePt t="45325" x="7702550" y="5518150"/>
          <p14:tracePt t="45422" x="7708900" y="5518150"/>
          <p14:tracePt t="45430" x="7715250" y="5518150"/>
          <p14:tracePt t="45442" x="7721600" y="5518150"/>
          <p14:tracePt t="45458" x="7753350" y="5511800"/>
          <p14:tracePt t="45475" x="7816850" y="5511800"/>
          <p14:tracePt t="45492" x="7912100" y="5511800"/>
          <p14:tracePt t="45508" x="8007350" y="5511800"/>
          <p14:tracePt t="45526" x="8115300" y="5511800"/>
          <p14:tracePt t="45542" x="8140700" y="5511800"/>
          <p14:tracePt t="45559" x="8147050" y="5511800"/>
          <p14:tracePt t="46151" x="8153400" y="5511800"/>
          <p14:tracePt t="46158" x="8159750" y="5511800"/>
          <p14:tracePt t="46192" x="8166100" y="5505450"/>
          <p14:tracePt t="46199" x="8172450" y="5505450"/>
          <p14:tracePt t="46215" x="8185150" y="5505450"/>
          <p14:tracePt t="46225" x="8191500" y="5505450"/>
          <p14:tracePt t="46242" x="8204200" y="5505450"/>
          <p14:tracePt t="46259" x="8216900" y="5505450"/>
          <p14:tracePt t="46275" x="8229600" y="5505450"/>
          <p14:tracePt t="46292" x="8242300" y="5505450"/>
          <p14:tracePt t="46309" x="8255000" y="5505450"/>
          <p14:tracePt t="46326" x="8286750" y="5511800"/>
          <p14:tracePt t="46342" x="8293100" y="5511800"/>
          <p14:tracePt t="46359" x="8299450" y="5511800"/>
          <p14:tracePt t="46375" x="8305800" y="5511800"/>
          <p14:tracePt t="46567" x="8312150" y="5511800"/>
          <p14:tracePt t="46575" x="8324850" y="5511800"/>
          <p14:tracePt t="46583" x="8331200" y="5511800"/>
          <p14:tracePt t="46598" x="8356600" y="5518150"/>
          <p14:tracePt t="46614" x="8407400" y="5524500"/>
          <p14:tracePt t="46631" x="8496300" y="5537200"/>
          <p14:tracePt t="46648" x="8572500" y="5543550"/>
          <p14:tracePt t="46664" x="8616950" y="5549900"/>
          <p14:tracePt t="46681" x="8661400" y="5556250"/>
          <p14:tracePt t="46698" x="8686800" y="5562600"/>
          <p14:tracePt t="46714" x="8699500" y="5562600"/>
          <p14:tracePt t="46719" x="8705850" y="5562600"/>
          <p14:tracePt t="46870" x="8712200" y="5562600"/>
          <p14:tracePt t="46878" x="8718550" y="5562600"/>
          <p14:tracePt t="46886" x="8724900" y="5562600"/>
          <p14:tracePt t="46898" x="8737600" y="5562600"/>
          <p14:tracePt t="46915" x="8769350" y="5568950"/>
          <p14:tracePt t="46931" x="8813800" y="5568950"/>
          <p14:tracePt t="46948" x="8845550" y="5568950"/>
          <p14:tracePt t="46965" x="8864600" y="5568950"/>
          <p14:tracePt t="46982" x="8877300" y="5568950"/>
          <p14:tracePt t="47840" x="8870950" y="5568950"/>
          <p14:tracePt t="49176" x="8864600" y="5568950"/>
          <p14:tracePt t="49184" x="8858250" y="5568950"/>
          <p14:tracePt t="49632" x="8851900" y="5568950"/>
          <p14:tracePt t="49640" x="8845550" y="5568950"/>
          <p14:tracePt t="49648" x="8839200" y="5568950"/>
          <p14:tracePt t="49657" x="8832850" y="5575300"/>
          <p14:tracePt t="49674" x="8813800" y="5581650"/>
          <p14:tracePt t="49690" x="8807450" y="5581650"/>
          <p14:tracePt t="49707" x="8794750" y="5581650"/>
          <p14:tracePt t="49724" x="8788400" y="5581650"/>
          <p14:tracePt t="49728" x="8782050" y="5581650"/>
          <p14:tracePt t="49745" x="8775700" y="5581650"/>
          <p14:tracePt t="49832" x="8769350" y="5581650"/>
          <p14:tracePt t="49872" x="8763000" y="5581650"/>
          <p14:tracePt t="49928" x="8756650" y="5581650"/>
          <p14:tracePt t="49946" x="8743950" y="5581650"/>
          <p14:tracePt t="49952" x="8737600" y="5581650"/>
          <p14:tracePt t="49961" x="8724900" y="5581650"/>
          <p14:tracePt t="49974" x="8705850" y="5581650"/>
          <p14:tracePt t="49990" x="8674100" y="5581650"/>
          <p14:tracePt t="50007" x="8616950" y="5581650"/>
          <p14:tracePt t="50024" x="8509000" y="5581650"/>
          <p14:tracePt t="50040" x="8426450" y="5581650"/>
          <p14:tracePt t="50057" x="8337550" y="5581650"/>
          <p14:tracePt t="50074" x="8267700" y="5588000"/>
          <p14:tracePt t="50090" x="8210550" y="5594350"/>
          <p14:tracePt t="50107" x="8153400" y="5600700"/>
          <p14:tracePt t="50124" x="8089900" y="5607050"/>
          <p14:tracePt t="50140" x="8020050" y="5613400"/>
          <p14:tracePt t="50157" x="7956550" y="5619750"/>
          <p14:tracePt t="50174" x="7880350" y="5626100"/>
          <p14:tracePt t="50190" x="7804150" y="5626100"/>
          <p14:tracePt t="50207" x="7683500" y="5626100"/>
          <p14:tracePt t="50224" x="7588250" y="5626100"/>
          <p14:tracePt t="50241" x="7499350" y="5626100"/>
          <p14:tracePt t="50258" x="7423150" y="5626100"/>
          <p14:tracePt t="50274" x="7366000" y="5626100"/>
          <p14:tracePt t="50291" x="7308850" y="5626100"/>
          <p14:tracePt t="50307" x="7245350" y="5626100"/>
          <p14:tracePt t="50325" x="7188200" y="5626100"/>
          <p14:tracePt t="50341" x="7143750" y="5619750"/>
          <p14:tracePt t="50357" x="7099300" y="5619750"/>
          <p14:tracePt t="50374" x="7048500" y="5619750"/>
          <p14:tracePt t="50391" x="6978650" y="5613400"/>
          <p14:tracePt t="50408" x="6845300" y="5600700"/>
          <p14:tracePt t="50424" x="6756400" y="5581650"/>
          <p14:tracePt t="50441" x="6648450" y="5568950"/>
          <p14:tracePt t="50458" x="6540500" y="5562600"/>
          <p14:tracePt t="50474" x="6419850" y="5556250"/>
          <p14:tracePt t="50491" x="6292850" y="5537200"/>
          <p14:tracePt t="50508" x="6197600" y="5537200"/>
          <p14:tracePt t="50524" x="6140450" y="5524500"/>
          <p14:tracePt t="50541" x="6089650" y="5518150"/>
          <p14:tracePt t="50557" x="6045200" y="5511800"/>
          <p14:tracePt t="50574" x="6019800" y="5505450"/>
          <p14:tracePt t="50592" x="6000750" y="5505450"/>
          <p14:tracePt t="50608" x="5994400" y="5499100"/>
          <p14:tracePt t="50624" x="5988050" y="5499100"/>
          <p14:tracePt t="50641" x="5981700" y="5499100"/>
          <p14:tracePt t="50658" x="5975350" y="5499100"/>
          <p14:tracePt t="50674" x="5962650" y="5499100"/>
          <p14:tracePt t="50691" x="5949950" y="5499100"/>
          <p14:tracePt t="50708" x="5943600" y="5499100"/>
          <p14:tracePt t="50724" x="5930900" y="5499100"/>
          <p14:tracePt t="50729" x="5918200" y="5499100"/>
          <p14:tracePt t="50741" x="5911850" y="5499100"/>
          <p14:tracePt t="50758" x="5899150" y="5499100"/>
          <p14:tracePt t="50774" x="5892800" y="5499100"/>
          <p14:tracePt t="50791" x="5867400" y="5499100"/>
          <p14:tracePt t="50808" x="5835650" y="5499100"/>
          <p14:tracePt t="50824" x="5803900" y="5499100"/>
          <p14:tracePt t="50841" x="5778500" y="5499100"/>
          <p14:tracePt t="50858" x="5746750" y="5499100"/>
          <p14:tracePt t="50874" x="5715000" y="5505450"/>
          <p14:tracePt t="50891" x="5695950" y="5505450"/>
          <p14:tracePt t="50908" x="5683250" y="5505450"/>
          <p14:tracePt t="50924" x="5670550" y="5505450"/>
          <p14:tracePt t="50941" x="5670550" y="5511800"/>
          <p14:tracePt t="50958" x="5664200" y="5511800"/>
          <p14:tracePt t="50974" x="5657850" y="5511800"/>
          <p14:tracePt t="50993" x="5645150" y="5518150"/>
          <p14:tracePt t="51008" x="5638800" y="5518150"/>
          <p14:tracePt t="51025" x="5626100" y="5524500"/>
          <p14:tracePt t="51041" x="5619750" y="5524500"/>
          <p14:tracePt t="51058" x="5607050" y="5524500"/>
          <p14:tracePt t="51091" x="5600700" y="5524500"/>
          <p14:tracePt t="51201" x="5607050" y="5524500"/>
          <p14:tracePt t="51210" x="5619750" y="5530850"/>
          <p14:tracePt t="51217" x="5645150" y="5537200"/>
          <p14:tracePt t="51225" x="5670550" y="5549900"/>
          <p14:tracePt t="51242" x="5746750" y="5581650"/>
          <p14:tracePt t="51258" x="5816600" y="5607050"/>
          <p14:tracePt t="51275" x="5873750" y="5626100"/>
          <p14:tracePt t="51292" x="5949950" y="5657850"/>
          <p14:tracePt t="51308" x="5988050" y="5676900"/>
          <p14:tracePt t="51325" x="6026150" y="5689600"/>
          <p14:tracePt t="51342" x="6045200" y="5702300"/>
          <p14:tracePt t="51358" x="6070600" y="5715000"/>
          <p14:tracePt t="51375" x="6089650" y="5734050"/>
          <p14:tracePt t="51392" x="6115050" y="5740400"/>
          <p14:tracePt t="51408" x="6115050" y="5746750"/>
          <p14:tracePt t="51514" x="6108700" y="5746750"/>
          <p14:tracePt t="51531" x="6102350" y="5746750"/>
          <p14:tracePt t="51537" x="6102350" y="5740400"/>
          <p14:tracePt t="51546" x="6089650" y="5740400"/>
          <p14:tracePt t="51558" x="6089650" y="5734050"/>
          <p14:tracePt t="51575" x="6083300" y="5727700"/>
          <p14:tracePt t="51592" x="6076950" y="5727700"/>
          <p14:tracePt t="51608" x="6076950" y="5715000"/>
          <p14:tracePt t="51649" x="6076950" y="5708650"/>
          <p14:tracePt t="51665" x="6083300" y="5708650"/>
          <p14:tracePt t="51675" x="6083300" y="5702300"/>
          <p14:tracePt t="51692" x="6108700" y="5695950"/>
          <p14:tracePt t="51709" x="6134100" y="5695950"/>
          <p14:tracePt t="51715" x="6140450" y="5695950"/>
          <p14:tracePt t="51726" x="6153150" y="5689600"/>
          <p14:tracePt t="51742" x="6178550" y="5689600"/>
          <p14:tracePt t="51759" x="6197600" y="5689600"/>
          <p14:tracePt t="51776" x="6216650" y="5689600"/>
          <p14:tracePt t="51792" x="6223000" y="5683250"/>
          <p14:tracePt t="51809" x="6229350" y="5683250"/>
          <p14:tracePt t="51841" x="6235700" y="5676900"/>
          <p14:tracePt t="51865" x="6242050" y="5676900"/>
          <p14:tracePt t="51873" x="6248400" y="5676900"/>
          <p14:tracePt t="51882" x="6254750" y="5676900"/>
          <p14:tracePt t="51898" x="6261100" y="5676900"/>
          <p14:tracePt t="51909" x="6273800" y="5676900"/>
          <p14:tracePt t="51925" x="6292850" y="5676900"/>
          <p14:tracePt t="51942" x="6311900" y="5676900"/>
          <p14:tracePt t="51959" x="6337300" y="5676900"/>
          <p14:tracePt t="51976" x="6362700" y="5676900"/>
          <p14:tracePt t="51992" x="6381750" y="5676900"/>
          <p14:tracePt t="52009" x="6400800" y="5683250"/>
          <p14:tracePt t="52026" x="6407150" y="5683250"/>
          <p14:tracePt t="52042" x="6413500" y="5683250"/>
          <p14:tracePt t="52059" x="6419850" y="5683250"/>
          <p14:tracePt t="52076" x="6432550" y="5683250"/>
          <p14:tracePt t="52092" x="6445250" y="5683250"/>
          <p14:tracePt t="52109" x="6451600" y="5683250"/>
          <p14:tracePt t="52126" x="6464300" y="5683250"/>
          <p14:tracePt t="52142" x="6470650" y="5683250"/>
          <p14:tracePt t="52159" x="6477000" y="5683250"/>
          <p14:tracePt t="52176" x="6483350" y="5683250"/>
          <p14:tracePt t="52193" x="6502400" y="5683250"/>
          <p14:tracePt t="52209" x="6508750" y="5683250"/>
          <p14:tracePt t="52226" x="6521450" y="5683250"/>
          <p14:tracePt t="52242" x="6534150" y="5689600"/>
          <p14:tracePt t="52259" x="6559550" y="5689600"/>
          <p14:tracePt t="52276" x="6578600" y="5689600"/>
          <p14:tracePt t="52292" x="6584950" y="5689600"/>
          <p14:tracePt t="52309" x="6591300" y="5689600"/>
          <p14:tracePt t="52326" x="6597650" y="5689600"/>
          <p14:tracePt t="52426" x="6591300" y="5689600"/>
          <p14:tracePt t="52434" x="6584950" y="5689600"/>
          <p14:tracePt t="52442" x="6565900" y="5689600"/>
          <p14:tracePt t="52459" x="6508750" y="5689600"/>
          <p14:tracePt t="52476" x="6419850" y="5683250"/>
          <p14:tracePt t="52493" x="6324600" y="5664200"/>
          <p14:tracePt t="52509" x="6235700" y="5657850"/>
          <p14:tracePt t="52526" x="6127750" y="5645150"/>
          <p14:tracePt t="52543" x="6026150" y="5632450"/>
          <p14:tracePt t="52559" x="5937250" y="5626100"/>
          <p14:tracePt t="52577" x="5873750" y="5626100"/>
          <p14:tracePt t="52593" x="5861050" y="5626100"/>
          <p14:tracePt t="52609" x="5854700" y="5626100"/>
          <p14:tracePt t="53002" x="5848350" y="5626100"/>
          <p14:tracePt t="53018" x="5848350" y="5619750"/>
          <p14:tracePt t="53034" x="5842000" y="5613400"/>
          <p14:tracePt t="53042" x="5829300" y="5613400"/>
          <p14:tracePt t="53049" x="5822950" y="5607050"/>
          <p14:tracePt t="53060" x="5816600" y="5607050"/>
          <p14:tracePt t="53076" x="5797550" y="5600700"/>
          <p14:tracePt t="53093" x="5759450" y="5594350"/>
          <p14:tracePt t="53110" x="5721350" y="5588000"/>
          <p14:tracePt t="53126" x="5657850" y="5575300"/>
          <p14:tracePt t="53143" x="5607050" y="5568950"/>
          <p14:tracePt t="53160" x="5556250" y="5568950"/>
          <p14:tracePt t="53177" x="5473700" y="5562600"/>
          <p14:tracePt t="53193" x="5435600" y="5556250"/>
          <p14:tracePt t="53210" x="5416550" y="5556250"/>
          <p14:tracePt t="53226" x="5403850" y="5556250"/>
          <p14:tracePt t="53243" x="5397500" y="5556250"/>
          <p14:tracePt t="53314" x="5391150" y="5556250"/>
          <p14:tracePt t="53338" x="5384800" y="5556250"/>
          <p14:tracePt t="53362" x="5378450" y="5556250"/>
          <p14:tracePt t="53377" x="5372100" y="5556250"/>
          <p14:tracePt t="53393" x="5372100" y="5549900"/>
          <p14:tracePt t="53401" x="5365750" y="5549900"/>
          <p14:tracePt t="53410" x="5359400" y="5549900"/>
          <p14:tracePt t="53426" x="5353050" y="5549900"/>
          <p14:tracePt t="53490" x="5359400" y="5556250"/>
          <p14:tracePt t="53498" x="5372100" y="5556250"/>
          <p14:tracePt t="53510" x="5391150" y="5568950"/>
          <p14:tracePt t="53527" x="5422900" y="5588000"/>
          <p14:tracePt t="53543" x="5486400" y="5607050"/>
          <p14:tracePt t="53560" x="5575300" y="5626100"/>
          <p14:tracePt t="53577" x="5753100" y="5632450"/>
          <p14:tracePt t="53593" x="5873750" y="5638800"/>
          <p14:tracePt t="53610" x="6013450" y="5638800"/>
          <p14:tracePt t="53627" x="6172200" y="5645150"/>
          <p14:tracePt t="53643" x="6337300" y="5657850"/>
          <p14:tracePt t="53660" x="6470650" y="5664200"/>
          <p14:tracePt t="53677" x="6572250" y="5664200"/>
          <p14:tracePt t="53694" x="6648450" y="5664200"/>
          <p14:tracePt t="53710" x="6705600" y="5664200"/>
          <p14:tracePt t="53727" x="6750050" y="5651500"/>
          <p14:tracePt t="53744" x="6769100" y="5638800"/>
          <p14:tracePt t="53749" x="6781800" y="5638800"/>
          <p14:tracePt t="53762" x="6794500" y="5613400"/>
          <p14:tracePt t="53778" x="6807200" y="5581650"/>
          <p14:tracePt t="53794" x="6819900" y="5549900"/>
          <p14:tracePt t="53810" x="6832600" y="5524500"/>
          <p14:tracePt t="53827" x="6845300" y="5499100"/>
          <p14:tracePt t="53844" x="6851650" y="5467350"/>
          <p14:tracePt t="53860" x="6858000" y="5429250"/>
          <p14:tracePt t="53877" x="6864350" y="5403850"/>
          <p14:tracePt t="53894" x="6858000" y="5365750"/>
          <p14:tracePt t="53910" x="6845300" y="5334000"/>
          <p14:tracePt t="53927" x="6813550" y="5289550"/>
          <p14:tracePt t="53944" x="6781800" y="5238750"/>
          <p14:tracePt t="53960" x="6743700" y="5200650"/>
          <p14:tracePt t="53977" x="6667500" y="5162550"/>
          <p14:tracePt t="53995" x="6521450" y="5124450"/>
          <p14:tracePt t="54010" x="6432550" y="5118100"/>
          <p14:tracePt t="54027" x="6375400" y="5130800"/>
          <p14:tracePt t="54044" x="6324600" y="5181600"/>
          <p14:tracePt t="54060" x="6286500" y="5283200"/>
          <p14:tracePt t="54077" x="6286500" y="5429250"/>
          <p14:tracePt t="54094" x="6388100" y="5607050"/>
          <p14:tracePt t="54110" x="6572250" y="5835650"/>
          <p14:tracePt t="54127" x="6775450" y="6026150"/>
          <p14:tracePt t="54144" x="6978650" y="6178550"/>
          <p14:tracePt t="54161" x="7156450" y="6273800"/>
          <p14:tracePt t="54178" x="7340600" y="6375400"/>
          <p14:tracePt t="54194" x="7416800" y="6394450"/>
          <p14:tracePt t="54211" x="7467600" y="6407150"/>
          <p14:tracePt t="54227" x="7486650" y="6407150"/>
          <p14:tracePt t="54267" x="7480300" y="6407150"/>
          <p14:tracePt t="54277" x="7467600" y="6400800"/>
          <p14:tracePt t="54294" x="7404100" y="6375400"/>
          <p14:tracePt t="54311" x="7321550" y="6343650"/>
          <p14:tracePt t="54327" x="7181850" y="6292850"/>
          <p14:tracePt t="54344" x="6991350" y="6223000"/>
          <p14:tracePt t="54361" x="6781800" y="6140450"/>
          <p14:tracePt t="54377" x="6470650" y="6076950"/>
          <p14:tracePt t="54394" x="6350000" y="6064250"/>
          <p14:tracePt t="54410" x="6280150" y="6064250"/>
          <p14:tracePt t="54427" x="6210300" y="6057900"/>
          <p14:tracePt t="54444" x="6184900" y="6057900"/>
          <p14:tracePt t="54461" x="6178550" y="6057900"/>
          <p14:tracePt t="54494" x="6203950" y="6070600"/>
          <p14:tracePt t="54511" x="6311900" y="6083300"/>
          <p14:tracePt t="54527" x="6470650" y="6102350"/>
          <p14:tracePt t="54544" x="6642100" y="6108700"/>
          <p14:tracePt t="54561" x="6819900" y="6108700"/>
          <p14:tracePt t="54577" x="7175500" y="6108700"/>
          <p14:tracePt t="54594" x="7486650" y="6121400"/>
          <p14:tracePt t="54611" x="7747000" y="6121400"/>
          <p14:tracePt t="54627" x="8032750" y="6121400"/>
          <p14:tracePt t="54644" x="8324850" y="6121400"/>
          <p14:tracePt t="54661" x="8610600" y="6121400"/>
          <p14:tracePt t="54677" x="8858250" y="6121400"/>
          <p14:tracePt t="54694" x="9048750" y="6127750"/>
          <p14:tracePt t="54711" x="9207500" y="6127750"/>
          <p14:tracePt t="54727" x="9321800" y="6121400"/>
          <p14:tracePt t="54744" x="9391650" y="6102350"/>
          <p14:tracePt t="54761" x="9423400" y="6096000"/>
          <p14:tracePt t="54778" x="9429750" y="6089650"/>
          <p14:tracePt t="54794" x="9423400" y="6083300"/>
          <p14:tracePt t="54811" x="9353550" y="6076950"/>
          <p14:tracePt t="54828" x="9207500" y="6070600"/>
          <p14:tracePt t="54844" x="9004300" y="6051550"/>
          <p14:tracePt t="54861" x="8724900" y="6013450"/>
          <p14:tracePt t="54878" x="8324850" y="5988050"/>
          <p14:tracePt t="54894" x="7854950" y="5937250"/>
          <p14:tracePt t="54911" x="7461250" y="5924550"/>
          <p14:tracePt t="54928" x="7245350" y="5930900"/>
          <p14:tracePt t="54945" x="7150100" y="5943600"/>
          <p14:tracePt t="54961" x="7124700" y="5943600"/>
          <p14:tracePt t="54994" x="7169150" y="5943600"/>
          <p14:tracePt t="55012" x="7296150" y="5943600"/>
          <p14:tracePt t="55028" x="7473950" y="5962650"/>
          <p14:tracePt t="55044" x="7683500" y="5975350"/>
          <p14:tracePt t="55061" x="7924800" y="5994400"/>
          <p14:tracePt t="55078" x="8134350" y="5994400"/>
          <p14:tracePt t="55095" x="8356600" y="6007100"/>
          <p14:tracePt t="55111" x="8534400" y="6007100"/>
          <p14:tracePt t="55128" x="8674100" y="6007100"/>
          <p14:tracePt t="55144" x="8788400" y="6007100"/>
          <p14:tracePt t="55162" x="8902700" y="6026150"/>
          <p14:tracePt t="55178" x="8928100" y="6032500"/>
          <p14:tracePt t="55227" x="8921750" y="6032500"/>
          <p14:tracePt t="55235" x="8915400" y="6032500"/>
          <p14:tracePt t="55245" x="8896350" y="6032500"/>
          <p14:tracePt t="55261" x="8870950" y="6032500"/>
          <p14:tracePt t="55278" x="8864600" y="6032500"/>
          <p14:tracePt t="55427" x="8870950" y="6032500"/>
          <p14:tracePt t="55435" x="8883650" y="6032500"/>
          <p14:tracePt t="55445" x="8896350" y="6032500"/>
          <p14:tracePt t="55462" x="8947150" y="6032500"/>
          <p14:tracePt t="55478" x="8997950" y="6032500"/>
          <p14:tracePt t="55495" x="9067800" y="6032500"/>
          <p14:tracePt t="55512" x="9144000" y="6032500"/>
          <p14:tracePt t="55528" x="9182100" y="6032500"/>
          <p14:tracePt t="55545" x="9207500" y="6032500"/>
          <p14:tracePt t="55562" x="9213850" y="6032500"/>
          <p14:tracePt t="55843" x="9220200" y="6032500"/>
          <p14:tracePt t="55859" x="9232900" y="6032500"/>
          <p14:tracePt t="55867" x="9251950" y="6032500"/>
          <p14:tracePt t="55875" x="9264650" y="6032500"/>
          <p14:tracePt t="55892" x="9315450" y="6032500"/>
          <p14:tracePt t="55908" x="9359900" y="6032500"/>
          <p14:tracePt t="55925" x="9417050" y="6032500"/>
          <p14:tracePt t="55941" x="9455150" y="6032500"/>
          <p14:tracePt t="55958" x="9493250" y="6038850"/>
          <p14:tracePt t="55975" x="9505950" y="6038850"/>
          <p14:tracePt t="55991" x="9518650" y="6038850"/>
          <p14:tracePt t="56008" x="9525000" y="6038850"/>
          <p14:tracePt t="56025" x="9531350" y="6038850"/>
          <p14:tracePt t="56428" x="9531350" y="6045200"/>
          <p14:tracePt t="56509" x="9525000" y="6045200"/>
          <p14:tracePt t="56563" x="9518650" y="6045200"/>
          <p14:tracePt t="56684" x="9512300" y="6045200"/>
          <p14:tracePt t="56692" x="9512300" y="6051550"/>
          <p14:tracePt t="56827" x="9505950" y="6051550"/>
          <p14:tracePt t="56836" x="9499600" y="6051550"/>
          <p14:tracePt t="56876" x="9493250" y="6051550"/>
          <p14:tracePt t="56900" x="9493250" y="6057900"/>
          <p14:tracePt t="56916" x="9486900" y="6057900"/>
          <p14:tracePt t="56931" x="9480550" y="6057900"/>
          <p14:tracePt t="56948" x="9474200" y="6057900"/>
          <p14:tracePt t="56957" x="9461500" y="6057900"/>
          <p14:tracePt t="56969" x="9455150" y="6057900"/>
          <p14:tracePt t="56988" x="9417050" y="6057900"/>
          <p14:tracePt t="57003" x="9385300" y="6057900"/>
          <p14:tracePt t="57019" x="9353550" y="6057900"/>
          <p14:tracePt t="57036" x="9328150" y="6057900"/>
          <p14:tracePt t="57053" x="9315450" y="6057900"/>
          <p14:tracePt t="57069" x="9296400" y="6057900"/>
          <p14:tracePt t="57300" x="9290050" y="6057900"/>
          <p14:tracePt t="57308" x="9283700" y="6064250"/>
          <p14:tracePt t="57316" x="9277350" y="6070600"/>
          <p14:tracePt t="57325" x="9258300" y="6076950"/>
          <p14:tracePt t="57341" x="9232900" y="6083300"/>
          <p14:tracePt t="57358" x="9188450" y="6108700"/>
          <p14:tracePt t="57375" x="9144000" y="6134100"/>
          <p14:tracePt t="57391" x="9099550" y="6159500"/>
          <p14:tracePt t="57408" x="9048750" y="6184900"/>
          <p14:tracePt t="57425" x="9017000" y="6197600"/>
          <p14:tracePt t="57441" x="8997950" y="6210300"/>
          <p14:tracePt t="57459" x="8985250" y="6210300"/>
          <p14:tracePt t="57492" x="8978900" y="6216650"/>
          <p14:tracePt t="57596" x="8972550" y="6216650"/>
          <p14:tracePt t="57604" x="8966200" y="6216650"/>
          <p14:tracePt t="57613" x="8959850" y="6216650"/>
          <p14:tracePt t="57630" x="8953500" y="6216650"/>
          <p14:tracePt t="57642" x="8947150" y="6216650"/>
          <p14:tracePt t="57659" x="8921750" y="6216650"/>
          <p14:tracePt t="57675" x="8896350" y="6216650"/>
          <p14:tracePt t="57692" x="8864600" y="6216650"/>
          <p14:tracePt t="57708" x="8820150" y="6223000"/>
          <p14:tracePt t="57725" x="8769350" y="6223000"/>
          <p14:tracePt t="57742" x="8699500" y="6223000"/>
          <p14:tracePt t="57759" x="8604250" y="6223000"/>
          <p14:tracePt t="57764" x="8559800" y="6223000"/>
          <p14:tracePt t="57775" x="8509000" y="6223000"/>
          <p14:tracePt t="57792" x="8420100" y="6210300"/>
          <p14:tracePt t="57809" x="8356600" y="6210300"/>
          <p14:tracePt t="57825" x="8312150" y="6210300"/>
          <p14:tracePt t="57842" x="8280400" y="6210300"/>
          <p14:tracePt t="57859" x="8255000" y="6210300"/>
          <p14:tracePt t="57875" x="8248650" y="6210300"/>
          <p14:tracePt t="57892" x="8242300" y="6210300"/>
          <p14:tracePt t="57948" x="8235950" y="6210300"/>
          <p14:tracePt t="57964" x="8229600" y="6210300"/>
          <p14:tracePt t="57980" x="8223250" y="6210300"/>
          <p14:tracePt t="57997" x="8216900" y="6210300"/>
          <p14:tracePt t="58004" x="8210550" y="6210300"/>
          <p14:tracePt t="58020" x="8204200" y="6210300"/>
          <p14:tracePt t="58029" x="8197850" y="6210300"/>
          <p14:tracePt t="58045" x="8191500" y="6210300"/>
          <p14:tracePt t="58059" x="8178800" y="6210300"/>
          <p14:tracePt t="58075" x="8159750" y="6203950"/>
          <p14:tracePt t="58092" x="8140700" y="6197600"/>
          <p14:tracePt t="58109" x="8128000" y="6191250"/>
          <p14:tracePt t="58125" x="8115300" y="6191250"/>
          <p14:tracePt t="58142" x="8108950" y="6184900"/>
          <p14:tracePt t="58159" x="8102600" y="6184900"/>
          <p14:tracePt t="58331" x="8096250" y="6184900"/>
          <p14:tracePt t="58339" x="8083550" y="6184900"/>
          <p14:tracePt t="58347" x="8077200" y="6184900"/>
          <p14:tracePt t="58359" x="8064500" y="6184900"/>
          <p14:tracePt t="58375" x="8026400" y="6178550"/>
          <p14:tracePt t="58392" x="7969250" y="6172200"/>
          <p14:tracePt t="58409" x="7880350" y="6159500"/>
          <p14:tracePt t="58426" x="7772400" y="6146800"/>
          <p14:tracePt t="58442" x="7658100" y="6121400"/>
          <p14:tracePt t="58459" x="7505700" y="6102350"/>
          <p14:tracePt t="58475" x="7410450" y="6096000"/>
          <p14:tracePt t="58492" x="7302500" y="6089650"/>
          <p14:tracePt t="58509" x="7207250" y="6089650"/>
          <p14:tracePt t="58525" x="7118350" y="6089650"/>
          <p14:tracePt t="58542" x="7023100" y="6089650"/>
          <p14:tracePt t="58559" x="6915150" y="6089650"/>
          <p14:tracePt t="58576" x="6788150" y="6089650"/>
          <p14:tracePt t="58592" x="6616700" y="6089650"/>
          <p14:tracePt t="58609" x="6451600" y="6089650"/>
          <p14:tracePt t="58626" x="6350000" y="6096000"/>
          <p14:tracePt t="58642" x="6261100" y="6108700"/>
          <p14:tracePt t="58659" x="6197600" y="6108700"/>
          <p14:tracePt t="58676" x="6127750" y="6108700"/>
          <p14:tracePt t="58692" x="6089650" y="6108700"/>
          <p14:tracePt t="58709" x="6064250" y="6108700"/>
          <p14:tracePt t="58726" x="6038850" y="6108700"/>
          <p14:tracePt t="58743" x="6000750" y="6108700"/>
          <p14:tracePt t="58759" x="5975350" y="6108700"/>
          <p14:tracePt t="58776" x="5956300" y="6108700"/>
          <p14:tracePt t="58793" x="5930900" y="6108700"/>
          <p14:tracePt t="58809" x="5899150" y="6108700"/>
          <p14:tracePt t="58826" x="5867400" y="6108700"/>
          <p14:tracePt t="58845" x="5822950" y="6096000"/>
          <p14:tracePt t="58859" x="5803900" y="6096000"/>
          <p14:tracePt t="58876" x="5746750" y="6076950"/>
          <p14:tracePt t="58893" x="5695950" y="6070600"/>
          <p14:tracePt t="58909" x="5664200" y="6064250"/>
          <p14:tracePt t="58926" x="5626100" y="6057900"/>
          <p14:tracePt t="58943" x="5613400" y="6051550"/>
          <p14:tracePt t="58959" x="5607050" y="6051550"/>
          <p14:tracePt t="58976" x="5600700" y="6051550"/>
          <p14:tracePt t="58993" x="5594350" y="6051550"/>
          <p14:tracePt t="59010" x="5581650" y="6051550"/>
          <p14:tracePt t="59026" x="5568950" y="6051550"/>
          <p14:tracePt t="59044" x="5556250" y="6051550"/>
          <p14:tracePt t="59059" x="5556250" y="6057900"/>
          <p14:tracePt t="59076" x="5568950" y="6064250"/>
          <p14:tracePt t="59093" x="5575300" y="6064250"/>
          <p14:tracePt t="59109" x="5575300" y="6057900"/>
          <p14:tracePt t="59629" x="5575300" y="6064250"/>
          <p14:tracePt t="59645" x="5575300" y="6070600"/>
          <p14:tracePt t="59677" x="5575300" y="6076950"/>
          <p14:tracePt t="59693" x="5568950" y="6083300"/>
          <p14:tracePt t="59701" x="5562600" y="6089650"/>
          <p14:tracePt t="59717" x="5556250" y="6096000"/>
          <p14:tracePt t="59725" x="5549900" y="6096000"/>
          <p14:tracePt t="59737" x="5543550" y="6096000"/>
          <p14:tracePt t="59754" x="5543550" y="6108700"/>
          <p14:tracePt t="59770" x="5543550" y="6115050"/>
          <p14:tracePt t="59787" x="5537200" y="6127750"/>
          <p14:tracePt t="59804" x="5530850" y="6134100"/>
          <p14:tracePt t="59820" x="5530850" y="6153150"/>
          <p14:tracePt t="59837" x="5530850" y="6159500"/>
          <p14:tracePt t="59854" x="5530850" y="6172200"/>
          <p14:tracePt t="59870" x="5524500" y="6178550"/>
          <p14:tracePt t="59887" x="5524500" y="6191250"/>
          <p14:tracePt t="59904" x="5518150" y="6197600"/>
          <p14:tracePt t="59920" x="5518150" y="6210300"/>
          <p14:tracePt t="59937" x="5511800" y="6210300"/>
          <p14:tracePt t="60286" x="5505450" y="6216650"/>
          <p14:tracePt t="60294" x="5499100" y="6216650"/>
          <p14:tracePt t="60301" x="5492750" y="6223000"/>
          <p14:tracePt t="60310" x="5473700" y="6235700"/>
          <p14:tracePt t="60327" x="5429250" y="6248400"/>
          <p14:tracePt t="60343" x="5397500" y="6267450"/>
          <p14:tracePt t="60360" x="5378450" y="6273800"/>
          <p14:tracePt t="60377" x="5372100" y="6280150"/>
          <p14:tracePt t="60393" x="5365750" y="6286500"/>
          <p14:tracePt t="60410" x="5359400" y="6292850"/>
          <p14:tracePt t="60427" x="5359400" y="6305550"/>
          <p14:tracePt t="60445" x="5353050" y="6305550"/>
          <p14:tracePt t="60460" x="5353050" y="6311900"/>
          <p14:tracePt t="60478" x="5353050" y="6318250"/>
          <p14:tracePt t="60501" x="5353050" y="6324600"/>
          <p14:tracePt t="60533" x="5353050" y="6330950"/>
          <p14:tracePt t="60573" x="5353050" y="6337300"/>
          <p14:tracePt t="60589" x="5359400" y="6337300"/>
          <p14:tracePt t="60605" x="5365750" y="6337300"/>
          <p14:tracePt t="60637" x="5372100" y="6337300"/>
          <p14:tracePt t="60646" x="5378450" y="6343650"/>
          <p14:tracePt t="60653" x="5384800" y="6343650"/>
          <p14:tracePt t="60661" x="5391150" y="6343650"/>
          <p14:tracePt t="60677" x="5416550" y="6343650"/>
          <p14:tracePt t="60694" x="5473700" y="6343650"/>
          <p14:tracePt t="60710" x="5581650" y="6324600"/>
          <p14:tracePt t="60727" x="5753100" y="6299200"/>
          <p14:tracePt t="60743" x="5956300" y="6273800"/>
          <p14:tracePt t="60760" x="6115050" y="6248400"/>
          <p14:tracePt t="60777" x="6216650" y="6223000"/>
          <p14:tracePt t="60794" x="6267450" y="6223000"/>
          <p14:tracePt t="60810" x="6299200" y="6223000"/>
          <p14:tracePt t="60827" x="6324600" y="6223000"/>
          <p14:tracePt t="60878" x="6311900" y="6223000"/>
          <p14:tracePt t="60894" x="6305550" y="6223000"/>
          <p14:tracePt t="60901" x="6299200" y="6223000"/>
          <p14:tracePt t="60911" x="6299200" y="6216650"/>
          <p14:tracePt t="60927" x="6292850" y="6216650"/>
          <p14:tracePt t="60944" x="6280150" y="6216650"/>
          <p14:tracePt t="60961" x="6273800" y="6216650"/>
          <p14:tracePt t="60977" x="6267450" y="6216650"/>
          <p14:tracePt t="61011" x="6261100" y="6216650"/>
          <p14:tracePt t="61028" x="6248400" y="6210300"/>
          <p14:tracePt t="61045" x="6216650" y="6191250"/>
          <p14:tracePt t="61061" x="6191250" y="6178550"/>
          <p14:tracePt t="61077" x="6159500" y="6165850"/>
          <p14:tracePt t="61094" x="6134100" y="6159500"/>
          <p14:tracePt t="61111" x="6096000" y="6153150"/>
          <p14:tracePt t="61127" x="6064250" y="6146800"/>
          <p14:tracePt t="61144" x="6057900" y="6146800"/>
          <p14:tracePt t="61446" x="6064250" y="6146800"/>
          <p14:tracePt t="61461" x="6076950" y="6146800"/>
          <p14:tracePt t="61470" x="6089650" y="6146800"/>
          <p14:tracePt t="61478" x="6096000" y="6146800"/>
          <p14:tracePt t="61487" x="6115050" y="6146800"/>
          <p14:tracePt t="61504" x="6140450" y="6146800"/>
          <p14:tracePt t="61520" x="6172200" y="6153150"/>
          <p14:tracePt t="61537" x="6210300" y="6153150"/>
          <p14:tracePt t="61554" x="6267450" y="6159500"/>
          <p14:tracePt t="61570" x="6337300" y="6165850"/>
          <p14:tracePt t="61587" x="6413500" y="6172200"/>
          <p14:tracePt t="61604" x="6508750" y="6172200"/>
          <p14:tracePt t="61621" x="6591300" y="6172200"/>
          <p14:tracePt t="61637" x="6756400" y="6172200"/>
          <p14:tracePt t="61654" x="6870700" y="6172200"/>
          <p14:tracePt t="61671" x="6978650" y="6172200"/>
          <p14:tracePt t="61687" x="7105650" y="6165850"/>
          <p14:tracePt t="61704" x="7245350" y="6153150"/>
          <p14:tracePt t="61721" x="7372350" y="6153150"/>
          <p14:tracePt t="61738" x="7493000" y="6153150"/>
          <p14:tracePt t="61754" x="7607300" y="6153150"/>
          <p14:tracePt t="61771" x="7727950" y="6153150"/>
          <p14:tracePt t="61776" x="7778750" y="6153150"/>
          <p14:tracePt t="61788" x="7829550" y="6153150"/>
          <p14:tracePt t="61805" x="8001000" y="6153150"/>
          <p14:tracePt t="61821" x="8128000" y="6153150"/>
          <p14:tracePt t="61837" x="8280400" y="6146800"/>
          <p14:tracePt t="61854" x="8470900" y="6146800"/>
          <p14:tracePt t="61871" x="8743950" y="6146800"/>
          <p14:tracePt t="61887" x="9131300" y="6146800"/>
          <p14:tracePt t="61904" x="9531350" y="6153150"/>
          <p14:tracePt t="61921" x="9899650" y="6153150"/>
          <p14:tracePt t="61937" x="10172700" y="6146800"/>
          <p14:tracePt t="61954" x="10369550" y="6134100"/>
          <p14:tracePt t="61971" x="10496550" y="6134100"/>
          <p14:tracePt t="61988" x="10553700" y="6134100"/>
          <p14:tracePt t="62004" x="10566400" y="6134100"/>
          <p14:tracePt t="62062" x="10566400" y="6127750"/>
          <p14:tracePt t="62190" x="10560050" y="6127750"/>
          <p14:tracePt t="62486" x="10553700" y="6127750"/>
          <p14:tracePt t="62606" x="10547350" y="6127750"/>
          <p14:tracePt t="62856" x="10541000" y="6127750"/>
          <p14:tracePt t="62862" x="10541000" y="6121400"/>
          <p14:tracePt t="62878" x="10534650" y="6121400"/>
          <p14:tracePt t="62895" x="10528300" y="6121400"/>
          <p14:tracePt t="62910" x="10521950" y="6121400"/>
          <p14:tracePt t="62919" x="10515600" y="6121400"/>
          <p14:tracePt t="62933" x="10509250" y="6127750"/>
          <p14:tracePt t="62950" x="10496550" y="6134100"/>
          <p14:tracePt t="62967" x="10483850" y="6140450"/>
          <p14:tracePt t="62983" x="10464800" y="6146800"/>
          <p14:tracePt t="63000" x="10426700" y="6165850"/>
          <p14:tracePt t="63017" x="10394950" y="6172200"/>
          <p14:tracePt t="63033" x="10382250" y="6172200"/>
          <p14:tracePt t="63190" x="10375900" y="6172200"/>
          <p14:tracePt t="63366" x="10369550" y="6172200"/>
          <p14:tracePt t="63382" x="10363200" y="6159500"/>
          <p14:tracePt t="63390" x="10356850" y="6153150"/>
          <p14:tracePt t="63398" x="10350500" y="6146800"/>
          <p14:tracePt t="63408" x="10344150" y="6140450"/>
          <p14:tracePt t="63423" x="10331450" y="6134100"/>
          <p14:tracePt t="63440" x="10325100" y="6127750"/>
          <p14:tracePt t="63687" x="10325100" y="6121400"/>
          <p14:tracePt t="63695" x="10325100" y="6108700"/>
          <p14:tracePt t="63703" x="10318750" y="6102350"/>
          <p14:tracePt t="63712" x="10312400" y="6089650"/>
          <p14:tracePt t="63728" x="10306050" y="6070600"/>
          <p14:tracePt t="63745" x="10280650" y="6032500"/>
          <p14:tracePt t="63762" x="10242550" y="5981700"/>
          <p14:tracePt t="63766" x="10210800" y="5943600"/>
          <p14:tracePt t="63778" x="10166350" y="5880100"/>
          <p14:tracePt t="63795" x="10064750" y="5753100"/>
          <p14:tracePt t="63812" x="9931400" y="5594350"/>
          <p14:tracePt t="63829" x="9753600" y="5416550"/>
          <p14:tracePt t="63846" x="9290050" y="4946650"/>
          <p14:tracePt t="63862" x="8839200" y="4533900"/>
          <p14:tracePt t="63878" x="8286750" y="4057650"/>
          <p14:tracePt t="63895" x="7645400" y="3492500"/>
          <p14:tracePt t="63912" x="7004050" y="2927350"/>
          <p14:tracePt t="63928" x="6330950" y="2413000"/>
          <p14:tracePt t="63945" x="5511800" y="1873250"/>
          <p14:tracePt t="63962" x="4610100" y="1409700"/>
          <p14:tracePt t="63979" x="3771900" y="1028700"/>
          <p14:tracePt t="63995" x="3092450" y="736600"/>
          <p14:tracePt t="64012" x="2482850" y="552450"/>
          <p14:tracePt t="64029" x="2032000" y="419100"/>
          <p14:tracePt t="64046" x="1346200" y="241300"/>
          <p14:tracePt t="64062" x="1041400" y="1524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01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45"/>
    </mc:Choice>
    <mc:Fallback xmlns="">
      <p:transition spd="slow" advTm="70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5" x="584200" y="361950"/>
          <p14:tracePt t="304" x="666750" y="387350"/>
          <p14:tracePt t="311" x="755650" y="425450"/>
          <p14:tracePt t="319" x="869950" y="469900"/>
          <p14:tracePt t="335" x="1155700" y="565150"/>
          <p14:tracePt t="352" x="1555750" y="717550"/>
          <p14:tracePt t="369" x="1936750" y="863600"/>
          <p14:tracePt t="385" x="2228850" y="1022350"/>
          <p14:tracePt t="402" x="2463800" y="1162050"/>
          <p14:tracePt t="419" x="2628900" y="1257300"/>
          <p14:tracePt t="435" x="2743200" y="1333500"/>
          <p14:tracePt t="452" x="2819400" y="1377950"/>
          <p14:tracePt t="469" x="2863850" y="1416050"/>
          <p14:tracePt t="486" x="2921000" y="1460500"/>
          <p14:tracePt t="502" x="2952750" y="1479550"/>
          <p14:tracePt t="519" x="2959100" y="1485900"/>
          <p14:tracePt t="535" x="2965450" y="1485900"/>
          <p14:tracePt t="25794" x="2965450" y="1492250"/>
          <p14:tracePt t="25803" x="2965450" y="1498600"/>
          <p14:tracePt t="25811" x="2978150" y="1517650"/>
          <p14:tracePt t="25821" x="2978150" y="1530350"/>
          <p14:tracePt t="25838" x="2990850" y="1543050"/>
          <p14:tracePt t="25855" x="2997200" y="1555750"/>
          <p14:tracePt t="25871" x="3003550" y="1562100"/>
          <p14:tracePt t="25888" x="3009900" y="1568450"/>
          <p14:tracePt t="25905" x="3009900" y="1574800"/>
          <p14:tracePt t="26067" x="3016250" y="1581150"/>
          <p14:tracePt t="26076" x="3022600" y="1587500"/>
          <p14:tracePt t="26083" x="3035300" y="1593850"/>
          <p14:tracePt t="26091" x="3054350" y="1606550"/>
          <p14:tracePt t="26105" x="3060700" y="1619250"/>
          <p14:tracePt t="26122" x="3092450" y="1644650"/>
          <p14:tracePt t="26138" x="3136900" y="1670050"/>
          <p14:tracePt t="26155" x="3155950" y="1682750"/>
          <p14:tracePt t="26172" x="3168650" y="1682750"/>
          <p14:tracePt t="26188" x="3175000" y="1689100"/>
          <p14:tracePt t="26443" x="3175000" y="1695450"/>
          <p14:tracePt t="26451" x="3175000" y="1701800"/>
          <p14:tracePt t="26459" x="3175000" y="1708150"/>
          <p14:tracePt t="26468" x="3175000" y="1720850"/>
          <p14:tracePt t="26485" x="3175000" y="1746250"/>
          <p14:tracePt t="26501" x="3175000" y="1784350"/>
          <p14:tracePt t="26518" x="3162300" y="1847850"/>
          <p14:tracePt t="26535" x="3124200" y="1936750"/>
          <p14:tracePt t="26551" x="3086100" y="2063750"/>
          <p14:tracePt t="26568" x="3067050" y="2184400"/>
          <p14:tracePt t="26585" x="3060700" y="2311400"/>
          <p14:tracePt t="26589" x="3060700" y="2362200"/>
          <p14:tracePt t="26601" x="3079750" y="2432050"/>
          <p14:tracePt t="26618" x="3124200" y="2527300"/>
          <p14:tracePt t="26635" x="3200400" y="2667000"/>
          <p14:tracePt t="26651" x="3270250" y="2768600"/>
          <p14:tracePt t="26668" x="3359150" y="2889250"/>
          <p14:tracePt t="26685" x="3441700" y="3003550"/>
          <p14:tracePt t="26701" x="3524250" y="3105150"/>
          <p14:tracePt t="26718" x="3581400" y="3168650"/>
          <p14:tracePt t="26735" x="3638550" y="3213100"/>
          <p14:tracePt t="26751" x="3702050" y="3244850"/>
          <p14:tracePt t="26768" x="3765550" y="3270250"/>
          <p14:tracePt t="26785" x="3822700" y="3282950"/>
          <p14:tracePt t="26803" x="3917950" y="3308350"/>
          <p14:tracePt t="26818" x="3949700" y="3314700"/>
          <p14:tracePt t="26835" x="4064000" y="3333750"/>
          <p14:tracePt t="26851" x="4121150" y="3346450"/>
          <p14:tracePt t="26868" x="4171950" y="3365500"/>
          <p14:tracePt t="26885" x="4222750" y="3384550"/>
          <p14:tracePt t="26902" x="4273550" y="3397250"/>
          <p14:tracePt t="26918" x="4337050" y="3416300"/>
          <p14:tracePt t="26935" x="4375150" y="3422650"/>
          <p14:tracePt t="26952" x="4406900" y="3429000"/>
          <p14:tracePt t="26968" x="4432300" y="3435350"/>
          <p14:tracePt t="26985" x="4445000" y="3441700"/>
          <p14:tracePt t="27002" x="4451350" y="3441700"/>
          <p14:tracePt t="27069" x="4457700" y="3441700"/>
          <p14:tracePt t="27099" x="4464050" y="3441700"/>
          <p14:tracePt t="27171" x="4470400" y="3441700"/>
          <p14:tracePt t="27203" x="4476750" y="3441700"/>
          <p14:tracePt t="34182" x="4476750" y="3448050"/>
          <p14:tracePt t="34190" x="4470400" y="3460750"/>
          <p14:tracePt t="34198" x="4464050" y="3486150"/>
          <p14:tracePt t="34209" x="4451350" y="3505200"/>
          <p14:tracePt t="34226" x="4438650" y="3562350"/>
          <p14:tracePt t="34242" x="4425950" y="3613150"/>
          <p14:tracePt t="34259" x="4413250" y="3644900"/>
          <p14:tracePt t="34276" x="4406900" y="3670300"/>
          <p14:tracePt t="34292" x="4406900" y="3676650"/>
          <p14:tracePt t="34310" x="4406900" y="3683000"/>
          <p14:tracePt t="34351" x="4406900" y="3689350"/>
          <p14:tracePt t="34358" x="4400550" y="3695700"/>
          <p14:tracePt t="34367" x="4387850" y="3702050"/>
          <p14:tracePt t="34376" x="4375150" y="3721100"/>
          <p14:tracePt t="34392" x="4337050" y="3759200"/>
          <p14:tracePt t="34409" x="4292600" y="3790950"/>
          <p14:tracePt t="34426" x="4254500" y="3829050"/>
          <p14:tracePt t="34442" x="4210050" y="3854450"/>
          <p14:tracePt t="34459" x="4165600" y="3886200"/>
          <p14:tracePt t="34476" x="4114800" y="3917950"/>
          <p14:tracePt t="34493" x="4057650" y="3943350"/>
          <p14:tracePt t="34510" x="4006850" y="3975100"/>
          <p14:tracePt t="34526" x="3987800" y="3981450"/>
          <p14:tracePt t="34543" x="3956050" y="3987800"/>
          <p14:tracePt t="34559" x="3911600" y="4013200"/>
          <p14:tracePt t="34576" x="3854450" y="4038600"/>
          <p14:tracePt t="34593" x="3790950" y="4057650"/>
          <p14:tracePt t="34609" x="3733800" y="4076700"/>
          <p14:tracePt t="34626" x="3695700" y="4089400"/>
          <p14:tracePt t="34643" x="3676650" y="4089400"/>
          <p14:tracePt t="34659" x="3651250" y="4102100"/>
          <p14:tracePt t="34664" x="3632200" y="4108450"/>
          <p14:tracePt t="34676" x="3606800" y="4114800"/>
          <p14:tracePt t="34693" x="3562350" y="4133850"/>
          <p14:tracePt t="34710" x="3530600" y="4152900"/>
          <p14:tracePt t="34726" x="3486150" y="4165600"/>
          <p14:tracePt t="34743" x="3467100" y="4178300"/>
          <p14:tracePt t="34759" x="3448050" y="4191000"/>
          <p14:tracePt t="34776" x="3422650" y="4197350"/>
          <p14:tracePt t="34793" x="3403600" y="4203700"/>
          <p14:tracePt t="34809" x="3390900" y="4203700"/>
          <p14:tracePt t="36160" x="3390900" y="4210050"/>
          <p14:tracePt t="36167" x="3384550" y="4216400"/>
          <p14:tracePt t="36175" x="3371850" y="4222750"/>
          <p14:tracePt t="36185" x="3365500" y="4222750"/>
          <p14:tracePt t="36202" x="3352800" y="4229100"/>
          <p14:tracePt t="36219" x="3314700" y="4229100"/>
          <p14:tracePt t="36235" x="3270250" y="4235450"/>
          <p14:tracePt t="36252" x="3232150" y="4235450"/>
          <p14:tracePt t="36269" x="3219450" y="4235450"/>
          <p14:tracePt t="36285" x="3213100" y="4235450"/>
          <p14:tracePt t="36728" x="3219450" y="4235450"/>
          <p14:tracePt t="36736" x="3225800" y="4235450"/>
          <p14:tracePt t="36745" x="3238500" y="4241800"/>
          <p14:tracePt t="36754" x="3251200" y="4241800"/>
          <p14:tracePt t="36770" x="3270250" y="4248150"/>
          <p14:tracePt t="36787" x="3282950" y="4248150"/>
          <p14:tracePt t="36803" x="3302000" y="4248150"/>
          <p14:tracePt t="36820" x="3308350" y="4248150"/>
          <p14:tracePt t="36837" x="3314700" y="4248150"/>
          <p14:tracePt t="37096" x="3327400" y="4248150"/>
          <p14:tracePt t="37104" x="3340100" y="4248150"/>
          <p14:tracePt t="37112" x="3346450" y="4248150"/>
          <p14:tracePt t="37121" x="3359150" y="4248150"/>
          <p14:tracePt t="37137" x="3384550" y="4248150"/>
          <p14:tracePt t="37154" x="3422650" y="4248150"/>
          <p14:tracePt t="37171" x="3460750" y="4248150"/>
          <p14:tracePt t="37187" x="3486150" y="4248150"/>
          <p14:tracePt t="37204" x="3492500" y="4248150"/>
          <p14:tracePt t="37248" x="3492500" y="4241800"/>
          <p14:tracePt t="37264" x="3492500" y="4235450"/>
          <p14:tracePt t="37296" x="3486150" y="4235450"/>
          <p14:tracePt t="37304" x="3486150" y="4229100"/>
          <p14:tracePt t="37544" x="3486150" y="4222750"/>
          <p14:tracePt t="60659" x="3473450" y="4222750"/>
          <p14:tracePt t="60666" x="3467100" y="4222750"/>
          <p14:tracePt t="60675" x="3460750" y="4222750"/>
          <p14:tracePt t="60689" x="3454400" y="4222750"/>
          <p14:tracePt t="60706" x="3448050" y="4222750"/>
          <p14:tracePt t="60899" x="3448050" y="4229100"/>
          <p14:tracePt t="60907" x="3441700" y="4235450"/>
          <p14:tracePt t="60922" x="3435350" y="4241800"/>
          <p14:tracePt t="60930" x="3435350" y="4254500"/>
          <p14:tracePt t="60940" x="3429000" y="4260850"/>
          <p14:tracePt t="60956" x="3422650" y="4292600"/>
          <p14:tracePt t="60973" x="3403600" y="4311650"/>
          <p14:tracePt t="60990" x="3378200" y="4337050"/>
          <p14:tracePt t="61007" x="3352800" y="4368800"/>
          <p14:tracePt t="61023" x="3314700" y="4406900"/>
          <p14:tracePt t="61040" x="3276600" y="4445000"/>
          <p14:tracePt t="61056" x="3251200" y="4470400"/>
          <p14:tracePt t="61073" x="3238500" y="4489450"/>
          <p14:tracePt t="61090" x="3219450" y="4502150"/>
          <p14:tracePt t="61106" x="3213100" y="4508500"/>
          <p14:tracePt t="61123" x="3206750" y="4508500"/>
          <p14:tracePt t="61140" x="3206750" y="4514850"/>
          <p14:tracePt t="61173" x="3194050" y="4521200"/>
          <p14:tracePt t="61190" x="3187700" y="4533900"/>
          <p14:tracePt t="61207" x="3175000" y="4533900"/>
          <p14:tracePt t="61223" x="3175000" y="4546600"/>
          <p14:tracePt t="61240" x="3168650" y="4546600"/>
          <p14:tracePt t="61291" x="3162300" y="4546600"/>
          <p14:tracePt t="61348" x="3162300" y="4552950"/>
          <p14:tracePt t="61364" x="3155950" y="4559300"/>
          <p14:tracePt t="61380" x="3155950" y="4565650"/>
          <p14:tracePt t="61387" x="3149600" y="4565650"/>
          <p14:tracePt t="61396" x="3149600" y="4572000"/>
          <p14:tracePt t="61407" x="3149600" y="4578350"/>
          <p14:tracePt t="61424" x="3143250" y="4597400"/>
          <p14:tracePt t="61440" x="3143250" y="4622800"/>
          <p14:tracePt t="61457" x="3143250" y="4654550"/>
          <p14:tracePt t="61474" x="3155950" y="4705350"/>
          <p14:tracePt t="61490" x="3162300" y="4724400"/>
          <p14:tracePt t="61507" x="3168650" y="4749800"/>
          <p14:tracePt t="61524" x="3175000" y="4768850"/>
          <p14:tracePt t="61540" x="3194050" y="4800600"/>
          <p14:tracePt t="61557" x="3213100" y="4838700"/>
          <p14:tracePt t="61574" x="3232150" y="4864100"/>
          <p14:tracePt t="61590" x="3238500" y="4889500"/>
          <p14:tracePt t="61607" x="3244850" y="4895850"/>
          <p14:tracePt t="61624" x="3251200" y="4902200"/>
          <p14:tracePt t="61640" x="3251200" y="4908550"/>
          <p14:tracePt t="62180" x="3251200" y="4895850"/>
          <p14:tracePt t="62188" x="3251200" y="4889500"/>
          <p14:tracePt t="62196" x="3251200" y="4876800"/>
          <p14:tracePt t="62204" x="3244850" y="4864100"/>
          <p14:tracePt t="62221" x="3238500" y="4857750"/>
          <p14:tracePt t="62238" x="3238500" y="4845050"/>
          <p14:tracePt t="62254" x="3232150" y="4838700"/>
          <p14:tracePt t="62271" x="3232150" y="4832350"/>
          <p14:tracePt t="62287" x="3225800" y="4832350"/>
          <p14:tracePt t="62304" x="3219450" y="4826000"/>
          <p14:tracePt t="62321" x="3219450" y="4819650"/>
          <p14:tracePt t="62354" x="3213100" y="4819650"/>
          <p14:tracePt t="65397" x="3213100" y="4813300"/>
          <p14:tracePt t="65413" x="3213100" y="4806950"/>
          <p14:tracePt t="65445" x="3213100" y="4800600"/>
          <p14:tracePt t="65829" x="3213100" y="4794250"/>
          <p14:tracePt t="65837" x="3213100" y="4787900"/>
          <p14:tracePt t="65853" x="3219450" y="4787900"/>
          <p14:tracePt t="65862" x="3225800" y="4781550"/>
          <p14:tracePt t="65870" x="3232150" y="4781550"/>
          <p14:tracePt t="65887" x="3238500" y="4768850"/>
          <p14:tracePt t="65904" x="3244850" y="4768850"/>
          <p14:tracePt t="65921" x="3244850" y="4762500"/>
          <p14:tracePt t="68454" x="3244850" y="4749800"/>
          <p14:tracePt t="68462" x="3251200" y="4749800"/>
          <p14:tracePt t="68470" x="3251200" y="4743450"/>
          <p14:tracePt t="68480" x="3251200" y="4737100"/>
          <p14:tracePt t="68496" x="3257550" y="4724400"/>
          <p14:tracePt t="68513" x="3276600" y="4679950"/>
          <p14:tracePt t="68530" x="3289300" y="4597400"/>
          <p14:tracePt t="68547" x="3295650" y="4476750"/>
          <p14:tracePt t="68563" x="3308350" y="4330700"/>
          <p14:tracePt t="68568" x="3314700" y="4241800"/>
          <p14:tracePt t="68580" x="3314700" y="4159250"/>
          <p14:tracePt t="68597" x="3314700" y="3968750"/>
          <p14:tracePt t="68613" x="3314700" y="3778250"/>
          <p14:tracePt t="68630" x="3276600" y="3448050"/>
          <p14:tracePt t="68646" x="3194050" y="3111500"/>
          <p14:tracePt t="68663" x="3111500" y="2825750"/>
          <p14:tracePt t="68680" x="2997200" y="2476500"/>
          <p14:tracePt t="68696" x="2844800" y="2095500"/>
          <p14:tracePt t="68713" x="2660650" y="1778000"/>
          <p14:tracePt t="68730" x="2482850" y="1441450"/>
          <p14:tracePt t="68747" x="2336800" y="1212850"/>
          <p14:tracePt t="68763" x="2209800" y="1016000"/>
          <p14:tracePt t="68780" x="2108200" y="882650"/>
          <p14:tracePt t="68797" x="2006600" y="768350"/>
          <p14:tracePt t="68813" x="1898650" y="692150"/>
          <p14:tracePt t="68830" x="1708150" y="584200"/>
          <p14:tracePt t="68847" x="1593850" y="533400"/>
          <p14:tracePt t="68863" x="1492250" y="495300"/>
          <p14:tracePt t="68880" x="1409700" y="457200"/>
          <p14:tracePt t="68897" x="1327150" y="431800"/>
          <p14:tracePt t="68914" x="1250950" y="400050"/>
          <p14:tracePt t="68930" x="1181100" y="361950"/>
          <p14:tracePt t="68947" x="1098550" y="32385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9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891"/>
    </mc:Choice>
    <mc:Fallback xmlns="">
      <p:transition spd="slow" advTm="242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6" x="234950" y="349250"/>
          <p14:tracePt t="451" x="273050" y="368300"/>
          <p14:tracePt t="457" x="292100" y="400050"/>
          <p14:tracePt t="465" x="330200" y="431800"/>
          <p14:tracePt t="482" x="400050" y="488950"/>
          <p14:tracePt t="499" x="469900" y="565150"/>
          <p14:tracePt t="515" x="533400" y="635000"/>
          <p14:tracePt t="532" x="609600" y="704850"/>
          <p14:tracePt t="549" x="711200" y="781050"/>
          <p14:tracePt t="566" x="806450" y="850900"/>
          <p14:tracePt t="582" x="882650" y="908050"/>
          <p14:tracePt t="599" x="946150" y="952500"/>
          <p14:tracePt t="616" x="1003300" y="990600"/>
          <p14:tracePt t="632" x="1054100" y="1028700"/>
          <p14:tracePt t="649" x="1104900" y="1054100"/>
          <p14:tracePt t="666" x="1130300" y="1066800"/>
          <p14:tracePt t="682" x="1143000" y="1079500"/>
          <p14:tracePt t="699" x="1168400" y="1092200"/>
          <p14:tracePt t="716" x="1193800" y="1117600"/>
          <p14:tracePt t="733" x="1238250" y="1149350"/>
          <p14:tracePt t="749" x="1295400" y="1181100"/>
          <p14:tracePt t="766" x="1358900" y="1219200"/>
          <p14:tracePt t="782" x="1428750" y="1257300"/>
          <p14:tracePt t="799" x="1479550" y="1276350"/>
          <p14:tracePt t="816" x="1517650" y="1295400"/>
          <p14:tracePt t="832" x="1530350" y="1301750"/>
          <p14:tracePt t="849" x="1536700" y="1301750"/>
          <p14:tracePt t="1291" x="1536700" y="1289050"/>
          <p14:tracePt t="1299" x="1530350" y="1282700"/>
          <p14:tracePt t="1307" x="1530350" y="1276350"/>
          <p14:tracePt t="1315" x="1530350" y="1270000"/>
          <p14:tracePt t="1332" x="1511300" y="1250950"/>
          <p14:tracePt t="1349" x="1498600" y="1225550"/>
          <p14:tracePt t="1365" x="1485900" y="1212850"/>
          <p14:tracePt t="1382" x="1454150" y="1187450"/>
          <p14:tracePt t="1399" x="1422400" y="1155700"/>
          <p14:tracePt t="1415" x="1358900" y="1123950"/>
          <p14:tracePt t="1432" x="1320800" y="1092200"/>
          <p14:tracePt t="1448" x="1308100" y="1085850"/>
          <p14:tracePt t="1515" x="1308100" y="1092200"/>
          <p14:tracePt t="22692" x="1314450" y="1092200"/>
          <p14:tracePt t="22700" x="1320800" y="1092200"/>
          <p14:tracePt t="22708" x="1333500" y="1092200"/>
          <p14:tracePt t="22718" x="1352550" y="1079500"/>
          <p14:tracePt t="22734" x="1358900" y="1073150"/>
          <p14:tracePt t="22751" x="1365250" y="1073150"/>
          <p14:tracePt t="22768" x="1365250" y="1066800"/>
          <p14:tracePt t="22784" x="1365250" y="1060450"/>
          <p14:tracePt t="22801" x="1365250" y="1047750"/>
          <p14:tracePt t="22818" x="1365250" y="1041400"/>
          <p14:tracePt t="22851" x="1365250" y="1035050"/>
          <p14:tracePt t="23044" x="1365250" y="1028700"/>
          <p14:tracePt t="23069" x="1371600" y="1028700"/>
          <p14:tracePt t="23077" x="1377950" y="1022350"/>
          <p14:tracePt t="23085" x="1384300" y="1022350"/>
          <p14:tracePt t="23102" x="1416050" y="1016000"/>
          <p14:tracePt t="23119" x="1460500" y="1016000"/>
          <p14:tracePt t="23136" x="1517650" y="1009650"/>
          <p14:tracePt t="23152" x="1549400" y="1009650"/>
          <p14:tracePt t="23169" x="1574800" y="1003300"/>
          <p14:tracePt t="23185" x="1581150" y="1003300"/>
          <p14:tracePt t="23202" x="1587500" y="1003300"/>
          <p14:tracePt t="23237" x="1593850" y="996950"/>
          <p14:tracePt t="23261" x="1606550" y="996950"/>
          <p14:tracePt t="23269" x="1612900" y="996950"/>
          <p14:tracePt t="23286" x="1638300" y="984250"/>
          <p14:tracePt t="23302" x="1670050" y="971550"/>
          <p14:tracePt t="23319" x="1714500" y="958850"/>
          <p14:tracePt t="23336" x="1739900" y="946150"/>
          <p14:tracePt t="23352" x="1778000" y="939800"/>
          <p14:tracePt t="23357" x="1803400" y="933450"/>
          <p14:tracePt t="23369" x="1828800" y="927100"/>
          <p14:tracePt t="23386" x="1885950" y="908050"/>
          <p14:tracePt t="23403" x="1924050" y="901700"/>
          <p14:tracePt t="23419" x="1943100" y="895350"/>
          <p14:tracePt t="23436" x="1955800" y="895350"/>
          <p14:tracePt t="23452" x="1962150" y="895350"/>
          <p14:tracePt t="23478" x="1968500" y="895350"/>
          <p14:tracePt t="23486" x="1968500" y="889000"/>
          <p14:tracePt t="23525" x="1974850" y="889000"/>
          <p14:tracePt t="23565" x="1981200" y="889000"/>
          <p14:tracePt t="24565" x="1987550" y="882650"/>
          <p14:tracePt t="24573" x="1993900" y="882650"/>
          <p14:tracePt t="24581" x="2006600" y="882650"/>
          <p14:tracePt t="24590" x="2012950" y="882650"/>
          <p14:tracePt t="24606" x="2025650" y="882650"/>
          <p14:tracePt t="24623" x="2044700" y="882650"/>
          <p14:tracePt t="24640" x="2076450" y="882650"/>
          <p14:tracePt t="24656" x="2114550" y="882650"/>
          <p14:tracePt t="24673" x="2159000" y="882650"/>
          <p14:tracePt t="24689" x="2190750" y="882650"/>
          <p14:tracePt t="24706" x="2216150" y="882650"/>
          <p14:tracePt t="24723" x="2228850" y="882650"/>
          <p14:tracePt t="24739" x="2247900" y="882650"/>
          <p14:tracePt t="24773" x="2254250" y="882650"/>
          <p14:tracePt t="24789" x="2260600" y="882650"/>
          <p14:tracePt t="24806" x="2266950" y="882650"/>
          <p14:tracePt t="24823" x="2279650" y="882650"/>
          <p14:tracePt t="24839" x="2292350" y="882650"/>
          <p14:tracePt t="24856" x="2311400" y="882650"/>
          <p14:tracePt t="24873" x="2324100" y="882650"/>
          <p14:tracePt t="24890" x="2349500" y="882650"/>
          <p14:tracePt t="24906" x="2381250" y="876300"/>
          <p14:tracePt t="24923" x="2400300" y="876300"/>
          <p14:tracePt t="24940" x="2413000" y="869950"/>
          <p14:tracePt t="24956" x="2419350" y="869950"/>
          <p14:tracePt t="24973" x="2425700" y="869950"/>
          <p14:tracePt t="24990" x="2425700" y="863600"/>
          <p14:tracePt t="25029" x="2432050" y="863600"/>
          <p14:tracePt t="25045" x="2438400" y="863600"/>
          <p14:tracePt t="25056" x="2444750" y="863600"/>
          <p14:tracePt t="25073" x="2451100" y="863600"/>
          <p14:tracePt t="25090" x="2457450" y="863600"/>
          <p14:tracePt t="25106" x="2476500" y="863600"/>
          <p14:tracePt t="25123" x="2482850" y="863600"/>
          <p14:tracePt t="25140" x="2495550" y="863600"/>
          <p14:tracePt t="25156" x="2508250" y="863600"/>
          <p14:tracePt t="25197" x="2514600" y="863600"/>
          <p14:tracePt t="25503" x="2520950" y="863600"/>
          <p14:tracePt t="25510" x="2527300" y="863600"/>
          <p14:tracePt t="25526" x="2533650" y="863600"/>
          <p14:tracePt t="25534" x="2540000" y="863600"/>
          <p14:tracePt t="25550" x="2546350" y="863600"/>
          <p14:tracePt t="25562" x="2559050" y="863600"/>
          <p14:tracePt t="25579" x="2565400" y="863600"/>
          <p14:tracePt t="25596" x="2571750" y="863600"/>
          <p14:tracePt t="25614" x="2590800" y="863600"/>
          <p14:tracePt t="25629" x="2609850" y="869950"/>
          <p14:tracePt t="25662" x="2616200" y="869950"/>
          <p14:tracePt t="25679" x="2622550" y="869950"/>
          <p14:tracePt t="25782" x="2628900" y="869950"/>
          <p14:tracePt t="25807" x="2641600" y="869950"/>
          <p14:tracePt t="25814" x="2647950" y="869950"/>
          <p14:tracePt t="25822" x="2654300" y="869950"/>
          <p14:tracePt t="25830" x="2660650" y="869950"/>
          <p14:tracePt t="25846" x="2679700" y="876300"/>
          <p14:tracePt t="25862" x="2698750" y="876300"/>
          <p14:tracePt t="25879" x="2717800" y="876300"/>
          <p14:tracePt t="25896" x="2736850" y="876300"/>
          <p14:tracePt t="25913" x="2743200" y="876300"/>
          <p14:tracePt t="25929" x="2749550" y="876300"/>
          <p14:tracePt t="25963" x="2755900" y="876300"/>
          <p14:tracePt t="25979" x="2762250" y="876300"/>
          <p14:tracePt t="26086" x="2768600" y="876300"/>
          <p14:tracePt t="26134" x="2774950" y="876300"/>
          <p14:tracePt t="26151" x="2781300" y="876300"/>
          <p14:tracePt t="27535" x="2800350" y="876300"/>
          <p14:tracePt t="27543" x="2825750" y="876300"/>
          <p14:tracePt t="27550" x="2844800" y="876300"/>
          <p14:tracePt t="27560" x="2857500" y="876300"/>
          <p14:tracePt t="27572" x="2876550" y="876300"/>
          <p14:tracePt t="27589" x="2901950" y="876300"/>
          <p14:tracePt t="27606" x="2933700" y="882650"/>
          <p14:tracePt t="27622" x="2965450" y="889000"/>
          <p14:tracePt t="27639" x="3003550" y="889000"/>
          <p14:tracePt t="27656" x="3035300" y="895350"/>
          <p14:tracePt t="27672" x="3079750" y="901700"/>
          <p14:tracePt t="27689" x="3111500" y="908050"/>
          <p14:tracePt t="27706" x="3149600" y="914400"/>
          <p14:tracePt t="27722" x="3181350" y="914400"/>
          <p14:tracePt t="27739" x="3206750" y="920750"/>
          <p14:tracePt t="27756" x="3225800" y="920750"/>
          <p14:tracePt t="27772" x="3251200" y="927100"/>
          <p14:tracePt t="27789" x="3263900" y="927100"/>
          <p14:tracePt t="27806" x="3308350" y="927100"/>
          <p14:tracePt t="27822" x="3333750" y="933450"/>
          <p14:tracePt t="27839" x="3359150" y="933450"/>
          <p14:tracePt t="27856" x="3390900" y="939800"/>
          <p14:tracePt t="27873" x="3409950" y="939800"/>
          <p14:tracePt t="27889" x="3422650" y="939800"/>
          <p14:tracePt t="27906" x="3441700" y="939800"/>
          <p14:tracePt t="27922" x="3473450" y="946150"/>
          <p14:tracePt t="27939" x="3498850" y="946150"/>
          <p14:tracePt t="27956" x="3530600" y="952500"/>
          <p14:tracePt t="27973" x="3556000" y="958850"/>
          <p14:tracePt t="27990" x="3594100" y="965200"/>
          <p14:tracePt t="28006" x="3657600" y="971550"/>
          <p14:tracePt t="28022" x="3689350" y="977900"/>
          <p14:tracePt t="28039" x="3708400" y="977900"/>
          <p14:tracePt t="28056" x="3727450" y="977900"/>
          <p14:tracePt t="28073" x="3752850" y="977900"/>
          <p14:tracePt t="28089" x="3765550" y="977900"/>
          <p14:tracePt t="28106" x="3784600" y="977900"/>
          <p14:tracePt t="28123" x="3803650" y="971550"/>
          <p14:tracePt t="28139" x="3841750" y="965200"/>
          <p14:tracePt t="28156" x="3867150" y="965200"/>
          <p14:tracePt t="28173" x="3905250" y="965200"/>
          <p14:tracePt t="28190" x="3994150" y="965200"/>
          <p14:tracePt t="28206" x="4070350" y="958850"/>
          <p14:tracePt t="28223" x="4146550" y="958850"/>
          <p14:tracePt t="28239" x="4216400" y="958850"/>
          <p14:tracePt t="28256" x="4279900" y="952500"/>
          <p14:tracePt t="28273" x="4337050" y="939800"/>
          <p14:tracePt t="28289" x="4387850" y="927100"/>
          <p14:tracePt t="28306" x="4432300" y="920750"/>
          <p14:tracePt t="28323" x="4464050" y="914400"/>
          <p14:tracePt t="28340" x="4495800" y="914400"/>
          <p14:tracePt t="28356" x="4533900" y="908050"/>
          <p14:tracePt t="28373" x="4559300" y="901700"/>
          <p14:tracePt t="28390" x="4591050" y="895350"/>
          <p14:tracePt t="28406" x="4629150" y="889000"/>
          <p14:tracePt t="28423" x="4654550" y="882650"/>
          <p14:tracePt t="28440" x="4679950" y="876300"/>
          <p14:tracePt t="28456" x="4711700" y="869950"/>
          <p14:tracePt t="28473" x="4737100" y="863600"/>
          <p14:tracePt t="28490" x="4775200" y="863600"/>
          <p14:tracePt t="28506" x="4819650" y="857250"/>
          <p14:tracePt t="28523" x="4845050" y="857250"/>
          <p14:tracePt t="28540" x="4883150" y="857250"/>
          <p14:tracePt t="28556" x="4927600" y="857250"/>
          <p14:tracePt t="28573" x="4959350" y="857250"/>
          <p14:tracePt t="28590" x="5010150" y="857250"/>
          <p14:tracePt t="28606" x="5035550" y="857250"/>
          <p14:tracePt t="28623" x="5054600" y="857250"/>
          <p14:tracePt t="28640" x="5060950" y="857250"/>
          <p14:tracePt t="30264" x="5054600" y="857250"/>
          <p14:tracePt t="30296" x="5048250" y="857250"/>
          <p14:tracePt t="30305" x="5041900" y="857250"/>
          <p14:tracePt t="30312" x="5035550" y="857250"/>
          <p14:tracePt t="30323" x="5029200" y="857250"/>
          <p14:tracePt t="30340" x="4991100" y="844550"/>
          <p14:tracePt t="30356" x="4914900" y="825500"/>
          <p14:tracePt t="30373" x="4781550" y="806450"/>
          <p14:tracePt t="30390" x="4603750" y="781050"/>
          <p14:tracePt t="30406" x="4413250" y="774700"/>
          <p14:tracePt t="30423" x="4070350" y="736600"/>
          <p14:tracePt t="30440" x="3740150" y="704850"/>
          <p14:tracePt t="30456" x="3352800" y="647700"/>
          <p14:tracePt t="30474" x="3048000" y="615950"/>
          <p14:tracePt t="30490" x="2730500" y="596900"/>
          <p14:tracePt t="30506" x="2476500" y="584200"/>
          <p14:tracePt t="30523" x="2228850" y="577850"/>
          <p14:tracePt t="30540" x="2000250" y="565150"/>
          <p14:tracePt t="30556" x="1822450" y="565150"/>
          <p14:tracePt t="30573" x="1714500" y="577850"/>
          <p14:tracePt t="30590" x="1676400" y="590550"/>
          <p14:tracePt t="30606" x="1670050" y="590550"/>
          <p14:tracePt t="30690" x="1670050" y="596900"/>
          <p14:tracePt t="30705" x="1663700" y="603250"/>
          <p14:tracePt t="30752" x="1663700" y="609600"/>
          <p14:tracePt t="30913" x="1663700" y="615950"/>
          <p14:tracePt t="30944" x="1670050" y="615950"/>
          <p14:tracePt t="30951" x="1676400" y="622300"/>
          <p14:tracePt t="30968" x="1682750" y="628650"/>
          <p14:tracePt t="30976" x="1695450" y="635000"/>
          <p14:tracePt t="30992" x="1708150" y="647700"/>
          <p14:tracePt t="31004" x="1714500" y="660400"/>
          <p14:tracePt t="31020" x="1720850" y="673100"/>
          <p14:tracePt t="31037" x="1733550" y="685800"/>
          <p14:tracePt t="31054" x="1739900" y="698500"/>
          <p14:tracePt t="31128" x="1739900" y="704850"/>
          <p14:tracePt t="31233" x="1739900" y="711200"/>
          <p14:tracePt t="31265" x="1739900" y="717550"/>
          <p14:tracePt t="31296" x="1739900" y="723900"/>
          <p14:tracePt t="31305" x="1746250" y="723900"/>
          <p14:tracePt t="31312" x="1746250" y="730250"/>
          <p14:tracePt t="31336" x="1752600" y="736600"/>
          <p14:tracePt t="32321" x="1752600" y="749300"/>
          <p14:tracePt t="32329" x="1752600" y="762000"/>
          <p14:tracePt t="32338" x="1752600" y="774700"/>
          <p14:tracePt t="32353" x="1746250" y="800100"/>
          <p14:tracePt t="32369" x="1733550" y="825500"/>
          <p14:tracePt t="32386" x="1733550" y="831850"/>
          <p14:tracePt t="32403" x="1733550" y="838200"/>
          <p14:tracePt t="32529" x="1733550" y="844550"/>
          <p14:tracePt t="32545" x="1727200" y="844550"/>
          <p14:tracePt t="32569" x="1720850" y="850900"/>
          <p14:tracePt t="32978" x="1733550" y="850900"/>
          <p14:tracePt t="32985" x="1758950" y="850900"/>
          <p14:tracePt t="32994" x="1784350" y="844550"/>
          <p14:tracePt t="33002" x="1816100" y="844550"/>
          <p14:tracePt t="33019" x="1873250" y="844550"/>
          <p14:tracePt t="33035" x="1936750" y="844550"/>
          <p14:tracePt t="33052" x="2070100" y="869950"/>
          <p14:tracePt t="33069" x="2228850" y="895350"/>
          <p14:tracePt t="33085" x="2400300" y="920750"/>
          <p14:tracePt t="33102" x="2552700" y="933450"/>
          <p14:tracePt t="33119" x="2667000" y="939800"/>
          <p14:tracePt t="33135" x="2768600" y="939800"/>
          <p14:tracePt t="33152" x="2851150" y="939800"/>
          <p14:tracePt t="33169" x="2882900" y="939800"/>
          <p14:tracePt t="33185" x="2901950" y="939800"/>
          <p14:tracePt t="33202" x="2914650" y="939800"/>
          <p14:tracePt t="33219" x="2921000" y="939800"/>
          <p14:tracePt t="33236" x="2927350" y="933450"/>
          <p14:tracePt t="33252" x="2933700" y="933450"/>
          <p14:tracePt t="33286" x="2940050" y="933450"/>
          <p14:tracePt t="33302" x="2946400" y="933450"/>
          <p14:tracePt t="33319" x="2965450" y="927100"/>
          <p14:tracePt t="33336" x="2971800" y="927100"/>
          <p14:tracePt t="33352" x="2971800" y="920750"/>
          <p14:tracePt t="33386" x="2927350" y="914400"/>
          <p14:tracePt t="33402" x="2863850" y="914400"/>
          <p14:tracePt t="33419" x="2844800" y="914400"/>
          <p14:tracePt t="33706" x="2838450" y="914400"/>
          <p14:tracePt t="33714" x="2825750" y="914400"/>
          <p14:tracePt t="33722" x="2825750" y="908050"/>
          <p14:tracePt t="33755" x="2819400" y="908050"/>
          <p14:tracePt t="33770" x="2819400" y="901700"/>
          <p14:tracePt t="33794" x="2813050" y="895350"/>
          <p14:tracePt t="33819" x="2806700" y="895350"/>
          <p14:tracePt t="33826" x="2800350" y="889000"/>
          <p14:tracePt t="33835" x="2794000" y="889000"/>
          <p14:tracePt t="33847" x="2794000" y="882650"/>
          <p14:tracePt t="34394" x="2794000" y="889000"/>
          <p14:tracePt t="34418" x="2800350" y="889000"/>
          <p14:tracePt t="34434" x="2806700" y="889000"/>
          <p14:tracePt t="34841" x="2813050" y="889000"/>
          <p14:tracePt t="34857" x="2819400" y="889000"/>
          <p14:tracePt t="34882" x="2825750" y="889000"/>
          <p14:tracePt t="34906" x="2832100" y="895350"/>
          <p14:tracePt t="34938" x="2838450" y="895350"/>
          <p14:tracePt t="34995" x="2838450" y="901700"/>
          <p14:tracePt t="35787" x="2844800" y="901700"/>
          <p14:tracePt t="35795" x="2851150" y="908050"/>
          <p14:tracePt t="35803" x="2857500" y="908050"/>
          <p14:tracePt t="35811" x="2863850" y="908050"/>
          <p14:tracePt t="35828" x="2889250" y="908050"/>
          <p14:tracePt t="35845" x="2914650" y="908050"/>
          <p14:tracePt t="35862" x="2965450" y="914400"/>
          <p14:tracePt t="35878" x="3054350" y="927100"/>
          <p14:tracePt t="35895" x="3168650" y="933450"/>
          <p14:tracePt t="35911" x="3308350" y="946150"/>
          <p14:tracePt t="35928" x="3454400" y="971550"/>
          <p14:tracePt t="35945" x="3568700" y="984250"/>
          <p14:tracePt t="35961" x="3644900" y="990600"/>
          <p14:tracePt t="35963" x="3683000" y="996950"/>
          <p14:tracePt t="35978" x="3721100" y="1003300"/>
          <p14:tracePt t="35995" x="3752850" y="1003300"/>
          <p14:tracePt t="36028" x="3759200" y="1003300"/>
          <p14:tracePt t="36083" x="3765550" y="1003300"/>
          <p14:tracePt t="36106" x="3771900" y="1003300"/>
          <p14:tracePt t="36116" x="3784600" y="1003300"/>
          <p14:tracePt t="36122" x="3790950" y="1009650"/>
          <p14:tracePt t="36131" x="3803650" y="1009650"/>
          <p14:tracePt t="36145" x="3816350" y="1016000"/>
          <p14:tracePt t="36162" x="3860800" y="1022350"/>
          <p14:tracePt t="36178" x="3886200" y="1028700"/>
          <p14:tracePt t="36195" x="3905250" y="1035050"/>
          <p14:tracePt t="36212" x="3917950" y="1035050"/>
          <p14:tracePt t="36228" x="3924300" y="1035050"/>
          <p14:tracePt t="37067" x="3924300" y="1028700"/>
          <p14:tracePt t="37091" x="3924300" y="1022350"/>
          <p14:tracePt t="37099" x="3930650" y="1022350"/>
          <p14:tracePt t="37109" x="3930650" y="1016000"/>
          <p14:tracePt t="37125" x="3937000" y="1009650"/>
          <p14:tracePt t="37142" x="3937000" y="996950"/>
          <p14:tracePt t="37159" x="3943350" y="990600"/>
          <p14:tracePt t="37175" x="3949700" y="984250"/>
          <p14:tracePt t="37192" x="3949700" y="971550"/>
          <p14:tracePt t="37208" x="3949700" y="965200"/>
          <p14:tracePt t="37225" x="3956050" y="965200"/>
          <p14:tracePt t="37242" x="3956050" y="958850"/>
          <p14:tracePt t="37258" x="3962400" y="958850"/>
          <p14:tracePt t="37460" x="3962400" y="952500"/>
          <p14:tracePt t="37516" x="3968750" y="946150"/>
          <p14:tracePt t="37523" x="3968750" y="939800"/>
          <p14:tracePt t="37539" x="3981450" y="927100"/>
          <p14:tracePt t="37548" x="3987800" y="914400"/>
          <p14:tracePt t="37564" x="4006850" y="889000"/>
          <p14:tracePt t="37581" x="4025900" y="857250"/>
          <p14:tracePt t="37598" x="4038600" y="838200"/>
          <p14:tracePt t="37614" x="4051300" y="812800"/>
          <p14:tracePt t="37631" x="4051300" y="800100"/>
          <p14:tracePt t="37648" x="4051300" y="787400"/>
          <p14:tracePt t="37681" x="4051300" y="781050"/>
          <p14:tracePt t="37772" x="4051300" y="774700"/>
          <p14:tracePt t="38276" x="4057650" y="768350"/>
          <p14:tracePt t="38284" x="4064000" y="768350"/>
          <p14:tracePt t="38292" x="4070350" y="762000"/>
          <p14:tracePt t="38308" x="4083050" y="755650"/>
          <p14:tracePt t="38317" x="4089400" y="755650"/>
          <p14:tracePt t="38334" x="4095750" y="755650"/>
          <p14:tracePt t="38350" x="4102100" y="755650"/>
          <p14:tracePt t="38367" x="4114800" y="755650"/>
          <p14:tracePt t="38384" x="4121150" y="755650"/>
          <p14:tracePt t="38400" x="4121150" y="749300"/>
          <p14:tracePt t="38443" x="4127500" y="749300"/>
          <p14:tracePt t="38564" x="4133850" y="749300"/>
          <p14:tracePt t="38589" x="4140200" y="742950"/>
          <p14:tracePt t="38597" x="4146550" y="742950"/>
          <p14:tracePt t="38606" x="4152900" y="742950"/>
          <p14:tracePt t="38621" x="4165600" y="736600"/>
          <p14:tracePt t="38634" x="4171950" y="736600"/>
          <p14:tracePt t="38651" x="4210050" y="736600"/>
          <p14:tracePt t="38667" x="4248150" y="736600"/>
          <p14:tracePt t="38684" x="4273550" y="736600"/>
          <p14:tracePt t="38700" x="4292600" y="736600"/>
          <p14:tracePt t="38717" x="4305300" y="736600"/>
          <p14:tracePt t="38734" x="4318000" y="736600"/>
          <p14:tracePt t="38751" x="4324350" y="736600"/>
          <p14:tracePt t="39140" x="4330700" y="736600"/>
          <p14:tracePt t="39149" x="4337050" y="730250"/>
          <p14:tracePt t="39155" x="4343400" y="730250"/>
          <p14:tracePt t="39163" x="4362450" y="723900"/>
          <p14:tracePt t="39180" x="4394200" y="723900"/>
          <p14:tracePt t="39196" x="4432300" y="711200"/>
          <p14:tracePt t="39213" x="4470400" y="704850"/>
          <p14:tracePt t="39230" x="4502150" y="698500"/>
          <p14:tracePt t="39247" x="4521200" y="698500"/>
          <p14:tracePt t="39263" x="4527550" y="698500"/>
          <p14:tracePt t="40077" x="4527550" y="692150"/>
          <p14:tracePt t="40085" x="4527550" y="685800"/>
          <p14:tracePt t="40093" x="4514850" y="679450"/>
          <p14:tracePt t="40102" x="4489450" y="660400"/>
          <p14:tracePt t="40118" x="4394200" y="584200"/>
          <p14:tracePt t="40135" x="4254500" y="501650"/>
          <p14:tracePt t="40152" x="4121150" y="438150"/>
          <p14:tracePt t="40168" x="4032250" y="412750"/>
          <p14:tracePt t="40185" x="3949700" y="381000"/>
          <p14:tracePt t="40201" x="3867150" y="336550"/>
          <p14:tracePt t="40218" x="3784600" y="279400"/>
          <p14:tracePt t="40235" x="3708400" y="228600"/>
          <p14:tracePt t="40251" x="3670300" y="184150"/>
          <p14:tracePt t="40268" x="3638550" y="146050"/>
          <p14:tracePt t="40285" x="3625850" y="127000"/>
          <p14:tracePt t="40301" x="3619500" y="107950"/>
          <p14:tracePt t="40318" x="3606800" y="88900"/>
          <p14:tracePt t="40335" x="3600450" y="76200"/>
          <p14:tracePt t="40352" x="3587750" y="57150"/>
          <p14:tracePt t="40368" x="3581400" y="44450"/>
          <p14:tracePt t="40385" x="3575050" y="38100"/>
          <p14:tracePt t="40402" x="3575050" y="25400"/>
          <p14:tracePt t="40418" x="3575050" y="19050"/>
          <p14:tracePt t="40435" x="3568700" y="12700"/>
          <p14:tracePt t="40452" x="3562350" y="6350"/>
          <p14:tracePt t="40468" x="3556000" y="6350"/>
          <p14:tracePt t="40485" x="3549650" y="6350"/>
          <p14:tracePt t="40502" x="3543300" y="12700"/>
          <p14:tracePt t="40519" x="3530600" y="19050"/>
          <p14:tracePt t="40535" x="3524250" y="31750"/>
          <p14:tracePt t="40552" x="3517900" y="38100"/>
          <p14:tracePt t="40569" x="3517900" y="44450"/>
          <p14:tracePt t="40585" x="3511550" y="50800"/>
          <p14:tracePt t="40602" x="3511550" y="57150"/>
          <p14:tracePt t="40619" x="3505200" y="63500"/>
          <p14:tracePt t="40636" x="3498850" y="82550"/>
          <p14:tracePt t="40652" x="3492500" y="88900"/>
          <p14:tracePt t="40669" x="3486150" y="101600"/>
          <p14:tracePt t="40685" x="3479800" y="114300"/>
          <p14:tracePt t="40702" x="3473450" y="139700"/>
          <p14:tracePt t="40719" x="3460750" y="152400"/>
          <p14:tracePt t="40735" x="3460750" y="165100"/>
          <p14:tracePt t="40752" x="3454400" y="184150"/>
          <p14:tracePt t="40769" x="3454400" y="190500"/>
          <p14:tracePt t="40785" x="3454400" y="203200"/>
          <p14:tracePt t="40802" x="3454400" y="215900"/>
          <p14:tracePt t="40819" x="3454400" y="241300"/>
          <p14:tracePt t="40838" x="3467100" y="279400"/>
          <p14:tracePt t="40852" x="3479800" y="298450"/>
          <p14:tracePt t="40869" x="3492500" y="323850"/>
          <p14:tracePt t="40885" x="3498850" y="342900"/>
          <p14:tracePt t="40902" x="3505200" y="361950"/>
          <p14:tracePt t="40919" x="3511550" y="393700"/>
          <p14:tracePt t="40935" x="3524250" y="425450"/>
          <p14:tracePt t="40952" x="3536950" y="457200"/>
          <p14:tracePt t="40969" x="3536950" y="476250"/>
          <p14:tracePt t="40985" x="3536950" y="488950"/>
          <p14:tracePt t="41002" x="3536950" y="508000"/>
          <p14:tracePt t="41019" x="3536950" y="527050"/>
          <p14:tracePt t="41036" x="3536950" y="546100"/>
          <p14:tracePt t="41052" x="3536950" y="571500"/>
          <p14:tracePt t="41069" x="3536950" y="590550"/>
          <p14:tracePt t="41086" x="3536950" y="603250"/>
          <p14:tracePt t="41102" x="3524250" y="615950"/>
          <p14:tracePt t="41119" x="3511550" y="628650"/>
          <p14:tracePt t="41136" x="3492500" y="641350"/>
          <p14:tracePt t="41152" x="3473450" y="654050"/>
          <p14:tracePt t="41169" x="3441700" y="666750"/>
          <p14:tracePt t="41186" x="3435350" y="673100"/>
          <p14:tracePt t="41202" x="3422650" y="679450"/>
          <p14:tracePt t="41219" x="3416300" y="679450"/>
          <p14:tracePt t="41236" x="3409950" y="685800"/>
          <p14:tracePt t="41252" x="3403600" y="692150"/>
          <p14:tracePt t="41269" x="3403600" y="698500"/>
          <p14:tracePt t="41645" x="3403600" y="704850"/>
          <p14:tracePt t="41662" x="3409950" y="704850"/>
          <p14:tracePt t="41668" x="3416300" y="711200"/>
          <p14:tracePt t="41678" x="3416300" y="717550"/>
          <p14:tracePt t="41692" x="3429000" y="717550"/>
          <p14:tracePt t="41708" x="3448050" y="730250"/>
          <p14:tracePt t="41725" x="3467100" y="742950"/>
          <p14:tracePt t="41846" x="3473450" y="742950"/>
          <p14:tracePt t="41869" x="3479800" y="742950"/>
          <p14:tracePt t="41879" x="3479800" y="749300"/>
          <p14:tracePt t="41886" x="3486150" y="755650"/>
          <p14:tracePt t="41894" x="3492500" y="762000"/>
          <p14:tracePt t="41909" x="3524250" y="781050"/>
          <p14:tracePt t="41925" x="3581400" y="800100"/>
          <p14:tracePt t="41942" x="3663950" y="838200"/>
          <p14:tracePt t="41959" x="3765550" y="869950"/>
          <p14:tracePt t="41975" x="3867150" y="901700"/>
          <p14:tracePt t="41992" x="3937000" y="920750"/>
          <p14:tracePt t="42009" x="3975100" y="927100"/>
          <p14:tracePt t="42025" x="3981450" y="933450"/>
          <p14:tracePt t="42042" x="3987800" y="933450"/>
          <p14:tracePt t="42263" x="3994150" y="933450"/>
          <p14:tracePt t="42286" x="4000500" y="933450"/>
          <p14:tracePt t="42294" x="4013200" y="933450"/>
          <p14:tracePt t="42311" x="4025900" y="933450"/>
          <p14:tracePt t="42321" x="4038600" y="927100"/>
          <p14:tracePt t="42338" x="4064000" y="914400"/>
          <p14:tracePt t="42355" x="4095750" y="908050"/>
          <p14:tracePt t="42371" x="4133850" y="895350"/>
          <p14:tracePt t="42388" x="4165600" y="889000"/>
          <p14:tracePt t="42404" x="4197350" y="889000"/>
          <p14:tracePt t="42421" x="4241800" y="876300"/>
          <p14:tracePt t="42438" x="4254500" y="876300"/>
          <p14:tracePt t="42455" x="4267200" y="869950"/>
          <p14:tracePt t="42494" x="4267200" y="863600"/>
          <p14:tracePt t="42718" x="4273550" y="863600"/>
          <p14:tracePt t="42726" x="4279900" y="857250"/>
          <p14:tracePt t="42743" x="4279900" y="850900"/>
          <p14:tracePt t="42749" x="4286250" y="850900"/>
          <p14:tracePt t="42759" x="4292600" y="844550"/>
          <p14:tracePt t="42776" x="4311650" y="838200"/>
          <p14:tracePt t="42792" x="4337050" y="831850"/>
          <p14:tracePt t="42809" x="4375150" y="825500"/>
          <p14:tracePt t="42826" x="4400550" y="825500"/>
          <p14:tracePt t="42842" x="4413250" y="825500"/>
          <p14:tracePt t="42859" x="4432300" y="825500"/>
          <p14:tracePt t="43630" x="4438650" y="825500"/>
          <p14:tracePt t="43647" x="4445000" y="825500"/>
          <p14:tracePt t="43672" x="4451350" y="825500"/>
          <p14:tracePt t="43678" x="4457700" y="825500"/>
          <p14:tracePt t="43702" x="4464050" y="825500"/>
          <p14:tracePt t="43742" x="4464050" y="831850"/>
          <p14:tracePt t="43750" x="4470400" y="831850"/>
          <p14:tracePt t="43806" x="4476750" y="831850"/>
          <p14:tracePt t="43942" x="4464050" y="831850"/>
          <p14:tracePt t="43950" x="4438650" y="831850"/>
          <p14:tracePt t="43958" x="4406900" y="831850"/>
          <p14:tracePt t="43967" x="4394200" y="831850"/>
          <p14:tracePt t="44446" x="4387850" y="831850"/>
          <p14:tracePt t="44495" x="4394200" y="831850"/>
          <p14:tracePt t="44519" x="4400550" y="831850"/>
          <p14:tracePt t="44558" x="4406900" y="831850"/>
          <p14:tracePt t="44679" x="4413250" y="831850"/>
          <p14:tracePt t="44695" x="4419600" y="831850"/>
          <p14:tracePt t="44703" x="4438650" y="831850"/>
          <p14:tracePt t="44710" x="4457700" y="838200"/>
          <p14:tracePt t="44720" x="4489450" y="850900"/>
          <p14:tracePt t="44737" x="4629150" y="882650"/>
          <p14:tracePt t="44753" x="4851400" y="933450"/>
          <p14:tracePt t="44770" x="5149850" y="965200"/>
          <p14:tracePt t="44786" x="5480050" y="977900"/>
          <p14:tracePt t="44803" x="5835650" y="971550"/>
          <p14:tracePt t="44820" x="6229350" y="958850"/>
          <p14:tracePt t="44837" x="6680200" y="958850"/>
          <p14:tracePt t="44854" x="7315200" y="977900"/>
          <p14:tracePt t="44870" x="7569200" y="977900"/>
          <p14:tracePt t="44887" x="7683500" y="952500"/>
          <p14:tracePt t="44903" x="7715250" y="933450"/>
          <p14:tracePt t="44942" x="7708900" y="933450"/>
          <p14:tracePt t="44953" x="7696200" y="933450"/>
          <p14:tracePt t="44970" x="7670800" y="933450"/>
          <p14:tracePt t="44987" x="7651750" y="933450"/>
          <p14:tracePt t="45003" x="7639050" y="933450"/>
          <p14:tracePt t="45020" x="7620000" y="933450"/>
          <p14:tracePt t="45037" x="7588250" y="933450"/>
          <p14:tracePt t="45053" x="7537450" y="933450"/>
          <p14:tracePt t="45070" x="7454900" y="908050"/>
          <p14:tracePt t="45087" x="7404100" y="889000"/>
          <p14:tracePt t="45103" x="7353300" y="869950"/>
          <p14:tracePt t="45120" x="7327900" y="863600"/>
          <p14:tracePt t="45137" x="7315200" y="857250"/>
          <p14:tracePt t="45223" x="7321550" y="857250"/>
          <p14:tracePt t="45239" x="7327900" y="857250"/>
          <p14:tracePt t="45287" x="7327900" y="850900"/>
          <p14:tracePt t="45303" x="7327900" y="844550"/>
          <p14:tracePt t="45392" x="7346950" y="844550"/>
          <p14:tracePt t="45399" x="7378700" y="844550"/>
          <p14:tracePt t="45409" x="7423150" y="844550"/>
          <p14:tracePt t="45421" x="7473950" y="850900"/>
          <p14:tracePt t="45437" x="7626350" y="869950"/>
          <p14:tracePt t="45454" x="7816850" y="882650"/>
          <p14:tracePt t="45471" x="8178800" y="901700"/>
          <p14:tracePt t="45487" x="8483600" y="920750"/>
          <p14:tracePt t="45504" x="8763000" y="946150"/>
          <p14:tracePt t="45521" x="9061450" y="965200"/>
          <p14:tracePt t="45537" x="9309100" y="984250"/>
          <p14:tracePt t="45554" x="9493250" y="990600"/>
          <p14:tracePt t="45571" x="9607550" y="996950"/>
          <p14:tracePt t="45587" x="9664700" y="996950"/>
          <p14:tracePt t="45604" x="9702800" y="996950"/>
          <p14:tracePt t="45621" x="9715500" y="996950"/>
          <p14:tracePt t="45637" x="9721850" y="996950"/>
          <p14:tracePt t="46071" x="9715500" y="996950"/>
          <p14:tracePt t="46088" x="9709150" y="996950"/>
          <p14:tracePt t="46094" x="9702800" y="996950"/>
          <p14:tracePt t="46103" x="9696450" y="996950"/>
          <p14:tracePt t="46113" x="9690100" y="996950"/>
          <p14:tracePt t="46129" x="9677400" y="996950"/>
          <p14:tracePt t="46146" x="9658350" y="990600"/>
          <p14:tracePt t="46162" x="9639300" y="990600"/>
          <p14:tracePt t="46179" x="9601200" y="984250"/>
          <p14:tracePt t="46196" x="9556750" y="984250"/>
          <p14:tracePt t="46212" x="9518650" y="977900"/>
          <p14:tracePt t="46229" x="9480550" y="977900"/>
          <p14:tracePt t="46247" x="9455150" y="965200"/>
          <p14:tracePt t="46392" x="9448800" y="965200"/>
          <p14:tracePt t="46401" x="9442450" y="965200"/>
          <p14:tracePt t="46424" x="9436100" y="965200"/>
          <p14:tracePt t="46432" x="9429750" y="965200"/>
          <p14:tracePt t="46448" x="9423400" y="965200"/>
          <p14:tracePt t="46504" x="9417050" y="965200"/>
          <p14:tracePt t="46520" x="9410700" y="965200"/>
          <p14:tracePt t="46537" x="9398000" y="965200"/>
          <p14:tracePt t="46543" x="9391650" y="971550"/>
          <p14:tracePt t="46552" x="9385300" y="971550"/>
          <p14:tracePt t="46563" x="9372600" y="977900"/>
          <p14:tracePt t="46580" x="9353550" y="984250"/>
          <p14:tracePt t="46596" x="9340850" y="984250"/>
          <p14:tracePt t="46613" x="9328150" y="996950"/>
          <p14:tracePt t="46630" x="9321800" y="996950"/>
          <p14:tracePt t="46792" x="9315450" y="996950"/>
          <p14:tracePt t="46808" x="9309100" y="996950"/>
          <p14:tracePt t="46840" x="9302750" y="996950"/>
          <p14:tracePt t="46849" x="9296400" y="996950"/>
          <p14:tracePt t="46872" x="9290050" y="996950"/>
          <p14:tracePt t="47184" x="9283700" y="996950"/>
          <p14:tracePt t="47192" x="9271000" y="996950"/>
          <p14:tracePt t="47208" x="9258300" y="996950"/>
          <p14:tracePt t="47216" x="9239250" y="990600"/>
          <p14:tracePt t="47226" x="9226550" y="984250"/>
          <p14:tracePt t="47242" x="9175750" y="977900"/>
          <p14:tracePt t="47259" x="9080500" y="971550"/>
          <p14:tracePt t="47276" x="8947150" y="958850"/>
          <p14:tracePt t="47292" x="8851900" y="958850"/>
          <p14:tracePt t="47309" x="8794750" y="952500"/>
          <p14:tracePt t="47325" x="8775700" y="952500"/>
          <p14:tracePt t="47342" x="8763000" y="952500"/>
          <p14:tracePt t="47760" x="8750300" y="946150"/>
          <p14:tracePt t="47768" x="8737600" y="939800"/>
          <p14:tracePt t="47776" x="8718550" y="927100"/>
          <p14:tracePt t="47785" x="8712200" y="920750"/>
          <p14:tracePt t="47802" x="8686800" y="914400"/>
          <p14:tracePt t="47818" x="8667750" y="908050"/>
          <p14:tracePt t="47835" x="8655050" y="908050"/>
          <p14:tracePt t="47851" x="8642350" y="901700"/>
          <p14:tracePt t="48112" x="8636000" y="901700"/>
          <p14:tracePt t="48121" x="8629650" y="901700"/>
          <p14:tracePt t="48128" x="8623300" y="908050"/>
          <p14:tracePt t="48137" x="8610600" y="908050"/>
          <p14:tracePt t="48154" x="8585200" y="927100"/>
          <p14:tracePt t="48170" x="8566150" y="939800"/>
          <p14:tracePt t="48187" x="8534400" y="958850"/>
          <p14:tracePt t="48204" x="8515350" y="971550"/>
          <p14:tracePt t="48220" x="8502650" y="984250"/>
          <p14:tracePt t="48237" x="8489950" y="990600"/>
          <p14:tracePt t="48254" x="8483600" y="1003300"/>
          <p14:tracePt t="48270" x="8477250" y="1003300"/>
          <p14:tracePt t="48287" x="8470900" y="1009650"/>
          <p14:tracePt t="48304" x="8464550" y="1016000"/>
          <p14:tracePt t="48320" x="8458200" y="1016000"/>
          <p14:tracePt t="48897" x="8451850" y="1016000"/>
          <p14:tracePt t="48929" x="8445500" y="1016000"/>
          <p14:tracePt t="48945" x="8439150" y="1016000"/>
          <p14:tracePt t="48953" x="8432800" y="1016000"/>
          <p14:tracePt t="48961" x="8420100" y="1016000"/>
          <p14:tracePt t="48971" x="8413750" y="1009650"/>
          <p14:tracePt t="48988" x="8382000" y="996950"/>
          <p14:tracePt t="49004" x="8362950" y="990600"/>
          <p14:tracePt t="49021" x="8350250" y="990600"/>
          <p14:tracePt t="49038" x="8343900" y="990600"/>
          <p14:tracePt t="49080" x="8337550" y="990600"/>
          <p14:tracePt t="49089" x="8331200" y="990600"/>
          <p14:tracePt t="49105" x="8293100" y="984250"/>
          <p14:tracePt t="49121" x="8204200" y="971550"/>
          <p14:tracePt t="49138" x="8026400" y="952500"/>
          <p14:tracePt t="49155" x="7791450" y="908050"/>
          <p14:tracePt t="49171" x="7518400" y="844550"/>
          <p14:tracePt t="49188" x="7181850" y="774700"/>
          <p14:tracePt t="49205" x="6845300" y="698500"/>
          <p14:tracePt t="49221" x="6502400" y="603250"/>
          <p14:tracePt t="49238" x="6203950" y="527050"/>
          <p14:tracePt t="49255" x="5956300" y="482600"/>
          <p14:tracePt t="49272" x="5797550" y="463550"/>
          <p14:tracePt t="49288" x="5695950" y="457200"/>
          <p14:tracePt t="49305" x="5676900" y="457200"/>
          <p14:tracePt t="49352" x="5683250" y="457200"/>
          <p14:tracePt t="49449" x="5683250" y="463550"/>
          <p14:tracePt t="49465" x="5676900" y="469900"/>
          <p14:tracePt t="49474" x="5670550" y="476250"/>
          <p14:tracePt t="49481" x="5664200" y="476250"/>
          <p14:tracePt t="49489" x="5651500" y="482600"/>
          <p14:tracePt t="49505" x="5645150" y="501650"/>
          <p14:tracePt t="49522" x="5626100" y="508000"/>
          <p14:tracePt t="49538" x="5619750" y="520700"/>
          <p14:tracePt t="49555" x="5613400" y="539750"/>
          <p14:tracePt t="49572" x="5600700" y="558800"/>
          <p14:tracePt t="49588" x="5600700" y="577850"/>
          <p14:tracePt t="49605" x="5594350" y="596900"/>
          <p14:tracePt t="49622" x="5594350" y="609600"/>
          <p14:tracePt t="49638" x="5594350" y="622300"/>
          <p14:tracePt t="49655" x="5588000" y="622300"/>
          <p14:tracePt t="49688" x="5581650" y="628650"/>
          <p14:tracePt t="49705" x="5575300" y="628650"/>
          <p14:tracePt t="49753" x="5568950" y="628650"/>
          <p14:tracePt t="49946" x="5568950" y="635000"/>
          <p14:tracePt t="67945" x="5568950" y="641350"/>
          <p14:tracePt t="67961" x="5568950" y="647700"/>
          <p14:tracePt t="67970" x="5562600" y="654050"/>
          <p14:tracePt t="67993" x="5562600" y="660400"/>
          <p14:tracePt t="68122" x="5562600" y="666750"/>
          <p14:tracePt t="68153" x="5556250" y="673100"/>
          <p14:tracePt t="68169" x="5556250" y="679450"/>
          <p14:tracePt t="68185" x="5556250" y="685800"/>
          <p14:tracePt t="72820" x="5549900" y="685800"/>
          <p14:tracePt t="72828" x="5537200" y="685800"/>
          <p14:tracePt t="72836" x="5511800" y="679450"/>
          <p14:tracePt t="72849" x="5473700" y="666750"/>
          <p14:tracePt t="72865" x="5353050" y="635000"/>
          <p14:tracePt t="72883" x="4953000" y="584200"/>
          <p14:tracePt t="72899" x="4724400" y="546100"/>
          <p14:tracePt t="72915" x="3968750" y="482600"/>
          <p14:tracePt t="72932" x="3505200" y="457200"/>
          <p14:tracePt t="72949" x="3086100" y="463550"/>
          <p14:tracePt t="72966" x="2622550" y="501650"/>
          <p14:tracePt t="72982" x="2139950" y="527050"/>
          <p14:tracePt t="72999" x="1682750" y="539750"/>
          <p14:tracePt t="73015" x="1352550" y="539750"/>
          <p14:tracePt t="73032" x="1181100" y="558800"/>
          <p14:tracePt t="73049" x="1085850" y="565150"/>
          <p14:tracePt t="73065" x="1016000" y="577850"/>
          <p14:tracePt t="73082" x="927100" y="584200"/>
          <p14:tracePt t="73099" x="831850" y="584200"/>
          <p14:tracePt t="73116" x="711200" y="584200"/>
          <p14:tracePt t="73132" x="647700" y="590550"/>
          <p14:tracePt t="73149" x="571500" y="590550"/>
          <p14:tracePt t="73165" x="450850" y="590550"/>
          <p14:tracePt t="73182" x="323850" y="590550"/>
          <p14:tracePt t="73199" x="222250" y="590550"/>
          <p14:tracePt t="73216" x="139700" y="609600"/>
          <p14:tracePt t="73232" x="88900" y="635000"/>
          <p14:tracePt t="73249" x="50800" y="647700"/>
          <p14:tracePt t="73266" x="38100" y="654050"/>
          <p14:tracePt t="73283" x="31750" y="679450"/>
          <p14:tracePt t="73299" x="31750" y="698500"/>
          <p14:tracePt t="73316" x="50800" y="749300"/>
          <p14:tracePt t="73332" x="57150" y="787400"/>
          <p14:tracePt t="73349" x="57150" y="831850"/>
          <p14:tracePt t="73366" x="57150" y="889000"/>
          <p14:tracePt t="73382" x="57150" y="958850"/>
          <p14:tracePt t="73399" x="63500" y="1060450"/>
          <p14:tracePt t="73416" x="76200" y="1155700"/>
          <p14:tracePt t="73432" x="101600" y="1257300"/>
          <p14:tracePt t="73449" x="127000" y="1339850"/>
          <p14:tracePt t="73466" x="158750" y="1422400"/>
          <p14:tracePt t="73483" x="203200" y="1536700"/>
          <p14:tracePt t="73499" x="241300" y="1600200"/>
          <p14:tracePt t="73516" x="285750" y="1670050"/>
          <p14:tracePt t="73532" x="323850" y="1720850"/>
          <p14:tracePt t="73549" x="355600" y="1765300"/>
          <p14:tracePt t="73566" x="381000" y="1797050"/>
          <p14:tracePt t="73582" x="406400" y="1816100"/>
          <p14:tracePt t="73599" x="431800" y="1835150"/>
          <p14:tracePt t="73616" x="463550" y="1860550"/>
          <p14:tracePt t="73632" x="495300" y="1879600"/>
          <p14:tracePt t="73649" x="539750" y="1898650"/>
          <p14:tracePt t="73666" x="590550" y="1911350"/>
          <p14:tracePt t="73683" x="666750" y="1936750"/>
          <p14:tracePt t="73699" x="711200" y="1943100"/>
          <p14:tracePt t="73716" x="762000" y="1955800"/>
          <p14:tracePt t="73733" x="812800" y="1962150"/>
          <p14:tracePt t="73749" x="869950" y="1974850"/>
          <p14:tracePt t="73766" x="946150" y="1981200"/>
          <p14:tracePt t="73783" x="1028700" y="1993900"/>
          <p14:tracePt t="73799" x="1092200" y="2000250"/>
          <p14:tracePt t="73816" x="1149350" y="2000250"/>
          <p14:tracePt t="73833" x="1206500" y="2000250"/>
          <p14:tracePt t="73849" x="1244600" y="2000250"/>
          <p14:tracePt t="73866" x="1282700" y="2000250"/>
          <p14:tracePt t="73883" x="1301750" y="1993900"/>
          <p14:tracePt t="73899" x="1314450" y="1993900"/>
          <p14:tracePt t="73916" x="1320800" y="1987550"/>
          <p14:tracePt t="73933" x="1320800" y="1981200"/>
          <p14:tracePt t="73949" x="1327150" y="1981200"/>
          <p14:tracePt t="73966" x="1333500" y="1968500"/>
          <p14:tracePt t="73983" x="1339850" y="1962150"/>
          <p14:tracePt t="73999" x="1352550" y="1943100"/>
          <p14:tracePt t="74016" x="1358900" y="1930400"/>
          <p14:tracePt t="74033" x="1371600" y="1917700"/>
          <p14:tracePt t="74050" x="1371600" y="1905000"/>
          <p14:tracePt t="74066" x="1377950" y="1892300"/>
          <p14:tracePt t="74083" x="1390650" y="1873250"/>
          <p14:tracePt t="74100" x="1390650" y="1866900"/>
          <p14:tracePt t="74116" x="1397000" y="1854200"/>
          <p14:tracePt t="74133" x="1397000" y="1835150"/>
          <p14:tracePt t="74150" x="1397000" y="1822450"/>
          <p14:tracePt t="74166" x="1403350" y="1803400"/>
          <p14:tracePt t="74183" x="1409700" y="1778000"/>
          <p14:tracePt t="74200" x="1409700" y="1765300"/>
          <p14:tracePt t="74216" x="1409700" y="1752600"/>
          <p14:tracePt t="74233" x="1409700" y="1733550"/>
          <p14:tracePt t="74250" x="1409700" y="1720850"/>
          <p14:tracePt t="74266" x="1409700" y="1708150"/>
          <p14:tracePt t="74283" x="1409700" y="1676400"/>
          <p14:tracePt t="74300" x="1409700" y="1657350"/>
          <p14:tracePt t="74317" x="1409700" y="1631950"/>
          <p14:tracePt t="74333" x="1409700" y="1606550"/>
          <p14:tracePt t="74350" x="1409700" y="1574800"/>
          <p14:tracePt t="74366" x="1409700" y="1543050"/>
          <p14:tracePt t="74383" x="1409700" y="1517650"/>
          <p14:tracePt t="74400" x="1409700" y="1492250"/>
          <p14:tracePt t="74416" x="1409700" y="1460500"/>
          <p14:tracePt t="74433" x="1409700" y="1428750"/>
          <p14:tracePt t="74450" x="1409700" y="1397000"/>
          <p14:tracePt t="74467" x="1409700" y="1358900"/>
          <p14:tracePt t="74483" x="1409700" y="1333500"/>
          <p14:tracePt t="74500" x="1397000" y="1289050"/>
          <p14:tracePt t="74517" x="1384300" y="1263650"/>
          <p14:tracePt t="74533" x="1377950" y="1250950"/>
          <p14:tracePt t="74550" x="1377950" y="1244600"/>
          <p14:tracePt t="74567" x="1365250" y="1231900"/>
          <p14:tracePt t="74583" x="1358900" y="1225550"/>
          <p14:tracePt t="74600" x="1346200" y="1225550"/>
          <p14:tracePt t="74617" x="1346200" y="1219200"/>
          <p14:tracePt t="74633" x="1333500" y="1212850"/>
          <p14:tracePt t="74650" x="1320800" y="1206500"/>
          <p14:tracePt t="74667" x="1308100" y="1193800"/>
          <p14:tracePt t="74683" x="1282700" y="1187450"/>
          <p14:tracePt t="74700" x="1225550" y="1155700"/>
          <p14:tracePt t="74717" x="1174750" y="1136650"/>
          <p14:tracePt t="74733" x="1111250" y="1123950"/>
          <p14:tracePt t="74750" x="1079500" y="1117600"/>
          <p14:tracePt t="74767" x="1035050" y="1117600"/>
          <p14:tracePt t="74783" x="990600" y="1117600"/>
          <p14:tracePt t="74800" x="946150" y="1117600"/>
          <p14:tracePt t="74817" x="901700" y="1123950"/>
          <p14:tracePt t="74820" x="882650" y="1130300"/>
          <p14:tracePt t="74834" x="876300" y="1136650"/>
          <p14:tracePt t="74850" x="838200" y="1149350"/>
          <p14:tracePt t="74867" x="812800" y="1168400"/>
          <p14:tracePt t="74884" x="755650" y="1193800"/>
          <p14:tracePt t="74900" x="736600" y="1206500"/>
          <p14:tracePt t="74917" x="711200" y="1225550"/>
          <p14:tracePt t="74934" x="698500" y="1238250"/>
          <p14:tracePt t="74950" x="692150" y="1257300"/>
          <p14:tracePt t="74967" x="679450" y="1263650"/>
          <p14:tracePt t="74984" x="673100" y="1276350"/>
          <p14:tracePt t="75000" x="660400" y="1295400"/>
          <p14:tracePt t="75017" x="654050" y="1308100"/>
          <p14:tracePt t="75034" x="641350" y="1320800"/>
          <p14:tracePt t="75050" x="628650" y="1339850"/>
          <p14:tracePt t="75067" x="622300" y="1358900"/>
          <p14:tracePt t="75084" x="603250" y="1384300"/>
          <p14:tracePt t="75100" x="596900" y="1403350"/>
          <p14:tracePt t="75117" x="590550" y="1422400"/>
          <p14:tracePt t="75134" x="584200" y="1441450"/>
          <p14:tracePt t="75150" x="577850" y="1454150"/>
          <p14:tracePt t="75167" x="577850" y="1473200"/>
          <p14:tracePt t="75184" x="577850" y="1492250"/>
          <p14:tracePt t="75201" x="577850" y="1511300"/>
          <p14:tracePt t="75217" x="577850" y="1524000"/>
          <p14:tracePt t="75234" x="590550" y="1543050"/>
          <p14:tracePt t="75251" x="596900" y="1549400"/>
          <p14:tracePt t="75267" x="609600" y="1562100"/>
          <p14:tracePt t="75284" x="622300" y="1574800"/>
          <p14:tracePt t="75301" x="628650" y="1587500"/>
          <p14:tracePt t="75317" x="641350" y="1593850"/>
          <p14:tracePt t="75334" x="641350" y="1606550"/>
          <p14:tracePt t="75351" x="654050" y="1612900"/>
          <p14:tracePt t="75367" x="660400" y="1619250"/>
          <p14:tracePt t="75384" x="666750" y="1625600"/>
          <p14:tracePt t="75401" x="673100" y="1631950"/>
          <p14:tracePt t="75417" x="679450" y="1638300"/>
          <p14:tracePt t="75434" x="685800" y="1638300"/>
          <p14:tracePt t="75451" x="692150" y="1644650"/>
          <p14:tracePt t="75469" x="704850" y="1657350"/>
          <p14:tracePt t="75501" x="717550" y="1663700"/>
          <p14:tracePt t="75518" x="723900" y="1670050"/>
          <p14:tracePt t="75534" x="736600" y="1670050"/>
          <p14:tracePt t="75551" x="742950" y="1676400"/>
          <p14:tracePt t="75567" x="749300" y="1682750"/>
          <p14:tracePt t="75584" x="768350" y="1689100"/>
          <p14:tracePt t="75601" x="781050" y="1689100"/>
          <p14:tracePt t="75618" x="793750" y="1689100"/>
          <p14:tracePt t="75634" x="806450" y="1695450"/>
          <p14:tracePt t="75651" x="812800" y="1695450"/>
          <p14:tracePt t="75669" x="825500" y="1701800"/>
          <p14:tracePt t="75684" x="838200" y="1701800"/>
          <p14:tracePt t="75701" x="844550" y="1701800"/>
          <p14:tracePt t="75718" x="857250" y="1708150"/>
          <p14:tracePt t="75734" x="876300" y="1708150"/>
          <p14:tracePt t="75751" x="882650" y="1708150"/>
          <p14:tracePt t="75768" x="889000" y="1708150"/>
          <p14:tracePt t="75801" x="895350" y="1708150"/>
          <p14:tracePt t="75828" x="901700" y="1708150"/>
          <p14:tracePt t="75893" x="908050" y="1708150"/>
          <p14:tracePt t="75925" x="914400" y="1708150"/>
          <p14:tracePt t="75933" x="920750" y="1708150"/>
          <p14:tracePt t="75941" x="927100" y="1708150"/>
          <p14:tracePt t="75951" x="933450" y="1708150"/>
          <p14:tracePt t="75968" x="958850" y="1708150"/>
          <p14:tracePt t="75984" x="977900" y="1708150"/>
          <p14:tracePt t="76001" x="1003300" y="1708150"/>
          <p14:tracePt t="76018" x="1022350" y="1708150"/>
          <p14:tracePt t="76034" x="1041400" y="1708150"/>
          <p14:tracePt t="76051" x="1060450" y="1708150"/>
          <p14:tracePt t="76068" x="1079500" y="1708150"/>
          <p14:tracePt t="76084" x="1098550" y="1708150"/>
          <p14:tracePt t="76101" x="1111250" y="1708150"/>
          <p14:tracePt t="76118" x="1117600" y="1701800"/>
          <p14:tracePt t="76134" x="1123950" y="1695450"/>
          <p14:tracePt t="76151" x="1130300" y="1695450"/>
          <p14:tracePt t="76168" x="1130300" y="1689100"/>
          <p14:tracePt t="76185" x="1143000" y="1682750"/>
          <p14:tracePt t="76201" x="1143000" y="1670050"/>
          <p14:tracePt t="76218" x="1162050" y="1657350"/>
          <p14:tracePt t="76235" x="1174750" y="1631950"/>
          <p14:tracePt t="76251" x="1193800" y="1606550"/>
          <p14:tracePt t="76268" x="1244600" y="1536700"/>
          <p14:tracePt t="76285" x="1308100" y="1460500"/>
          <p14:tracePt t="76301" x="1377950" y="1371600"/>
          <p14:tracePt t="76318" x="1435100" y="1276350"/>
          <p14:tracePt t="76335" x="1485900" y="1181100"/>
          <p14:tracePt t="76351" x="1536700" y="1085850"/>
          <p14:tracePt t="76368" x="1587500" y="1022350"/>
          <p14:tracePt t="76385" x="1638300" y="965200"/>
          <p14:tracePt t="76401" x="1695450" y="901700"/>
          <p14:tracePt t="76418" x="1746250" y="831850"/>
          <p14:tracePt t="76435" x="1797050" y="774700"/>
          <p14:tracePt t="76451" x="1835150" y="736600"/>
          <p14:tracePt t="76468" x="1866900" y="711200"/>
          <p14:tracePt t="76485" x="1917700" y="698500"/>
          <p14:tracePt t="76501" x="1943100" y="685800"/>
          <p14:tracePt t="76518" x="1968500" y="685800"/>
          <p14:tracePt t="76535" x="2000250" y="685800"/>
          <p14:tracePt t="76552" x="2032000" y="685800"/>
          <p14:tracePt t="76568" x="2089150" y="685800"/>
          <p14:tracePt t="76585" x="2165350" y="692150"/>
          <p14:tracePt t="76602" x="2279650" y="717550"/>
          <p14:tracePt t="76618" x="2387600" y="730250"/>
          <p14:tracePt t="76635" x="2476500" y="749300"/>
          <p14:tracePt t="76652" x="2533650" y="749300"/>
          <p14:tracePt t="76668" x="2584450" y="755650"/>
          <p14:tracePt t="76765" x="2590800" y="755650"/>
          <p14:tracePt t="76774" x="2597150" y="755650"/>
          <p14:tracePt t="76785" x="2603500" y="755650"/>
          <p14:tracePt t="76802" x="2628900" y="755650"/>
          <p14:tracePt t="76819" x="2660650" y="755650"/>
          <p14:tracePt t="76835" x="2717800" y="762000"/>
          <p14:tracePt t="76853" x="2857500" y="774700"/>
          <p14:tracePt t="76869" x="2908300" y="774700"/>
          <p14:tracePt t="76885" x="3111500" y="774700"/>
          <p14:tracePt t="76902" x="3232150" y="774700"/>
          <p14:tracePt t="76919" x="3314700" y="774700"/>
          <p14:tracePt t="76935" x="3390900" y="774700"/>
          <p14:tracePt t="76952" x="3460750" y="787400"/>
          <p14:tracePt t="76969" x="3517900" y="793750"/>
          <p14:tracePt t="76986" x="3549650" y="793750"/>
          <p14:tracePt t="77002" x="3568700" y="793750"/>
          <p14:tracePt t="77110" x="3575050" y="793750"/>
          <p14:tracePt t="77118" x="3581400" y="793750"/>
          <p14:tracePt t="77126" x="3594100" y="793750"/>
          <p14:tracePt t="77136" x="3613150" y="793750"/>
          <p14:tracePt t="77152" x="3670300" y="787400"/>
          <p14:tracePt t="77169" x="3759200" y="774700"/>
          <p14:tracePt t="77186" x="3886200" y="762000"/>
          <p14:tracePt t="77202" x="4044950" y="755650"/>
          <p14:tracePt t="77219" x="4197350" y="736600"/>
          <p14:tracePt t="77236" x="4292600" y="723900"/>
          <p14:tracePt t="77253" x="4375150" y="698500"/>
          <p14:tracePt t="77269" x="4400550" y="685800"/>
          <p14:tracePt t="77285" x="4406900" y="679450"/>
          <p14:tracePt t="77302" x="4413250" y="673100"/>
          <p14:tracePt t="77319" x="4419600" y="666750"/>
          <p14:tracePt t="77336" x="4419600" y="660400"/>
          <p14:tracePt t="77470" x="4419600" y="654050"/>
          <p14:tracePt t="77638" x="4419600" y="647700"/>
          <p14:tracePt t="77646" x="4413250" y="647700"/>
          <p14:tracePt t="77654" x="4406900" y="647700"/>
          <p14:tracePt t="77663" x="4394200" y="641350"/>
          <p14:tracePt t="77679" x="4375150" y="641350"/>
          <p14:tracePt t="77696" x="4343400" y="628650"/>
          <p14:tracePt t="77713" x="4311650" y="622300"/>
          <p14:tracePt t="77729" x="4273550" y="615950"/>
          <p14:tracePt t="77746" x="4235450" y="609600"/>
          <p14:tracePt t="77763" x="4216400" y="609600"/>
          <p14:tracePt t="77779" x="4210050" y="609600"/>
          <p14:tracePt t="77796" x="4203700" y="609600"/>
          <p14:tracePt t="77829" x="4197350" y="609600"/>
          <p14:tracePt t="77846" x="4191000" y="609600"/>
          <p14:tracePt t="77863" x="4171950" y="615950"/>
          <p14:tracePt t="77879" x="4146550" y="615950"/>
          <p14:tracePt t="77896" x="4108450" y="615950"/>
          <p14:tracePt t="77913" x="4057650" y="615950"/>
          <p14:tracePt t="77929" x="4013200" y="615950"/>
          <p14:tracePt t="77946" x="3968750" y="603250"/>
          <p14:tracePt t="77963" x="3943350" y="596900"/>
          <p14:tracePt t="77979" x="3924300" y="590550"/>
          <p14:tracePt t="77996" x="3917950" y="584200"/>
          <p14:tracePt t="78198" x="3924300" y="584200"/>
          <p14:tracePt t="78207" x="3930650" y="584200"/>
          <p14:tracePt t="78214" x="3937000" y="584200"/>
          <p14:tracePt t="78223" x="3949700" y="590550"/>
          <p14:tracePt t="78240" x="3968750" y="596900"/>
          <p14:tracePt t="78256" x="4000500" y="596900"/>
          <p14:tracePt t="78273" x="4019550" y="603250"/>
          <p14:tracePt t="78290" x="4051300" y="609600"/>
          <p14:tracePt t="78306" x="4102100" y="615950"/>
          <p14:tracePt t="78323" x="4191000" y="641350"/>
          <p14:tracePt t="78340" x="4292600" y="647700"/>
          <p14:tracePt t="78356" x="4400550" y="666750"/>
          <p14:tracePt t="78360" x="4432300" y="666750"/>
          <p14:tracePt t="78373" x="4476750" y="666750"/>
          <p14:tracePt t="78390" x="4540250" y="666750"/>
          <p14:tracePt t="78406" x="4552950" y="666750"/>
          <p14:tracePt t="85593" x="4546600" y="666750"/>
          <p14:tracePt t="85601" x="4540250" y="666750"/>
          <p14:tracePt t="85610" x="4527550" y="666750"/>
          <p14:tracePt t="85626" x="4495800" y="666750"/>
          <p14:tracePt t="85643" x="4451350" y="666750"/>
          <p14:tracePt t="85660" x="4413250" y="673100"/>
          <p14:tracePt t="85676" x="4368800" y="685800"/>
          <p14:tracePt t="85693" x="4337050" y="692150"/>
          <p14:tracePt t="85710" x="4286250" y="698500"/>
          <p14:tracePt t="85727" x="4184650" y="711200"/>
          <p14:tracePt t="85743" x="4089400" y="717550"/>
          <p14:tracePt t="85760" x="3981450" y="736600"/>
          <p14:tracePt t="85777" x="3879850" y="755650"/>
          <p14:tracePt t="85793" x="3721100" y="793750"/>
          <p14:tracePt t="85810" x="3562350" y="819150"/>
          <p14:tracePt t="85827" x="3378200" y="850900"/>
          <p14:tracePt t="85843" x="3219450" y="889000"/>
          <p14:tracePt t="85860" x="3086100" y="933450"/>
          <p14:tracePt t="85877" x="2984500" y="965200"/>
          <p14:tracePt t="85893" x="2882900" y="990600"/>
          <p14:tracePt t="85910" x="2774950" y="1022350"/>
          <p14:tracePt t="85927" x="2660650" y="1054100"/>
          <p14:tracePt t="85943" x="2559050" y="1098550"/>
          <p14:tracePt t="85960" x="2463800" y="1136650"/>
          <p14:tracePt t="85963" x="2425700" y="1162050"/>
          <p14:tracePt t="85977" x="2381250" y="1181100"/>
          <p14:tracePt t="85993" x="2260600" y="1250950"/>
          <p14:tracePt t="86010" x="2197100" y="1276350"/>
          <p14:tracePt t="86027" x="2165350" y="1301750"/>
          <p14:tracePt t="86043" x="2139950" y="1320800"/>
          <p14:tracePt t="86060" x="2133600" y="1327150"/>
          <p14:tracePt t="86077" x="2133600" y="1333500"/>
          <p14:tracePt t="86110" x="2133600" y="1339850"/>
          <p14:tracePt t="86127" x="2127250" y="1339850"/>
          <p14:tracePt t="86144" x="2120900" y="1352550"/>
          <p14:tracePt t="86161" x="2114550" y="1371600"/>
          <p14:tracePt t="86177" x="2108200" y="1377950"/>
          <p14:tracePt t="86194" x="2095500" y="1397000"/>
          <p14:tracePt t="86210" x="2082800" y="1422400"/>
          <p14:tracePt t="86227" x="2070100" y="1435100"/>
          <p14:tracePt t="86243" x="2051050" y="1447800"/>
          <p14:tracePt t="86260" x="2044700" y="1447800"/>
          <p14:tracePt t="86277" x="2044700" y="1454150"/>
          <p14:tracePt t="86294" x="2038350" y="1460500"/>
          <p14:tracePt t="86310" x="2032000" y="1460500"/>
          <p14:tracePt t="86327" x="2032000" y="1466850"/>
          <p14:tracePt t="86344" x="2025650" y="1466850"/>
          <p14:tracePt t="86360" x="2019300" y="1466850"/>
          <p14:tracePt t="86386" x="2012950" y="1466850"/>
          <p14:tracePt t="86426" x="2006600" y="1466850"/>
          <p14:tracePt t="86434" x="2000250" y="1466850"/>
          <p14:tracePt t="86602" x="1993900" y="1466850"/>
          <p14:tracePt t="86618" x="1987550" y="1466850"/>
          <p14:tracePt t="86634" x="1981200" y="1466850"/>
          <p14:tracePt t="86650" x="1974850" y="1466850"/>
          <p14:tracePt t="86658" x="1968500" y="1466850"/>
          <p14:tracePt t="86674" x="1962150" y="1466850"/>
          <p14:tracePt t="86682" x="1955800" y="1466850"/>
          <p14:tracePt t="86694" x="1949450" y="1466850"/>
          <p14:tracePt t="86731" x="1943100" y="1466850"/>
          <p14:tracePt t="87811" x="1943100" y="1479550"/>
          <p14:tracePt t="87819" x="1943100" y="1498600"/>
          <p14:tracePt t="87827" x="1943100" y="1511300"/>
          <p14:tracePt t="87835" x="1943100" y="1530350"/>
          <p14:tracePt t="87852" x="1943100" y="1568450"/>
          <p14:tracePt t="87869" x="1943100" y="1606550"/>
          <p14:tracePt t="87885" x="1930400" y="1638300"/>
          <p14:tracePt t="87902" x="1917700" y="1663700"/>
          <p14:tracePt t="87919" x="1917700" y="1689100"/>
          <p14:tracePt t="87935" x="1898650" y="1727200"/>
          <p14:tracePt t="87952" x="1879600" y="1771650"/>
          <p14:tracePt t="87969" x="1860550" y="1803400"/>
          <p14:tracePt t="87986" x="1841500" y="1847850"/>
          <p14:tracePt t="88002" x="1841500" y="1860550"/>
          <p14:tracePt t="88018" x="1841500" y="1866900"/>
          <p14:tracePt t="88035" x="1841500" y="1879600"/>
          <p14:tracePt t="88052" x="1841500" y="1898650"/>
          <p14:tracePt t="88069" x="1847850" y="1905000"/>
          <p14:tracePt t="88085" x="1854200" y="1911350"/>
          <p14:tracePt t="88651" x="1847850" y="1911350"/>
          <p14:tracePt t="88667" x="1847850" y="1917700"/>
          <p14:tracePt t="88747" x="1847850" y="1924050"/>
          <p14:tracePt t="88763" x="1847850" y="1930400"/>
          <p14:tracePt t="88795" x="1854200" y="1936750"/>
          <p14:tracePt t="88811" x="1854200" y="1943100"/>
          <p14:tracePt t="88819" x="1860550" y="1943100"/>
          <p14:tracePt t="88827" x="1866900" y="1949450"/>
          <p14:tracePt t="88838" x="1873250" y="1949450"/>
          <p14:tracePt t="88855" x="1873250" y="1955800"/>
          <p14:tracePt t="89380" x="1873250" y="1949450"/>
          <p14:tracePt t="89556" x="1866900" y="1949450"/>
          <p14:tracePt t="89572" x="1860550" y="1949450"/>
          <p14:tracePt t="89579" x="1860550" y="1955800"/>
          <p14:tracePt t="89595" x="1854200" y="1955800"/>
          <p14:tracePt t="89604" x="1847850" y="1955800"/>
          <p14:tracePt t="89621" x="1847850" y="1962150"/>
          <p14:tracePt t="89638" x="1841500" y="1962150"/>
          <p14:tracePt t="89654" x="1835150" y="1962150"/>
          <p14:tracePt t="89684" x="1828800" y="1962150"/>
          <p14:tracePt t="89963" x="1828800" y="1955800"/>
          <p14:tracePt t="89988" x="1828800" y="1949450"/>
          <p14:tracePt t="90004" x="1822450" y="1949450"/>
          <p14:tracePt t="90020" x="1809750" y="1943100"/>
          <p14:tracePt t="90036" x="1803400" y="1936750"/>
          <p14:tracePt t="90044" x="1797050" y="1936750"/>
          <p14:tracePt t="90054" x="1790700" y="1936750"/>
          <p14:tracePt t="90070" x="1778000" y="1924050"/>
          <p14:tracePt t="90087" x="1765300" y="1917700"/>
          <p14:tracePt t="90104" x="1739900" y="1911350"/>
          <p14:tracePt t="90120" x="1695450" y="1905000"/>
          <p14:tracePt t="90137" x="1651000" y="1898650"/>
          <p14:tracePt t="90153" x="1593850" y="1885950"/>
          <p14:tracePt t="90171" x="1543050" y="1866900"/>
          <p14:tracePt t="90187" x="1517650" y="1854200"/>
          <p14:tracePt t="90204" x="1473200" y="1835150"/>
          <p14:tracePt t="90220" x="1409700" y="1816100"/>
          <p14:tracePt t="90237" x="1333500" y="1790700"/>
          <p14:tracePt t="90254" x="1263650" y="1771650"/>
          <p14:tracePt t="90270" x="1200150" y="1758950"/>
          <p14:tracePt t="90287" x="1162050" y="1752600"/>
          <p14:tracePt t="90303" x="1130300" y="1746250"/>
          <p14:tracePt t="90320" x="1111250" y="1746250"/>
          <p14:tracePt t="90337" x="1104900" y="1746250"/>
          <p14:tracePt t="90354" x="1098550" y="1746250"/>
          <p14:tracePt t="90370" x="1092200" y="1746250"/>
          <p14:tracePt t="90540" x="1098550" y="1752600"/>
          <p14:tracePt t="90548" x="1104900" y="1752600"/>
          <p14:tracePt t="90556" x="1117600" y="1758950"/>
          <p14:tracePt t="90571" x="1143000" y="1771650"/>
          <p14:tracePt t="90587" x="1206500" y="1797050"/>
          <p14:tracePt t="90604" x="1308100" y="1822450"/>
          <p14:tracePt t="90621" x="1409700" y="1841500"/>
          <p14:tracePt t="90637" x="1498600" y="1860550"/>
          <p14:tracePt t="90654" x="1574800" y="1873250"/>
          <p14:tracePt t="90671" x="1644650" y="1879600"/>
          <p14:tracePt t="90687" x="1670050" y="1885950"/>
          <p14:tracePt t="90704" x="1682750" y="1885950"/>
          <p14:tracePt t="90748" x="1689100" y="1892300"/>
          <p14:tracePt t="90756" x="1701800" y="1892300"/>
          <p14:tracePt t="90771" x="1720850" y="1898650"/>
          <p14:tracePt t="90787" x="1758950" y="1905000"/>
          <p14:tracePt t="90804" x="1809750" y="1905000"/>
          <p14:tracePt t="90821" x="1841500" y="1911350"/>
          <p14:tracePt t="90837" x="1879600" y="1911350"/>
          <p14:tracePt t="90854" x="1911350" y="1911350"/>
          <p14:tracePt t="90871" x="1930400" y="1917700"/>
          <p14:tracePt t="90887" x="1955800" y="1917700"/>
          <p14:tracePt t="91004" x="1955800" y="1911350"/>
          <p14:tracePt t="91021" x="1955800" y="1905000"/>
          <p14:tracePt t="91308" x="1962150" y="1905000"/>
          <p14:tracePt t="91316" x="1968500" y="1905000"/>
          <p14:tracePt t="91324" x="1974850" y="1905000"/>
          <p14:tracePt t="91332" x="1981200" y="1905000"/>
          <p14:tracePt t="91348" x="1993900" y="1905000"/>
          <p14:tracePt t="91365" x="2012950" y="1905000"/>
          <p14:tracePt t="91382" x="2025650" y="1905000"/>
          <p14:tracePt t="91398" x="2032000" y="1905000"/>
          <p14:tracePt t="91437" x="2038350" y="1905000"/>
          <p14:tracePt t="91448" x="2044700" y="1905000"/>
          <p14:tracePt t="91465" x="2051050" y="1905000"/>
          <p14:tracePt t="91482" x="2070100" y="1905000"/>
          <p14:tracePt t="91498" x="2089150" y="1905000"/>
          <p14:tracePt t="91503" x="2101850" y="1905000"/>
          <p14:tracePt t="91515" x="2114550" y="1905000"/>
          <p14:tracePt t="91532" x="2139950" y="1905000"/>
          <p14:tracePt t="91548" x="2171700" y="1905000"/>
          <p14:tracePt t="91565" x="2203450" y="1905000"/>
          <p14:tracePt t="91582" x="2241550" y="1911350"/>
          <p14:tracePt t="91598" x="2279650" y="1917700"/>
          <p14:tracePt t="91615" x="2311400" y="1924050"/>
          <p14:tracePt t="91632" x="2349500" y="1930400"/>
          <p14:tracePt t="91648" x="2381250" y="1930400"/>
          <p14:tracePt t="91665" x="2419350" y="1936750"/>
          <p14:tracePt t="91682" x="2457450" y="1943100"/>
          <p14:tracePt t="91699" x="2501900" y="1943100"/>
          <p14:tracePt t="91715" x="2540000" y="1949450"/>
          <p14:tracePt t="91732" x="2609850" y="1949450"/>
          <p14:tracePt t="91749" x="2654300" y="1949450"/>
          <p14:tracePt t="91765" x="2698750" y="1955800"/>
          <p14:tracePt t="91782" x="2749550" y="1955800"/>
          <p14:tracePt t="91799" x="2794000" y="1955800"/>
          <p14:tracePt t="91815" x="2838450" y="1955800"/>
          <p14:tracePt t="91832" x="2876550" y="1955800"/>
          <p14:tracePt t="91849" x="2914650" y="1955800"/>
          <p14:tracePt t="91865" x="2959100" y="1955800"/>
          <p14:tracePt t="91882" x="2997200" y="1955800"/>
          <p14:tracePt t="91899" x="3041650" y="1955800"/>
          <p14:tracePt t="91915" x="3086100" y="1955800"/>
          <p14:tracePt t="91932" x="3175000" y="1955800"/>
          <p14:tracePt t="91949" x="3244850" y="1955800"/>
          <p14:tracePt t="91965" x="3308350" y="1943100"/>
          <p14:tracePt t="91982" x="3378200" y="1936750"/>
          <p14:tracePt t="91999" x="3454400" y="1917700"/>
          <p14:tracePt t="92015" x="3556000" y="1898650"/>
          <p14:tracePt t="92032" x="3670300" y="1873250"/>
          <p14:tracePt t="92049" x="3759200" y="1847850"/>
          <p14:tracePt t="92066" x="3841750" y="1828800"/>
          <p14:tracePt t="92082" x="3886200" y="1822450"/>
          <p14:tracePt t="92099" x="3937000" y="1822450"/>
          <p14:tracePt t="92116" x="3968750" y="1816100"/>
          <p14:tracePt t="92132" x="4006850" y="1809750"/>
          <p14:tracePt t="92149" x="4013200" y="1809750"/>
          <p14:tracePt t="92188" x="4019550" y="1809750"/>
          <p14:tracePt t="92212" x="4025900" y="1809750"/>
          <p14:tracePt t="92221" x="4032250" y="1809750"/>
          <p14:tracePt t="92232" x="4038600" y="1809750"/>
          <p14:tracePt t="92249" x="4057650" y="1803400"/>
          <p14:tracePt t="92266" x="4089400" y="1803400"/>
          <p14:tracePt t="92282" x="4121150" y="1797050"/>
          <p14:tracePt t="92299" x="4152900" y="1790700"/>
          <p14:tracePt t="92316" x="4171950" y="1790700"/>
          <p14:tracePt t="92453" x="4184650" y="1797050"/>
          <p14:tracePt t="92461" x="4197350" y="1809750"/>
          <p14:tracePt t="92470" x="4203700" y="1816100"/>
          <p14:tracePt t="92483" x="4216400" y="1828800"/>
          <p14:tracePt t="92500" x="4279900" y="1854200"/>
          <p14:tracePt t="92516" x="4305300" y="1866900"/>
          <p14:tracePt t="92533" x="4419600" y="1892300"/>
          <p14:tracePt t="92549" x="4476750" y="1898650"/>
          <p14:tracePt t="92566" x="4514850" y="1898650"/>
          <p14:tracePt t="92583" x="4546600" y="1898650"/>
          <p14:tracePt t="92599" x="4552950" y="1898650"/>
          <p14:tracePt t="92616" x="4559300" y="1892300"/>
          <p14:tracePt t="92633" x="4565650" y="1892300"/>
          <p14:tracePt t="92649" x="4565650" y="1885950"/>
          <p14:tracePt t="92683" x="4572000" y="1885950"/>
          <p14:tracePt t="92700" x="4603750" y="1879600"/>
          <p14:tracePt t="92716" x="4635500" y="1879600"/>
          <p14:tracePt t="92733" x="4686300" y="1879600"/>
          <p14:tracePt t="92749" x="4730750" y="1879600"/>
          <p14:tracePt t="92766" x="4781550" y="1879600"/>
          <p14:tracePt t="92783" x="4813300" y="1873250"/>
          <p14:tracePt t="92800" x="4832350" y="1873250"/>
          <p14:tracePt t="92816" x="4851400" y="1873250"/>
          <p14:tracePt t="92833" x="4876800" y="1873250"/>
          <p14:tracePt t="92849" x="4908550" y="1866900"/>
          <p14:tracePt t="92866" x="4927600" y="1866900"/>
          <p14:tracePt t="92883" x="4940300" y="1866900"/>
          <p14:tracePt t="92900" x="4972050" y="1866900"/>
          <p14:tracePt t="92916" x="4991100" y="1866900"/>
          <p14:tracePt t="92933" x="5010150" y="1866900"/>
          <p14:tracePt t="92950" x="5022850" y="1866900"/>
          <p14:tracePt t="92966" x="5041900" y="1866900"/>
          <p14:tracePt t="92983" x="5067300" y="1866900"/>
          <p14:tracePt t="93000" x="5111750" y="1866900"/>
          <p14:tracePt t="93016" x="5168900" y="1866900"/>
          <p14:tracePt t="93033" x="5238750" y="1873250"/>
          <p14:tracePt t="93050" x="5321300" y="1879600"/>
          <p14:tracePt t="93066" x="5429250" y="1892300"/>
          <p14:tracePt t="93083" x="5556250" y="1905000"/>
          <p14:tracePt t="93100" x="5683250" y="1911350"/>
          <p14:tracePt t="93116" x="5886450" y="1917700"/>
          <p14:tracePt t="93133" x="6007100" y="1917700"/>
          <p14:tracePt t="93150" x="6089650" y="1917700"/>
          <p14:tracePt t="93167" x="6146800" y="1917700"/>
          <p14:tracePt t="93183" x="6191250" y="1917700"/>
          <p14:tracePt t="93200" x="6223000" y="1917700"/>
          <p14:tracePt t="93216" x="6254750" y="1917700"/>
          <p14:tracePt t="93233" x="6280150" y="1917700"/>
          <p14:tracePt t="93250" x="6292850" y="1917700"/>
          <p14:tracePt t="93267" x="6305550" y="1917700"/>
          <p14:tracePt t="93283" x="6324600" y="1917700"/>
          <p14:tracePt t="93300" x="6337300" y="1911350"/>
          <p14:tracePt t="93317" x="6350000" y="1911350"/>
          <p14:tracePt t="93333" x="6350000" y="1905000"/>
          <p14:tracePt t="93367" x="6362700" y="1905000"/>
          <p14:tracePt t="93383" x="6369050" y="1905000"/>
          <p14:tracePt t="93400" x="6381750" y="1905000"/>
          <p14:tracePt t="93417" x="6407150" y="1905000"/>
          <p14:tracePt t="93433" x="6426200" y="1905000"/>
          <p14:tracePt t="93450" x="6451600" y="1898650"/>
          <p14:tracePt t="93467" x="6489700" y="1892300"/>
          <p14:tracePt t="93483" x="6515100" y="1885950"/>
          <p14:tracePt t="93488" x="6527800" y="1879600"/>
          <p14:tracePt t="93500" x="6527800" y="1873250"/>
          <p14:tracePt t="93517" x="6546850" y="1866900"/>
          <p14:tracePt t="93550" x="6553200" y="1860550"/>
          <p14:tracePt t="93567" x="6559550" y="1860550"/>
          <p14:tracePt t="93583" x="6559550" y="1854200"/>
          <p14:tracePt t="93600" x="6565900" y="1854200"/>
          <p14:tracePt t="93637" x="6565900" y="1847850"/>
          <p14:tracePt t="93757" x="6572250" y="1847850"/>
          <p14:tracePt t="93764" x="6572250" y="1841500"/>
          <p14:tracePt t="93788" x="6578600" y="1841500"/>
          <p14:tracePt t="94038" x="6572250" y="1841500"/>
          <p14:tracePt t="94046" x="6565900" y="1841500"/>
          <p14:tracePt t="94053" x="6546850" y="1841500"/>
          <p14:tracePt t="94062" x="6515100" y="1841500"/>
          <p14:tracePt t="94079" x="6419850" y="1835150"/>
          <p14:tracePt t="94096" x="6267450" y="1835150"/>
          <p14:tracePt t="94112" x="6057900" y="1835150"/>
          <p14:tracePt t="94129" x="5816600" y="1828800"/>
          <p14:tracePt t="94145" x="5556250" y="1828800"/>
          <p14:tracePt t="94162" x="5308600" y="1828800"/>
          <p14:tracePt t="94179" x="5099050" y="1828800"/>
          <p14:tracePt t="94195" x="4927600" y="1809750"/>
          <p14:tracePt t="94213" x="4737100" y="1803400"/>
          <p14:tracePt t="94229" x="4648200" y="1790700"/>
          <p14:tracePt t="94245" x="4591050" y="1784350"/>
          <p14:tracePt t="94262" x="4533900" y="1784350"/>
          <p14:tracePt t="94279" x="4483100" y="1784350"/>
          <p14:tracePt t="94295" x="4438650" y="1778000"/>
          <p14:tracePt t="94312" x="4381500" y="1771650"/>
          <p14:tracePt t="94329" x="4311650" y="1765300"/>
          <p14:tracePt t="94346" x="4229100" y="1765300"/>
          <p14:tracePt t="94362" x="4121150" y="1765300"/>
          <p14:tracePt t="94379" x="4025900" y="1765300"/>
          <p14:tracePt t="94396" x="3930650" y="1765300"/>
          <p14:tracePt t="94413" x="3771900" y="1784350"/>
          <p14:tracePt t="94429" x="3676650" y="1797050"/>
          <p14:tracePt t="94446" x="3625850" y="1803400"/>
          <p14:tracePt t="94462" x="3600450" y="1809750"/>
          <p14:tracePt t="94479" x="3594100" y="1816100"/>
          <p14:tracePt t="94542" x="3587750" y="1816100"/>
          <p14:tracePt t="94558" x="3581400" y="1816100"/>
          <p14:tracePt t="94582" x="3575050" y="1816100"/>
          <p14:tracePt t="94654" x="3568700" y="1816100"/>
          <p14:tracePt t="94854" x="3568700" y="1809750"/>
          <p14:tracePt t="94862" x="3568700" y="1803400"/>
          <p14:tracePt t="94870" x="3568700" y="1797050"/>
          <p14:tracePt t="94879" x="3568700" y="1790700"/>
          <p14:tracePt t="94895" x="3575050" y="1784350"/>
          <p14:tracePt t="94912" x="3575050" y="1771650"/>
          <p14:tracePt t="95222" x="3581400" y="1765300"/>
          <p14:tracePt t="95238" x="3587750" y="1765300"/>
          <p14:tracePt t="95254" x="3581400" y="1765300"/>
          <p14:tracePt t="95262" x="3575050" y="1765300"/>
          <p14:tracePt t="95270" x="3556000" y="1758950"/>
          <p14:tracePt t="95280" x="3536950" y="1752600"/>
          <p14:tracePt t="95296" x="3511550" y="1733550"/>
          <p14:tracePt t="95950" x="3511550" y="1739900"/>
          <p14:tracePt t="96047" x="3511550" y="1746250"/>
          <p14:tracePt t="96159" x="3511550" y="1752600"/>
          <p14:tracePt t="96319" x="3517900" y="1752600"/>
          <p14:tracePt t="96343" x="3524250" y="1752600"/>
          <p14:tracePt t="96353" x="3530600" y="1752600"/>
          <p14:tracePt t="96360" x="3536950" y="1752600"/>
          <p14:tracePt t="96368" x="3543300" y="1752600"/>
          <p14:tracePt t="96380" x="3556000" y="1752600"/>
          <p14:tracePt t="96398" x="3613150" y="1746250"/>
          <p14:tracePt t="96414" x="3651250" y="1739900"/>
          <p14:tracePt t="96430" x="3702050" y="1727200"/>
          <p14:tracePt t="96447" x="3740150" y="1720850"/>
          <p14:tracePt t="96464" x="3759200" y="1708150"/>
          <p14:tracePt t="96481" x="3778250" y="1701800"/>
          <p14:tracePt t="96497" x="3797300" y="1695450"/>
          <p14:tracePt t="96514" x="3810000" y="1676400"/>
          <p14:tracePt t="96531" x="3822700" y="1663700"/>
          <p14:tracePt t="96547" x="3829050" y="1651000"/>
          <p14:tracePt t="96564" x="3841750" y="1638300"/>
          <p14:tracePt t="96581" x="3854450" y="1631950"/>
          <p14:tracePt t="96597" x="3867150" y="1625600"/>
          <p14:tracePt t="96614" x="3898900" y="1606550"/>
          <p14:tracePt t="96631" x="3924300" y="1600200"/>
          <p14:tracePt t="96647" x="3943350" y="1593850"/>
          <p14:tracePt t="96664" x="3956050" y="1581150"/>
          <p14:tracePt t="96681" x="3962400" y="1581150"/>
          <p14:tracePt t="96697" x="3968750" y="1581150"/>
          <p14:tracePt t="96714" x="3968750" y="1574800"/>
          <p14:tracePt t="97487" x="3968750" y="1581150"/>
          <p14:tracePt t="97495" x="3968750" y="1587500"/>
          <p14:tracePt t="97526" x="3968750" y="1593850"/>
          <p14:tracePt t="97534" x="3968750" y="1600200"/>
          <p14:tracePt t="97550" x="3968750" y="1606550"/>
          <p14:tracePt t="97599" x="3968750" y="1612900"/>
          <p14:tracePt t="97735" x="3968750" y="1619250"/>
          <p14:tracePt t="97927" x="3975100" y="1619250"/>
          <p14:tracePt t="98504" x="3975100" y="1625600"/>
          <p14:tracePt t="98520" x="3975100" y="1631950"/>
          <p14:tracePt t="98536" x="3968750" y="1638300"/>
          <p14:tracePt t="98560" x="3962400" y="1638300"/>
          <p14:tracePt t="98616" x="3956050" y="1638300"/>
          <p14:tracePt t="98633" x="3949700" y="1638300"/>
          <p14:tracePt t="98656" x="3943350" y="1638300"/>
          <p14:tracePt t="98696" x="3937000" y="1638300"/>
          <p14:tracePt t="98720" x="3930650" y="1638300"/>
          <p14:tracePt t="98728" x="3930650" y="1631950"/>
          <p14:tracePt t="98735" x="3930650" y="1625600"/>
          <p14:tracePt t="98752" x="3930650" y="1619250"/>
          <p14:tracePt t="98761" x="3930650" y="1612900"/>
          <p14:tracePt t="98778" x="3924300" y="1606550"/>
          <p14:tracePt t="98795" x="3917950" y="1587500"/>
          <p14:tracePt t="98811" x="3911600" y="1568450"/>
          <p14:tracePt t="98828" x="3911600" y="1562100"/>
          <p14:tracePt t="98845" x="3905250" y="1555750"/>
          <p14:tracePt t="98861" x="3905250" y="1549400"/>
          <p14:tracePt t="98878" x="3898900" y="1543050"/>
          <p14:tracePt t="98895" x="3898900" y="1536700"/>
          <p14:tracePt t="98944" x="3898900" y="1530350"/>
          <p14:tracePt t="98960" x="3892550" y="1530350"/>
          <p14:tracePt t="98968" x="3892550" y="1524000"/>
          <p14:tracePt t="99001" x="3892550" y="1517650"/>
          <p14:tracePt t="99017" x="3892550" y="1511300"/>
          <p14:tracePt t="99024" x="3892550" y="1504950"/>
          <p14:tracePt t="99040" x="3892550" y="1498600"/>
          <p14:tracePt t="99049" x="3892550" y="1492250"/>
          <p14:tracePt t="99062" x="3886200" y="1492250"/>
          <p14:tracePt t="99079" x="3879850" y="1473200"/>
          <p14:tracePt t="99112" x="3879850" y="1460500"/>
          <p14:tracePt t="99129" x="3879850" y="1454150"/>
          <p14:tracePt t="99145" x="3879850" y="1441450"/>
          <p14:tracePt t="99162" x="3879850" y="1428750"/>
          <p14:tracePt t="99195" x="3879850" y="1422400"/>
          <p14:tracePt t="99212" x="3879850" y="1409700"/>
          <p14:tracePt t="99245" x="3886200" y="1397000"/>
          <p14:tracePt t="99262" x="3886200" y="1390650"/>
          <p14:tracePt t="99279" x="3886200" y="1384300"/>
          <p14:tracePt t="99295" x="3898900" y="1377950"/>
          <p14:tracePt t="99312" x="3905250" y="1365250"/>
          <p14:tracePt t="99329" x="3911600" y="1352550"/>
          <p14:tracePt t="99345" x="3924300" y="1339850"/>
          <p14:tracePt t="99362" x="3930650" y="1320800"/>
          <p14:tracePt t="99379" x="3943350" y="1320800"/>
          <p14:tracePt t="99395" x="3943350" y="1314450"/>
          <p14:tracePt t="99412" x="3943350" y="1308100"/>
          <p14:tracePt t="99465" x="3949700" y="1308100"/>
          <p14:tracePt t="99481" x="3956050" y="1308100"/>
          <p14:tracePt t="99505" x="3962400" y="1308100"/>
          <p14:tracePt t="99512" x="3962400" y="1314450"/>
          <p14:tracePt t="99520" x="3968750" y="1314450"/>
          <p14:tracePt t="99536" x="3975100" y="1314450"/>
          <p14:tracePt t="99546" x="3981450" y="1320800"/>
          <p14:tracePt t="99562" x="3987800" y="1320800"/>
          <p14:tracePt t="99584" x="3987800" y="1327150"/>
          <p14:tracePt t="99617" x="3994150" y="1333500"/>
          <p14:tracePt t="99633" x="4000500" y="1333500"/>
          <p14:tracePt t="99640" x="4000500" y="1339850"/>
          <p14:tracePt t="99657" x="4006850" y="1346200"/>
          <p14:tracePt t="99665" x="4013200" y="1346200"/>
          <p14:tracePt t="99679" x="4019550" y="1352550"/>
          <p14:tracePt t="99695" x="4019550" y="1358900"/>
          <p14:tracePt t="99712" x="4025900" y="1358900"/>
          <p14:tracePt t="99729" x="4025900" y="1365250"/>
          <p14:tracePt t="99775" x="4025900" y="1371600"/>
          <p14:tracePt t="99784" x="4032250" y="1371600"/>
          <p14:tracePt t="99815" x="4032250" y="1377950"/>
          <p14:tracePt t="99857" x="4032250" y="1384300"/>
          <p14:tracePt t="99872" x="4032250" y="1390650"/>
          <p14:tracePt t="99888" x="4032250" y="1397000"/>
          <p14:tracePt t="99912" x="4032250" y="1403350"/>
          <p14:tracePt t="99928" x="4032250" y="1409700"/>
          <p14:tracePt t="99952" x="4032250" y="1416050"/>
          <p14:tracePt t="99960" x="4032250" y="1422400"/>
          <p14:tracePt t="99968" x="4032250" y="1428750"/>
          <p14:tracePt t="100008" x="4032250" y="1435100"/>
          <p14:tracePt t="100048" x="4032250" y="1441450"/>
          <p14:tracePt t="100073" x="4025900" y="1441450"/>
          <p14:tracePt t="100096" x="4025900" y="1447800"/>
          <p14:tracePt t="100105" x="4025900" y="1454150"/>
          <p14:tracePt t="100136" x="4019550" y="1460500"/>
          <p14:tracePt t="100152" x="4019550" y="1466850"/>
          <p14:tracePt t="100161" x="4019550" y="1473200"/>
          <p14:tracePt t="100168" x="4013200" y="1473200"/>
          <p14:tracePt t="100185" x="4013200" y="1485900"/>
          <p14:tracePt t="100196" x="4013200" y="1492250"/>
          <p14:tracePt t="100213" x="4006850" y="1504950"/>
          <p14:tracePt t="100230" x="4006850" y="1511300"/>
          <p14:tracePt t="100246" x="4000500" y="1524000"/>
          <p14:tracePt t="100264" x="3994150" y="1536700"/>
          <p14:tracePt t="100280" x="3994150" y="1543050"/>
          <p14:tracePt t="100296" x="3987800" y="1543050"/>
          <p14:tracePt t="100481" x="3987800" y="1549400"/>
          <p14:tracePt t="100497" x="3981450" y="1555750"/>
          <p14:tracePt t="100538" x="3981450" y="1562100"/>
          <p14:tracePt t="100553" x="3981450" y="1568450"/>
          <p14:tracePt t="100560" x="3975100" y="1568450"/>
          <p14:tracePt t="100569" x="3975100" y="1574800"/>
          <p14:tracePt t="100625" x="3968750" y="1581150"/>
          <p14:tracePt t="100649" x="3962400" y="1581150"/>
          <p14:tracePt t="100657" x="3962400" y="1587500"/>
          <p14:tracePt t="100705" x="3956050" y="1587500"/>
          <p14:tracePt t="100753" x="3949700" y="1587500"/>
          <p14:tracePt t="100769" x="3943350" y="1587500"/>
          <p14:tracePt t="100777" x="3937000" y="1587500"/>
          <p14:tracePt t="100785" x="3930650" y="1587500"/>
          <p14:tracePt t="100802" x="3917950" y="1587500"/>
          <p14:tracePt t="100819" x="3905250" y="1587500"/>
          <p14:tracePt t="100835" x="3892550" y="1587500"/>
          <p14:tracePt t="100961" x="3886200" y="1587500"/>
          <p14:tracePt t="100973" x="3879850" y="1587500"/>
          <p14:tracePt t="100977" x="3873500" y="1587500"/>
          <p14:tracePt t="100986" x="3860800" y="1587500"/>
          <p14:tracePt t="101002" x="3829050" y="1581150"/>
          <p14:tracePt t="101019" x="3790950" y="1568450"/>
          <p14:tracePt t="101035" x="3752850" y="1562100"/>
          <p14:tracePt t="101052" x="3702050" y="1549400"/>
          <p14:tracePt t="101069" x="3651250" y="1530350"/>
          <p14:tracePt t="101086" x="3619500" y="1517650"/>
          <p14:tracePt t="101102" x="3600450" y="1511300"/>
          <p14:tracePt t="101119" x="3575050" y="1492250"/>
          <p14:tracePt t="101136" x="3536950" y="1466850"/>
          <p14:tracePt t="101152" x="3511550" y="1441450"/>
          <p14:tracePt t="101169" x="3498850" y="1441450"/>
          <p14:tracePt t="101240" x="3505200" y="1441450"/>
          <p14:tracePt t="101248" x="3511550" y="1441450"/>
          <p14:tracePt t="101257" x="3517900" y="1447800"/>
          <p14:tracePt t="101269" x="3543300" y="1454150"/>
          <p14:tracePt t="101286" x="3676650" y="1479550"/>
          <p14:tracePt t="101302" x="3898900" y="1517650"/>
          <p14:tracePt t="101319" x="4260850" y="1549400"/>
          <p14:tracePt t="101336" x="4654550" y="1587500"/>
          <p14:tracePt t="101353" x="4857750" y="1587500"/>
          <p14:tracePt t="101369" x="5016500" y="1587500"/>
          <p14:tracePt t="101386" x="5143500" y="1587500"/>
          <p14:tracePt t="101402" x="5232400" y="1581150"/>
          <p14:tracePt t="101419" x="5308600" y="1574800"/>
          <p14:tracePt t="101436" x="5397500" y="1549400"/>
          <p14:tracePt t="101452" x="5480050" y="1536700"/>
          <p14:tracePt t="101469" x="5556250" y="1524000"/>
          <p14:tracePt t="101486" x="5651500" y="1511300"/>
          <p14:tracePt t="101502" x="5772150" y="1511300"/>
          <p14:tracePt t="101519" x="5892800" y="1517650"/>
          <p14:tracePt t="101536" x="6019800" y="1530350"/>
          <p14:tracePt t="101553" x="6096000" y="1530350"/>
          <p14:tracePt t="101569" x="6153150" y="1536700"/>
          <p14:tracePt t="101586" x="6210300" y="1543050"/>
          <p14:tracePt t="101603" x="6254750" y="1543050"/>
          <p14:tracePt t="101619" x="6286500" y="1549400"/>
          <p14:tracePt t="101636" x="6324600" y="1549400"/>
          <p14:tracePt t="101653" x="6362700" y="1555750"/>
          <p14:tracePt t="101669" x="6400800" y="1555750"/>
          <p14:tracePt t="101686" x="6438900" y="1555750"/>
          <p14:tracePt t="101703" x="6464300" y="1555750"/>
          <p14:tracePt t="101720" x="6477000" y="1555750"/>
          <p14:tracePt t="101745" x="6483350" y="1555750"/>
          <p14:tracePt t="101753" x="6489700" y="1555750"/>
          <p14:tracePt t="101770" x="6515100" y="1568450"/>
          <p14:tracePt t="101786" x="6546850" y="1574800"/>
          <p14:tracePt t="101803" x="6578600" y="1574800"/>
          <p14:tracePt t="101819" x="6597650" y="1581150"/>
          <p14:tracePt t="101836" x="6604000" y="1581150"/>
          <p14:tracePt t="101853" x="6610350" y="1581150"/>
          <p14:tracePt t="101968" x="6604000" y="1581150"/>
          <p14:tracePt t="101985" x="6597650" y="1587500"/>
          <p14:tracePt t="101992" x="6584950" y="1593850"/>
          <p14:tracePt t="102003" x="6584950" y="1600200"/>
          <p14:tracePt t="102020" x="6572250" y="1600200"/>
          <p14:tracePt t="102036" x="6553200" y="1600200"/>
          <p14:tracePt t="102053" x="6534150" y="1606550"/>
          <p14:tracePt t="102070" x="6508750" y="1606550"/>
          <p14:tracePt t="102086" x="6470650" y="1606550"/>
          <p14:tracePt t="102103" x="6426200" y="1612900"/>
          <p14:tracePt t="102120" x="6292850" y="1625600"/>
          <p14:tracePt t="102136" x="6159500" y="1625600"/>
          <p14:tracePt t="102153" x="6007100" y="1625600"/>
          <p14:tracePt t="102170" x="5880100" y="1638300"/>
          <p14:tracePt t="102186" x="5822950" y="1644650"/>
          <p14:tracePt t="102203" x="5797550" y="1651000"/>
          <p14:tracePt t="102220" x="5772150" y="1657350"/>
          <p14:tracePt t="102236" x="5765800" y="1657350"/>
          <p14:tracePt t="102253" x="5753100" y="1670050"/>
          <p14:tracePt t="102270" x="5721350" y="1676400"/>
          <p14:tracePt t="102286" x="5689600" y="1689100"/>
          <p14:tracePt t="102303" x="5645150" y="1708150"/>
          <p14:tracePt t="102320" x="5568950" y="1733550"/>
          <p14:tracePt t="102337" x="5492750" y="1746250"/>
          <p14:tracePt t="102353" x="5416550" y="1758950"/>
          <p14:tracePt t="102370" x="5359400" y="1784350"/>
          <p14:tracePt t="102387" x="5334000" y="1797050"/>
          <p14:tracePt t="102403" x="5321300" y="1809750"/>
          <p14:tracePt t="102420" x="5314950" y="1816100"/>
          <p14:tracePt t="102475" x="5308600" y="1816100"/>
          <p14:tracePt t="102481" x="5308600" y="1822450"/>
          <p14:tracePt t="102490" x="5302250" y="1822450"/>
          <p14:tracePt t="102503" x="5289550" y="1822450"/>
          <p14:tracePt t="102520" x="5270500" y="1828800"/>
          <p14:tracePt t="102537" x="5213350" y="1841500"/>
          <p14:tracePt t="102554" x="5187950" y="1847850"/>
          <p14:tracePt t="102570" x="5168900" y="1860550"/>
          <p14:tracePt t="102587" x="5149850" y="1866900"/>
          <p14:tracePt t="102604" x="5143500" y="1879600"/>
          <p14:tracePt t="102620" x="5130800" y="1885950"/>
          <p14:tracePt t="102637" x="5111750" y="1892300"/>
          <p14:tracePt t="102654" x="5092700" y="1911350"/>
          <p14:tracePt t="102670" x="5060950" y="1930400"/>
          <p14:tracePt t="102687" x="5041900" y="1943100"/>
          <p14:tracePt t="102703" x="5003800" y="1968500"/>
          <p14:tracePt t="102720" x="4927600" y="2000250"/>
          <p14:tracePt t="102737" x="4851400" y="2012950"/>
          <p14:tracePt t="102754" x="4762500" y="2038350"/>
          <p14:tracePt t="102770" x="4654550" y="2044700"/>
          <p14:tracePt t="102787" x="4559300" y="2057400"/>
          <p14:tracePt t="102804" x="4470400" y="2076450"/>
          <p14:tracePt t="102820" x="4368800" y="2076450"/>
          <p14:tracePt t="102837" x="4260850" y="2076450"/>
          <p14:tracePt t="102854" x="4159250" y="2082800"/>
          <p14:tracePt t="102870" x="4057650" y="2082800"/>
          <p14:tracePt t="102887" x="3949700" y="2082800"/>
          <p14:tracePt t="102904" x="3829050" y="2070100"/>
          <p14:tracePt t="102921" x="3702050" y="2044700"/>
          <p14:tracePt t="102937" x="3651250" y="2025650"/>
          <p14:tracePt t="102954" x="3600450" y="2000250"/>
          <p14:tracePt t="102970" x="3530600" y="1962150"/>
          <p14:tracePt t="102987" x="3454400" y="1917700"/>
          <p14:tracePt t="103004" x="3390900" y="1879600"/>
          <p14:tracePt t="103021" x="3346450" y="1854200"/>
          <p14:tracePt t="103037" x="3314700" y="1835150"/>
          <p14:tracePt t="103054" x="3295650" y="1828800"/>
          <p14:tracePt t="103071" x="3257550" y="1803400"/>
          <p14:tracePt t="103074" x="3244850" y="1797050"/>
          <p14:tracePt t="103087" x="3225800" y="1784350"/>
          <p14:tracePt t="103104" x="3194050" y="1771650"/>
          <p14:tracePt t="103121" x="3187700" y="1771650"/>
          <p14:tracePt t="103137" x="3181350" y="1771650"/>
          <p14:tracePt t="103274" x="3181350" y="1778000"/>
          <p14:tracePt t="103282" x="3181350" y="1784350"/>
          <p14:tracePt t="103298" x="3187700" y="1790700"/>
          <p14:tracePt t="103307" x="3187700" y="1797050"/>
          <p14:tracePt t="103321" x="3206750" y="1803400"/>
          <p14:tracePt t="103338" x="3232150" y="1828800"/>
          <p14:tracePt t="103354" x="3276600" y="1847850"/>
          <p14:tracePt t="103371" x="3333750" y="1866900"/>
          <p14:tracePt t="103388" x="3397250" y="1879600"/>
          <p14:tracePt t="103404" x="3473450" y="1885950"/>
          <p14:tracePt t="103421" x="3536950" y="1892300"/>
          <p14:tracePt t="103438" x="3619500" y="1905000"/>
          <p14:tracePt t="103454" x="3695700" y="1911350"/>
          <p14:tracePt t="103471" x="3759200" y="1917700"/>
          <p14:tracePt t="103488" x="3841750" y="1930400"/>
          <p14:tracePt t="103505" x="3930650" y="1943100"/>
          <p14:tracePt t="103521" x="3981450" y="1949450"/>
          <p14:tracePt t="103538" x="4038600" y="1949450"/>
          <p14:tracePt t="103554" x="4102100" y="1955800"/>
          <p14:tracePt t="103571" x="4178300" y="1962150"/>
          <p14:tracePt t="103588" x="4279900" y="1968500"/>
          <p14:tracePt t="103604" x="4406900" y="1968500"/>
          <p14:tracePt t="103621" x="4546600" y="1968500"/>
          <p14:tracePt t="103638" x="4679950" y="1962150"/>
          <p14:tracePt t="103654" x="4813300" y="1955800"/>
          <p14:tracePt t="103671" x="4953000" y="1936750"/>
          <p14:tracePt t="103688" x="5092700" y="1911350"/>
          <p14:tracePt t="103706" x="5321300" y="1841500"/>
          <p14:tracePt t="103721" x="5441950" y="1803400"/>
          <p14:tracePt t="103738" x="5524500" y="1765300"/>
          <p14:tracePt t="103754" x="5562600" y="1752600"/>
          <p14:tracePt t="103771" x="5568950" y="1752600"/>
          <p14:tracePt t="104202" x="5562600" y="1752600"/>
          <p14:tracePt t="104362" x="5556250" y="1752600"/>
          <p14:tracePt t="104827" x="5556250" y="1758950"/>
          <p14:tracePt t="104842" x="5556250" y="1765300"/>
          <p14:tracePt t="104851" x="5556250" y="1771650"/>
          <p14:tracePt t="104858" x="5556250" y="1778000"/>
          <p14:tracePt t="104868" x="5556250" y="1784350"/>
          <p14:tracePt t="104885" x="5556250" y="1790700"/>
          <p14:tracePt t="104901" x="5556250" y="1803400"/>
          <p14:tracePt t="104918" x="5549900" y="1809750"/>
          <p14:tracePt t="104935" x="5543550" y="1822450"/>
          <p14:tracePt t="104968" x="5537200" y="1828800"/>
          <p14:tracePt t="104985" x="5530850" y="1828800"/>
          <p14:tracePt t="105001" x="5511800" y="1841500"/>
          <p14:tracePt t="105018" x="5499100" y="1841500"/>
          <p14:tracePt t="105035" x="5486400" y="1854200"/>
          <p14:tracePt t="105052" x="5467350" y="1860550"/>
          <p14:tracePt t="105068" x="5467350" y="1866900"/>
          <p14:tracePt t="105085" x="5454650" y="1866900"/>
          <p14:tracePt t="105102" x="5454650" y="1873250"/>
          <p14:tracePt t="105118" x="5448300" y="1873250"/>
          <p14:tracePt t="105135" x="5441950" y="1873250"/>
          <p14:tracePt t="105152" x="5429250" y="1873250"/>
          <p14:tracePt t="105168" x="5416550" y="1873250"/>
          <p14:tracePt t="105185" x="5397500" y="1873250"/>
          <p14:tracePt t="105202" x="5365750" y="1879600"/>
          <p14:tracePt t="105218" x="5346700" y="1879600"/>
          <p14:tracePt t="105235" x="5321300" y="1885950"/>
          <p14:tracePt t="105252" x="5283200" y="1885950"/>
          <p14:tracePt t="105268" x="5245100" y="1885950"/>
          <p14:tracePt t="105285" x="5194300" y="1885950"/>
          <p14:tracePt t="105302" x="5143500" y="1879600"/>
          <p14:tracePt t="105319" x="5086350" y="1879600"/>
          <p14:tracePt t="105335" x="5029200" y="1879600"/>
          <p14:tracePt t="105352" x="4972050" y="1879600"/>
          <p14:tracePt t="105369" x="4933950" y="1879600"/>
          <p14:tracePt t="105386" x="4883150" y="1879600"/>
          <p14:tracePt t="105402" x="4845050" y="1879600"/>
          <p14:tracePt t="105419" x="4800600" y="1879600"/>
          <p14:tracePt t="105435" x="4749800" y="1873250"/>
          <p14:tracePt t="105452" x="4705350" y="1873250"/>
          <p14:tracePt t="105469" x="4654550" y="1866900"/>
          <p14:tracePt t="105485" x="4597400" y="1866900"/>
          <p14:tracePt t="105502" x="4514850" y="1866900"/>
          <p14:tracePt t="105518" x="4419600" y="1866900"/>
          <p14:tracePt t="105535" x="4330700" y="1866900"/>
          <p14:tracePt t="105552" x="4273550" y="1866900"/>
          <p14:tracePt t="105569" x="4229100" y="1873250"/>
          <p14:tracePt t="105586" x="4184650" y="1879600"/>
          <p14:tracePt t="105602" x="4171950" y="1885950"/>
          <p14:tracePt t="105619" x="4152900" y="1885950"/>
          <p14:tracePt t="105635" x="4140200" y="1885950"/>
          <p14:tracePt t="105652" x="4114800" y="1885950"/>
          <p14:tracePt t="105669" x="4083050" y="1879600"/>
          <p14:tracePt t="105685" x="4057650" y="1879600"/>
          <p14:tracePt t="105702" x="4032250" y="1873250"/>
          <p14:tracePt t="105719" x="4019550" y="1873250"/>
          <p14:tracePt t="105735" x="4006850" y="1866900"/>
          <p14:tracePt t="105752" x="3968750" y="1860550"/>
          <p14:tracePt t="105769" x="3930650" y="1854200"/>
          <p14:tracePt t="105786" x="3879850" y="1847850"/>
          <p14:tracePt t="105802" x="3841750" y="1847850"/>
          <p14:tracePt t="105819" x="3822700" y="1847850"/>
          <p14:tracePt t="105836" x="3810000" y="1847850"/>
          <p14:tracePt t="105852" x="3797300" y="1847850"/>
          <p14:tracePt t="105869" x="3784600" y="1847850"/>
          <p14:tracePt t="105972" x="3778250" y="1847850"/>
          <p14:tracePt t="105995" x="3771900" y="1847850"/>
          <p14:tracePt t="106012" x="3765550" y="1847850"/>
          <p14:tracePt t="106027" x="3765550" y="1841500"/>
          <p14:tracePt t="106035" x="3759200" y="1841500"/>
          <p14:tracePt t="106044" x="3746500" y="1841500"/>
          <p14:tracePt t="106059" x="3740150" y="1841500"/>
          <p14:tracePt t="106069" x="3733800" y="1841500"/>
          <p14:tracePt t="106086" x="3714750" y="1835150"/>
          <p14:tracePt t="106102" x="3689350" y="1828800"/>
          <p14:tracePt t="106119" x="3644900" y="1822450"/>
          <p14:tracePt t="106136" x="3587750" y="1816100"/>
          <p14:tracePt t="106152" x="3543300" y="1803400"/>
          <p14:tracePt t="106169" x="3505200" y="1803400"/>
          <p14:tracePt t="106186" x="3486150" y="1797050"/>
          <p14:tracePt t="106202" x="3473450" y="1797050"/>
          <p14:tracePt t="108356" x="3479800" y="1790700"/>
          <p14:tracePt t="108364" x="3498850" y="1778000"/>
          <p14:tracePt t="108373" x="3517900" y="1771650"/>
          <p14:tracePt t="108383" x="3530600" y="1765300"/>
          <p14:tracePt t="108399" x="3556000" y="1752600"/>
          <p14:tracePt t="108416" x="3575050" y="1739900"/>
          <p14:tracePt t="108433" x="3606800" y="1720850"/>
          <p14:tracePt t="108449" x="3632200" y="1708150"/>
          <p14:tracePt t="108466" x="3670300" y="1689100"/>
          <p14:tracePt t="108483" x="3721100" y="1663700"/>
          <p14:tracePt t="108499" x="3752850" y="1638300"/>
          <p14:tracePt t="108516" x="3771900" y="1638300"/>
          <p14:tracePt t="108533" x="3778250" y="1625600"/>
          <p14:tracePt t="108550" x="3797300" y="1619250"/>
          <p14:tracePt t="108566" x="3803650" y="1619250"/>
          <p14:tracePt t="108583" x="3816350" y="1612900"/>
          <p14:tracePt t="108600" x="3822700" y="1606550"/>
          <p14:tracePt t="108616" x="3829050" y="1600200"/>
          <p14:tracePt t="109789" x="3835400" y="1600200"/>
          <p14:tracePt t="109869" x="3835400" y="1606550"/>
          <p14:tracePt t="109877" x="3835400" y="1612900"/>
          <p14:tracePt t="109901" x="3841750" y="1619250"/>
          <p14:tracePt t="109909" x="3841750" y="1625600"/>
          <p14:tracePt t="109926" x="3848100" y="1631950"/>
          <p14:tracePt t="109941" x="3854450" y="1638300"/>
          <p14:tracePt t="109950" x="3860800" y="1644650"/>
          <p14:tracePt t="109967" x="3860800" y="1651000"/>
          <p14:tracePt t="109984" x="3867150" y="1657350"/>
          <p14:tracePt t="110000" x="3873500" y="1663700"/>
          <p14:tracePt t="110017" x="3873500" y="1670050"/>
          <p14:tracePt t="110034" x="3873500" y="1676400"/>
          <p14:tracePt t="110050" x="3879850" y="1676400"/>
          <p14:tracePt t="110067" x="3892550" y="1689100"/>
          <p14:tracePt t="110084" x="3905250" y="1701800"/>
          <p14:tracePt t="110100" x="3930650" y="1720850"/>
          <p14:tracePt t="110117" x="3943350" y="1720850"/>
          <p14:tracePt t="110134" x="3962400" y="1739900"/>
          <p14:tracePt t="110150" x="3987800" y="1746250"/>
          <p14:tracePt t="110167" x="4019550" y="1758950"/>
          <p14:tracePt t="110183" x="4044950" y="1771650"/>
          <p14:tracePt t="110200" x="4070350" y="1784350"/>
          <p14:tracePt t="110218" x="4121150" y="1797050"/>
          <p14:tracePt t="110234" x="4178300" y="1803400"/>
          <p14:tracePt t="110250" x="4229100" y="1809750"/>
          <p14:tracePt t="110267" x="4292600" y="1816100"/>
          <p14:tracePt t="110284" x="4394200" y="1835150"/>
          <p14:tracePt t="110300" x="4476750" y="1847850"/>
          <p14:tracePt t="110317" x="4533900" y="1854200"/>
          <p14:tracePt t="110334" x="4584700" y="1866900"/>
          <p14:tracePt t="110350" x="4629150" y="1873250"/>
          <p14:tracePt t="110367" x="4679950" y="1879600"/>
          <p14:tracePt t="110384" x="4724400" y="1885950"/>
          <p14:tracePt t="110400" x="4794250" y="1898650"/>
          <p14:tracePt t="110417" x="4851400" y="1917700"/>
          <p14:tracePt t="110434" x="4921250" y="1924050"/>
          <p14:tracePt t="110451" x="5010150" y="1943100"/>
          <p14:tracePt t="110467" x="5130800" y="1949450"/>
          <p14:tracePt t="110484" x="5219700" y="1955800"/>
          <p14:tracePt t="110501" x="5346700" y="1955800"/>
          <p14:tracePt t="110517" x="5441950" y="1955800"/>
          <p14:tracePt t="110534" x="5530850" y="1949450"/>
          <p14:tracePt t="110551" x="5632450" y="1917700"/>
          <p14:tracePt t="110567" x="5715000" y="1885950"/>
          <p14:tracePt t="110584" x="5816600" y="1854200"/>
          <p14:tracePt t="110601" x="5905500" y="1816100"/>
          <p14:tracePt t="110617" x="5975350" y="1797050"/>
          <p14:tracePt t="110621" x="6026150" y="1778000"/>
          <p14:tracePt t="110634" x="6045200" y="1765300"/>
          <p14:tracePt t="110651" x="6089650" y="1746250"/>
          <p14:tracePt t="110667" x="6134100" y="1733550"/>
          <p14:tracePt t="110684" x="6184900" y="1714500"/>
          <p14:tracePt t="110701" x="6235700" y="1689100"/>
          <p14:tracePt t="110717" x="6280150" y="1670050"/>
          <p14:tracePt t="110734" x="6324600" y="1651000"/>
          <p14:tracePt t="110751" x="6369050" y="1644650"/>
          <p14:tracePt t="110767" x="6413500" y="1631950"/>
          <p14:tracePt t="110784" x="6451600" y="1625600"/>
          <p14:tracePt t="110801" x="6489700" y="1612900"/>
          <p14:tracePt t="110818" x="6508750" y="1606550"/>
          <p14:tracePt t="110834" x="6521450" y="1593850"/>
          <p14:tracePt t="110851" x="6527800" y="1593850"/>
          <p14:tracePt t="112718" x="6521450" y="1593850"/>
          <p14:tracePt t="112728" x="6515100" y="1593850"/>
          <p14:tracePt t="112743" x="6502400" y="1600200"/>
          <p14:tracePt t="112750" x="6483350" y="1612900"/>
          <p14:tracePt t="112759" x="6470650" y="1619250"/>
          <p14:tracePt t="112773" x="6451600" y="1625600"/>
          <p14:tracePt t="112790" x="6356350" y="1663700"/>
          <p14:tracePt t="112806" x="6286500" y="1676400"/>
          <p14:tracePt t="112823" x="6184900" y="1682750"/>
          <p14:tracePt t="112840" x="6070600" y="1682750"/>
          <p14:tracePt t="112856" x="5892800" y="1682750"/>
          <p14:tracePt t="112873" x="5670550" y="1682750"/>
          <p14:tracePt t="112890" x="5467350" y="1682750"/>
          <p14:tracePt t="112906" x="5270500" y="1701800"/>
          <p14:tracePt t="112923" x="5067300" y="1720850"/>
          <p14:tracePt t="112940" x="4864100" y="1733550"/>
          <p14:tracePt t="112956" x="4667250" y="1746250"/>
          <p14:tracePt t="112973" x="4432300" y="1746250"/>
          <p14:tracePt t="112990" x="4305300" y="1746250"/>
          <p14:tracePt t="113007" x="4159250" y="1746250"/>
          <p14:tracePt t="113023" x="4000500" y="1739900"/>
          <p14:tracePt t="113040" x="3879850" y="1733550"/>
          <p14:tracePt t="113057" x="3797300" y="1733550"/>
          <p14:tracePt t="113073" x="3740150" y="1733550"/>
          <p14:tracePt t="113090" x="3702050" y="1733550"/>
          <p14:tracePt t="113107" x="3676650" y="1733550"/>
          <p14:tracePt t="113123" x="3657600" y="1733550"/>
          <p14:tracePt t="113140" x="3644900" y="1733550"/>
          <p14:tracePt t="113157" x="3632200" y="1733550"/>
          <p14:tracePt t="113182" x="3625850" y="1733550"/>
          <p14:tracePt t="114544" x="3625850" y="1739900"/>
          <p14:tracePt t="114583" x="3625850" y="1746250"/>
          <p14:tracePt t="114591" x="3625850" y="1752600"/>
          <p14:tracePt t="114608" x="3625850" y="1758950"/>
          <p14:tracePt t="117088" x="3625850" y="1765300"/>
          <p14:tracePt t="117099" x="3625850" y="1771650"/>
          <p14:tracePt t="117113" x="3625850" y="1778000"/>
          <p14:tracePt t="117136" x="3625850" y="1784350"/>
          <p14:tracePt t="117264" x="3625850" y="1790700"/>
          <p14:tracePt t="117313" x="3625850" y="1797050"/>
          <p14:tracePt t="117352" x="3619500" y="1797050"/>
          <p14:tracePt t="117359" x="3619500" y="1803400"/>
          <p14:tracePt t="117400" x="3619500" y="1809750"/>
          <p14:tracePt t="117409" x="3619500" y="1816100"/>
          <p14:tracePt t="117416" x="3619500" y="1822450"/>
          <p14:tracePt t="117430" x="3625850" y="1828800"/>
          <p14:tracePt t="117447" x="3638550" y="1841500"/>
          <p14:tracePt t="117463" x="3657600" y="1854200"/>
          <p14:tracePt t="117480" x="3663950" y="1860550"/>
          <p14:tracePt t="117497" x="3676650" y="1860550"/>
          <p14:tracePt t="117514" x="3683000" y="1866900"/>
          <p14:tracePt t="117793" x="3663950" y="1866900"/>
          <p14:tracePt t="117801" x="3651250" y="1866900"/>
          <p14:tracePt t="117810" x="3632200" y="1860550"/>
          <p14:tracePt t="117822" x="3606800" y="1854200"/>
          <p14:tracePt t="117842" x="3549650" y="1835150"/>
          <p14:tracePt t="117856" x="3505200" y="1828800"/>
          <p14:tracePt t="117872" x="3473450" y="1816100"/>
          <p14:tracePt t="117889" x="3435350" y="1809750"/>
          <p14:tracePt t="117905" x="3429000" y="1809750"/>
          <p14:tracePt t="117922" x="3422650" y="1809750"/>
          <p14:tracePt t="117992" x="3416300" y="1809750"/>
          <p14:tracePt t="118010" x="3416300" y="1816100"/>
          <p14:tracePt t="118016" x="3409950" y="1816100"/>
          <p14:tracePt t="118026" x="3397250" y="1816100"/>
          <p14:tracePt t="118041" x="3384550" y="1822450"/>
          <p14:tracePt t="118056" x="3365500" y="1835150"/>
          <p14:tracePt t="118073" x="3333750" y="1841500"/>
          <p14:tracePt t="118089" x="3295650" y="1854200"/>
          <p14:tracePt t="118106" x="3257550" y="1860550"/>
          <p14:tracePt t="118122" x="3232150" y="1860550"/>
          <p14:tracePt t="118139" x="3200400" y="1860550"/>
          <p14:tracePt t="118156" x="3168650" y="1860550"/>
          <p14:tracePt t="118173" x="3143250" y="1860550"/>
          <p14:tracePt t="118189" x="3124200" y="1860550"/>
          <p14:tracePt t="118206" x="3111500" y="1860550"/>
          <p14:tracePt t="118223" x="3105150" y="1860550"/>
          <p14:tracePt t="118264" x="3098800" y="1860550"/>
          <p14:tracePt t="118313" x="3098800" y="1866900"/>
          <p14:tracePt t="118345" x="3092450" y="1866900"/>
          <p14:tracePt t="118353" x="3092450" y="1873250"/>
          <p14:tracePt t="118385" x="3086100" y="1885950"/>
          <p14:tracePt t="118393" x="3079750" y="1892300"/>
          <p14:tracePt t="118400" x="3073400" y="1905000"/>
          <p14:tracePt t="118410" x="3060700" y="1917700"/>
          <p14:tracePt t="118423" x="3048000" y="1936750"/>
          <p14:tracePt t="118440" x="3003550" y="1981200"/>
          <p14:tracePt t="118456" x="2984500" y="2006600"/>
          <p14:tracePt t="118473" x="2959100" y="2019300"/>
          <p14:tracePt t="118489" x="2946400" y="2032000"/>
          <p14:tracePt t="118506" x="2933700" y="2038350"/>
          <p14:tracePt t="118523" x="2908300" y="2051050"/>
          <p14:tracePt t="118539" x="2876550" y="2076450"/>
          <p14:tracePt t="118556" x="2851150" y="2101850"/>
          <p14:tracePt t="118573" x="2838450" y="2127250"/>
          <p14:tracePt t="118589" x="2813050" y="2159000"/>
          <p14:tracePt t="118606" x="2787650" y="2190750"/>
          <p14:tracePt t="118623" x="2755900" y="2235200"/>
          <p14:tracePt t="118640" x="2717800" y="2317750"/>
          <p14:tracePt t="118656" x="2679700" y="2387600"/>
          <p14:tracePt t="118673" x="2654300" y="2451100"/>
          <p14:tracePt t="118689" x="2635250" y="2508250"/>
          <p14:tracePt t="118706" x="2622550" y="2559050"/>
          <p14:tracePt t="118723" x="2616200" y="2609850"/>
          <p14:tracePt t="118740" x="2616200" y="2647950"/>
          <p14:tracePt t="118756" x="2622550" y="2686050"/>
          <p14:tracePt t="118773" x="2635250" y="2711450"/>
          <p14:tracePt t="118790" x="2641600" y="2736850"/>
          <p14:tracePt t="118806" x="2660650" y="2755900"/>
          <p14:tracePt t="118823" x="2673350" y="2774950"/>
          <p14:tracePt t="118840" x="2686050" y="2806700"/>
          <p14:tracePt t="118856" x="2705100" y="2838450"/>
          <p14:tracePt t="118873" x="2717800" y="2870200"/>
          <p14:tracePt t="118890" x="2724150" y="2882900"/>
          <p14:tracePt t="118906" x="2724150" y="2895600"/>
          <p14:tracePt t="118923" x="2724150" y="2914650"/>
          <p14:tracePt t="118940" x="2724150" y="2952750"/>
          <p14:tracePt t="118956" x="2724150" y="2997200"/>
          <p14:tracePt t="118973" x="2711450" y="3041650"/>
          <p14:tracePt t="118990" x="2692400" y="3067050"/>
          <p14:tracePt t="119007" x="2673350" y="3092450"/>
          <p14:tracePt t="119023" x="2654300" y="3111500"/>
          <p14:tracePt t="119040" x="2590800" y="3124200"/>
          <p14:tracePt t="119056" x="2533650" y="3130550"/>
          <p14:tracePt t="119073" x="2482850" y="3130550"/>
          <p14:tracePt t="119090" x="2432050" y="3130550"/>
          <p14:tracePt t="119106" x="2387600" y="3130550"/>
          <p14:tracePt t="119123" x="2317750" y="3130550"/>
          <p14:tracePt t="119140" x="2266950" y="3130550"/>
          <p14:tracePt t="119157" x="2190750" y="3105150"/>
          <p14:tracePt t="119173" x="2127250" y="3067050"/>
          <p14:tracePt t="119190" x="2082800" y="3028950"/>
          <p14:tracePt t="119207" x="2032000" y="2971800"/>
          <p14:tracePt t="119223" x="1968500" y="2889250"/>
          <p14:tracePt t="119240" x="1898650" y="2800350"/>
          <p14:tracePt t="119242" x="1879600" y="2755900"/>
          <p14:tracePt t="119257" x="1847850" y="2679700"/>
          <p14:tracePt t="119273" x="1835150" y="2628900"/>
          <p14:tracePt t="119290" x="1835150" y="2578100"/>
          <p14:tracePt t="119307" x="1835150" y="2533650"/>
          <p14:tracePt t="119323" x="1841500" y="2501900"/>
          <p14:tracePt t="119340" x="1860550" y="2457450"/>
          <p14:tracePt t="119357" x="1873250" y="2406650"/>
          <p14:tracePt t="119373" x="1885950" y="2368550"/>
          <p14:tracePt t="119390" x="1892300" y="2324100"/>
          <p14:tracePt t="119407" x="1905000" y="2292350"/>
          <p14:tracePt t="119424" x="1917700" y="2254250"/>
          <p14:tracePt t="119440" x="1936750" y="2228850"/>
          <p14:tracePt t="119457" x="1993900" y="2171700"/>
          <p14:tracePt t="119474" x="2038350" y="2120900"/>
          <p14:tracePt t="119490" x="2076450" y="2089150"/>
          <p14:tracePt t="119507" x="2101850" y="2070100"/>
          <p14:tracePt t="119524" x="2114550" y="2051050"/>
          <p14:tracePt t="119540" x="2133600" y="2038350"/>
          <p14:tracePt t="119557" x="2139950" y="2025650"/>
          <p14:tracePt t="119574" x="2165350" y="2019300"/>
          <p14:tracePt t="119590" x="2209800" y="2006600"/>
          <p14:tracePt t="119607" x="2266950" y="2000250"/>
          <p14:tracePt t="119625" x="2387600" y="2000250"/>
          <p14:tracePt t="119640" x="2482850" y="1987550"/>
          <p14:tracePt t="119657" x="2590800" y="1987550"/>
          <p14:tracePt t="119674" x="2686050" y="1987550"/>
          <p14:tracePt t="119690" x="2762250" y="1987550"/>
          <p14:tracePt t="119707" x="2832100" y="1987550"/>
          <p14:tracePt t="119724" x="2908300" y="1987550"/>
          <p14:tracePt t="119740" x="2984500" y="1993900"/>
          <p14:tracePt t="119757" x="3048000" y="2000250"/>
          <p14:tracePt t="119761" x="3086100" y="2006600"/>
          <p14:tracePt t="119774" x="3105150" y="2006600"/>
          <p14:tracePt t="119791" x="3175000" y="2012950"/>
          <p14:tracePt t="119807" x="3263900" y="2019300"/>
          <p14:tracePt t="119825" x="3403600" y="2032000"/>
          <p14:tracePt t="119840" x="3505200" y="2051050"/>
          <p14:tracePt t="119857" x="3613150" y="2063750"/>
          <p14:tracePt t="119874" x="3740150" y="2070100"/>
          <p14:tracePt t="119891" x="3860800" y="2082800"/>
          <p14:tracePt t="119907" x="3962400" y="2082800"/>
          <p14:tracePt t="119924" x="4064000" y="2082800"/>
          <p14:tracePt t="119941" x="4146550" y="2089150"/>
          <p14:tracePt t="119957" x="4235450" y="2095500"/>
          <p14:tracePt t="119974" x="4324350" y="2095500"/>
          <p14:tracePt t="119991" x="4387850" y="2095500"/>
          <p14:tracePt t="120007" x="4457700" y="2101850"/>
          <p14:tracePt t="120024" x="4533900" y="2108200"/>
          <p14:tracePt t="120041" x="4584700" y="2114550"/>
          <p14:tracePt t="120057" x="4641850" y="2120900"/>
          <p14:tracePt t="120074" x="4705350" y="2120900"/>
          <p14:tracePt t="120091" x="4781550" y="2127250"/>
          <p14:tracePt t="120107" x="4851400" y="2127250"/>
          <p14:tracePt t="120124" x="4914900" y="2133600"/>
          <p14:tracePt t="120141" x="4991100" y="2133600"/>
          <p14:tracePt t="120157" x="5080000" y="2152650"/>
          <p14:tracePt t="120174" x="5168900" y="2165350"/>
          <p14:tracePt t="120192" x="5270500" y="2178050"/>
          <p14:tracePt t="120208" x="5359400" y="2203450"/>
          <p14:tracePt t="120224" x="5461000" y="2228850"/>
          <p14:tracePt t="120241" x="5588000" y="2260600"/>
          <p14:tracePt t="120258" x="5645150" y="2292350"/>
          <p14:tracePt t="120274" x="5702300" y="2317750"/>
          <p14:tracePt t="120291" x="5753100" y="2355850"/>
          <p14:tracePt t="120307" x="5797550" y="2381250"/>
          <p14:tracePt t="120324" x="5829300" y="2406650"/>
          <p14:tracePt t="120341" x="5848350" y="2432050"/>
          <p14:tracePt t="120358" x="5854700" y="2463800"/>
          <p14:tracePt t="120374" x="5861050" y="2495550"/>
          <p14:tracePt t="120391" x="5861050" y="2533650"/>
          <p14:tracePt t="120408" x="5861050" y="2571750"/>
          <p14:tracePt t="120425" x="5861050" y="2654300"/>
          <p14:tracePt t="120441" x="5861050" y="2698750"/>
          <p14:tracePt t="120458" x="5854700" y="2749550"/>
          <p14:tracePt t="120474" x="5842000" y="2794000"/>
          <p14:tracePt t="120491" x="5835650" y="2825750"/>
          <p14:tracePt t="120508" x="5803900" y="2863850"/>
          <p14:tracePt t="120524" x="5746750" y="2914650"/>
          <p14:tracePt t="120541" x="5689600" y="2971800"/>
          <p14:tracePt t="120558" x="5626100" y="3009900"/>
          <p14:tracePt t="120574" x="5556250" y="3054350"/>
          <p14:tracePt t="120591" x="5486400" y="3086100"/>
          <p14:tracePt t="120608" x="5410200" y="3105150"/>
          <p14:tracePt t="120624" x="5251450" y="3136900"/>
          <p14:tracePt t="120641" x="5143500" y="3162300"/>
          <p14:tracePt t="120658" x="5029200" y="3187700"/>
          <p14:tracePt t="120674" x="4921250" y="3200400"/>
          <p14:tracePt t="120691" x="4832350" y="3213100"/>
          <p14:tracePt t="120708" x="4743450" y="3232150"/>
          <p14:tracePt t="120725" x="4629150" y="3238500"/>
          <p14:tracePt t="120742" x="4489450" y="3238500"/>
          <p14:tracePt t="120758" x="4330700" y="3238500"/>
          <p14:tracePt t="120775" x="4152900" y="3238500"/>
          <p14:tracePt t="120780" x="4064000" y="3238500"/>
          <p14:tracePt t="120791" x="3994150" y="3238500"/>
          <p14:tracePt t="120808" x="3873500" y="3238500"/>
          <p14:tracePt t="120825" x="3746500" y="3238500"/>
          <p14:tracePt t="120841" x="3530600" y="3213100"/>
          <p14:tracePt t="120858" x="3359150" y="3187700"/>
          <p14:tracePt t="120875" x="3187700" y="3168650"/>
          <p14:tracePt t="120891" x="2971800" y="3149600"/>
          <p14:tracePt t="120908" x="2743200" y="3124200"/>
          <p14:tracePt t="120925" x="2565400" y="3105150"/>
          <p14:tracePt t="120941" x="2432050" y="3098800"/>
          <p14:tracePt t="120958" x="2368550" y="3098800"/>
          <p14:tracePt t="120975" x="2343150" y="3098800"/>
          <p14:tracePt t="120991" x="2317750" y="3092450"/>
          <p14:tracePt t="121008" x="2311400" y="3092450"/>
          <p14:tracePt t="121025" x="2298700" y="3092450"/>
          <p14:tracePt t="121041" x="2273300" y="3086100"/>
          <p14:tracePt t="121058" x="2247900" y="3086100"/>
          <p14:tracePt t="121075" x="2209800" y="3079750"/>
          <p14:tracePt t="121092" x="2171700" y="3073400"/>
          <p14:tracePt t="121108" x="2133600" y="3060700"/>
          <p14:tracePt t="121125" x="2108200" y="3041650"/>
          <p14:tracePt t="121142" x="2089150" y="3035300"/>
          <p14:tracePt t="121158" x="2082800" y="3035300"/>
          <p14:tracePt t="121175" x="2082800" y="3028950"/>
          <p14:tracePt t="121250" x="2076450" y="3028950"/>
          <p14:tracePt t="121259" x="2070100" y="3028950"/>
          <p14:tracePt t="121266" x="2057400" y="3022600"/>
          <p14:tracePt t="121275" x="2044700" y="3022600"/>
          <p14:tracePt t="121292" x="2025650" y="3022600"/>
          <p14:tracePt t="121309" x="2019300" y="3016250"/>
          <p14:tracePt t="124107" x="2038350" y="3009900"/>
          <p14:tracePt t="124115" x="2082800" y="3016250"/>
          <p14:tracePt t="124123" x="2127250" y="3022600"/>
          <p14:tracePt t="124131" x="2171700" y="3028950"/>
          <p14:tracePt t="124147" x="2260600" y="3041650"/>
          <p14:tracePt t="124164" x="2349500" y="3048000"/>
          <p14:tracePt t="124181" x="2406650" y="3054350"/>
          <p14:tracePt t="124197" x="2444750" y="3060700"/>
          <p14:tracePt t="124214" x="2489200" y="3060700"/>
          <p14:tracePt t="124231" x="2520950" y="3060700"/>
          <p14:tracePt t="124247" x="2559050" y="3060700"/>
          <p14:tracePt t="124264" x="2603500" y="3060700"/>
          <p14:tracePt t="124281" x="2647950" y="3060700"/>
          <p14:tracePt t="124297" x="2705100" y="3060700"/>
          <p14:tracePt t="124314" x="2768600" y="3060700"/>
          <p14:tracePt t="124317" x="2800350" y="3060700"/>
          <p14:tracePt t="124331" x="2876550" y="3060700"/>
          <p14:tracePt t="124347" x="2946400" y="3067050"/>
          <p14:tracePt t="124364" x="3009900" y="3067050"/>
          <p14:tracePt t="124381" x="3060700" y="3067050"/>
          <p14:tracePt t="124397" x="3098800" y="3067050"/>
          <p14:tracePt t="124414" x="3130550" y="3067050"/>
          <p14:tracePt t="124431" x="3155950" y="3067050"/>
          <p14:tracePt t="124448" x="3187700" y="3067050"/>
          <p14:tracePt t="124464" x="3219450" y="3067050"/>
          <p14:tracePt t="124481" x="3263900" y="3067050"/>
          <p14:tracePt t="124498" x="3289300" y="3054350"/>
          <p14:tracePt t="124515" x="3333750" y="3022600"/>
          <p14:tracePt t="124531" x="3340100" y="3009900"/>
          <p14:tracePt t="124549" x="3346450" y="3003550"/>
          <p14:tracePt t="124564" x="3346450" y="2984500"/>
          <p14:tracePt t="124598" x="3346450" y="2978150"/>
          <p14:tracePt t="124614" x="3340100" y="2978150"/>
          <p14:tracePt t="124772" x="3333750" y="2971800"/>
          <p14:tracePt t="124820" x="3327400" y="2971800"/>
          <p14:tracePt t="126420" x="3327400" y="2965450"/>
          <p14:tracePt t="126436" x="3321050" y="2959100"/>
          <p14:tracePt t="126444" x="3314700" y="2952750"/>
          <p14:tracePt t="126468" x="3308350" y="2952750"/>
          <p14:tracePt t="126476" x="3302000" y="2952750"/>
          <p14:tracePt t="126484" x="3295650" y="2952750"/>
          <p14:tracePt t="126517" x="3295650" y="2946400"/>
          <p14:tracePt t="126564" x="3295650" y="2940050"/>
          <p14:tracePt t="126573" x="3289300" y="2940050"/>
          <p14:tracePt t="126589" x="3282950" y="2927350"/>
          <p14:tracePt t="126597" x="3276600" y="2921000"/>
          <p14:tracePt t="126612" x="3270250" y="2914650"/>
          <p14:tracePt t="126629" x="3263900" y="2901950"/>
          <p14:tracePt t="126716" x="3263900" y="2908300"/>
          <p14:tracePt t="126724" x="3263900" y="2914650"/>
          <p14:tracePt t="126733" x="3263900" y="2921000"/>
          <p14:tracePt t="126746" x="3270250" y="2927350"/>
          <p14:tracePt t="126762" x="3270250" y="2940050"/>
          <p14:tracePt t="126780" x="3276600" y="2952750"/>
          <p14:tracePt t="126796" x="3282950" y="2959100"/>
          <p14:tracePt t="126829" x="3289300" y="2965450"/>
          <p14:tracePt t="126868" x="3289300" y="2971800"/>
          <p14:tracePt t="126949" x="3282950" y="2971800"/>
          <p14:tracePt t="126956" x="3276600" y="2965450"/>
          <p14:tracePt t="126981" x="3270250" y="2965450"/>
          <p14:tracePt t="127093" x="3270250" y="2959100"/>
          <p14:tracePt t="127189" x="3270250" y="2952750"/>
          <p14:tracePt t="127197" x="3276600" y="2952750"/>
          <p14:tracePt t="127213" x="3282950" y="2946400"/>
          <p14:tracePt t="127221" x="3282950" y="2940050"/>
          <p14:tracePt t="127230" x="3289300" y="2940050"/>
          <p14:tracePt t="127246" x="3289300" y="2933700"/>
          <p14:tracePt t="127263" x="3295650" y="2927350"/>
          <p14:tracePt t="127280" x="3302000" y="2921000"/>
          <p14:tracePt t="127296" x="3308350" y="2914650"/>
          <p14:tracePt t="127313" x="3314700" y="2914650"/>
          <p14:tracePt t="127330" x="3321050" y="2908300"/>
          <p14:tracePt t="127346" x="3340100" y="2908300"/>
          <p14:tracePt t="127363" x="3365500" y="2901950"/>
          <p14:tracePt t="127380" x="3441700" y="2876550"/>
          <p14:tracePt t="127396" x="3492500" y="2863850"/>
          <p14:tracePt t="127413" x="3536950" y="2851150"/>
          <p14:tracePt t="127430" x="3575050" y="2844800"/>
          <p14:tracePt t="127446" x="3594100" y="2844800"/>
          <p14:tracePt t="127463" x="3606800" y="2838450"/>
          <p14:tracePt t="127597" x="3606800" y="2832100"/>
          <p14:tracePt t="127605" x="3613150" y="2832100"/>
          <p14:tracePt t="127613" x="3613150" y="2825750"/>
          <p14:tracePt t="127630" x="3619500" y="2825750"/>
          <p14:tracePt t="127773" x="3632200" y="2825750"/>
          <p14:tracePt t="127782" x="3644900" y="2825750"/>
          <p14:tracePt t="127789" x="3651250" y="2825750"/>
          <p14:tracePt t="127797" x="3670300" y="2832100"/>
          <p14:tracePt t="127813" x="3714750" y="2838450"/>
          <p14:tracePt t="127830" x="3759200" y="2851150"/>
          <p14:tracePt t="127847" x="3803650" y="2857500"/>
          <p14:tracePt t="127863" x="3835400" y="2857500"/>
          <p14:tracePt t="127880" x="3860800" y="2857500"/>
          <p14:tracePt t="127897" x="3879850" y="2857500"/>
          <p14:tracePt t="128166" x="3886200" y="2857500"/>
          <p14:tracePt t="130246" x="3911600" y="2857500"/>
          <p14:tracePt t="130254" x="3924300" y="2857500"/>
          <p14:tracePt t="130262" x="3943350" y="2857500"/>
          <p14:tracePt t="130272" x="3968750" y="2857500"/>
          <p14:tracePt t="130289" x="4006850" y="2851150"/>
          <p14:tracePt t="130306" x="4057650" y="2844800"/>
          <p14:tracePt t="130322" x="4114800" y="2838450"/>
          <p14:tracePt t="130339" x="4191000" y="2832100"/>
          <p14:tracePt t="130356" x="4260850" y="2819400"/>
          <p14:tracePt t="130372" x="4324350" y="2813050"/>
          <p14:tracePt t="130390" x="4425950" y="2806700"/>
          <p14:tracePt t="130406" x="4457700" y="2806700"/>
          <p14:tracePt t="130422" x="4572000" y="2800350"/>
          <p14:tracePt t="130439" x="4616450" y="2794000"/>
          <p14:tracePt t="130456" x="4660900" y="2787650"/>
          <p14:tracePt t="130472" x="4686300" y="2781300"/>
          <p14:tracePt t="130489" x="4699000" y="2774950"/>
          <p14:tracePt t="130506" x="4711700" y="2768600"/>
          <p14:tracePt t="130522" x="4718050" y="2762250"/>
          <p14:tracePt t="130556" x="4718050" y="2755900"/>
          <p14:tracePt t="130823" x="4724400" y="2755900"/>
          <p14:tracePt t="130831" x="4737100" y="2755900"/>
          <p14:tracePt t="130839" x="4749800" y="2762250"/>
          <p14:tracePt t="130847" x="4768850" y="2768600"/>
          <p14:tracePt t="130864" x="4845050" y="2787650"/>
          <p14:tracePt t="130881" x="4946650" y="2806700"/>
          <p14:tracePt t="130897" x="5048250" y="2825750"/>
          <p14:tracePt t="130914" x="5162550" y="2825750"/>
          <p14:tracePt t="130931" x="5251450" y="2825750"/>
          <p14:tracePt t="130947" x="5308600" y="2825750"/>
          <p14:tracePt t="130964" x="5340350" y="2825750"/>
          <p14:tracePt t="130980" x="5353050" y="2825750"/>
          <p14:tracePt t="130997" x="5353050" y="2819400"/>
          <p14:tracePt t="131014" x="5359400" y="2819400"/>
          <p14:tracePt t="131367" x="5359400" y="2813050"/>
          <p14:tracePt t="131680" x="5359400" y="2825750"/>
          <p14:tracePt t="131687" x="5353050" y="2838450"/>
          <p14:tracePt t="131695" x="5334000" y="2857500"/>
          <p14:tracePt t="131704" x="5289550" y="2863850"/>
          <p14:tracePt t="131721" x="5245100" y="2863850"/>
          <p14:tracePt t="132495" x="5238750" y="2838450"/>
          <p14:tracePt t="132503" x="5226050" y="2800350"/>
          <p14:tracePt t="132513" x="5213350" y="2774950"/>
          <p14:tracePt t="132529" x="5207000" y="2762250"/>
          <p14:tracePt t="132615" x="5194300" y="2755900"/>
          <p14:tracePt t="132623" x="5175250" y="2743200"/>
          <p14:tracePt t="132632" x="5168900" y="2743200"/>
          <p14:tracePt t="132646" x="5156200" y="2743200"/>
          <p14:tracePt t="132663" x="5124450" y="2736850"/>
          <p14:tracePt t="132680" x="5099050" y="2743200"/>
          <p14:tracePt t="132696" x="5067300" y="2755900"/>
          <p14:tracePt t="132713" x="5029200" y="2768600"/>
          <p14:tracePt t="132730" x="4991100" y="2781300"/>
          <p14:tracePt t="132746" x="4965700" y="2794000"/>
          <p14:tracePt t="132763" x="4940300" y="2800350"/>
          <p14:tracePt t="132779" x="4927600" y="2813050"/>
          <p14:tracePt t="132796" x="4908550" y="2819400"/>
          <p14:tracePt t="132813" x="4876800" y="2838450"/>
          <p14:tracePt t="132829" x="4838700" y="2857500"/>
          <p14:tracePt t="132846" x="4819650" y="2870200"/>
          <p14:tracePt t="132863" x="4794250" y="2889250"/>
          <p14:tracePt t="132879" x="4775200" y="2901950"/>
          <p14:tracePt t="132896" x="4775200" y="2914650"/>
          <p14:tracePt t="132913" x="4768850" y="2921000"/>
          <p14:tracePt t="132930" x="4762500" y="2933700"/>
          <p14:tracePt t="132946" x="4743450" y="2933700"/>
          <p14:tracePt t="132963" x="4737100" y="2940050"/>
          <p14:tracePt t="132980" x="4724400" y="2952750"/>
          <p14:tracePt t="132996" x="4711700" y="2952750"/>
          <p14:tracePt t="133013" x="4705350" y="2971800"/>
          <p14:tracePt t="133030" x="4686300" y="2978150"/>
          <p14:tracePt t="133046" x="4679950" y="2990850"/>
          <p14:tracePt t="133063" x="4660900" y="3003550"/>
          <p14:tracePt t="133080" x="4648200" y="3009900"/>
          <p14:tracePt t="133096" x="4629150" y="3022600"/>
          <p14:tracePt t="133113" x="4622800" y="3028950"/>
          <p14:tracePt t="133130" x="4610100" y="3035300"/>
          <p14:tracePt t="133146" x="4603750" y="3048000"/>
          <p14:tracePt t="133163" x="4597400" y="3048000"/>
          <p14:tracePt t="133180" x="4584700" y="3060700"/>
          <p14:tracePt t="133196" x="4578350" y="3060700"/>
          <p14:tracePt t="133213" x="4565650" y="3073400"/>
          <p14:tracePt t="133230" x="4559300" y="3079750"/>
          <p14:tracePt t="133246" x="4552950" y="3086100"/>
          <p14:tracePt t="133263" x="4540250" y="3092450"/>
          <p14:tracePt t="133280" x="4533900" y="3098800"/>
          <p14:tracePt t="133296" x="4527550" y="3105150"/>
          <p14:tracePt t="133313" x="4514850" y="3111500"/>
          <p14:tracePt t="133330" x="4514850" y="3117850"/>
          <p14:tracePt t="133347" x="4502150" y="3124200"/>
          <p14:tracePt t="133380" x="4502150" y="3130550"/>
          <p14:tracePt t="133397" x="4495800" y="3130550"/>
          <p14:tracePt t="133413" x="4495800" y="3136900"/>
          <p14:tracePt t="133576" x="4489450" y="3136900"/>
          <p14:tracePt t="133592" x="4489450" y="3143250"/>
          <p14:tracePt t="133601" x="4483100" y="3143250"/>
          <p14:tracePt t="133641" x="4483100" y="3149600"/>
          <p14:tracePt t="133650" x="4476750" y="3149600"/>
          <p14:tracePt t="133800" x="4483100" y="3149600"/>
          <p14:tracePt t="133809" x="4495800" y="3149600"/>
          <p14:tracePt t="133816" x="4502150" y="3143250"/>
          <p14:tracePt t="133836" x="4540250" y="3124200"/>
          <p14:tracePt t="133853" x="4584700" y="3105150"/>
          <p14:tracePt t="133870" x="4610100" y="3092450"/>
          <p14:tracePt t="133886" x="4629150" y="3086100"/>
          <p14:tracePt t="133889" x="4635500" y="3086100"/>
          <p14:tracePt t="133902" x="4641850" y="3079750"/>
          <p14:tracePt t="133919" x="4641850" y="3073400"/>
          <p14:tracePt t="133936" x="4641850" y="3060700"/>
          <p14:tracePt t="133953" x="4641850" y="3048000"/>
          <p14:tracePt t="133969" x="4641850" y="3035300"/>
          <p14:tracePt t="133986" x="4641850" y="3028950"/>
          <p14:tracePt t="134003" x="4641850" y="3022600"/>
          <p14:tracePt t="134019" x="4635500" y="3016250"/>
          <p14:tracePt t="134064" x="4635500" y="3009900"/>
          <p14:tracePt t="134200" x="4635500" y="3003550"/>
          <p14:tracePt t="134232" x="4635500" y="2997200"/>
          <p14:tracePt t="134512" x="4635500" y="2990850"/>
          <p14:tracePt t="134569" x="4635500" y="2984500"/>
          <p14:tracePt t="134593" x="4635500" y="2978150"/>
          <p14:tracePt t="134601" x="4635500" y="2971800"/>
          <p14:tracePt t="134608" x="4635500" y="2965450"/>
          <p14:tracePt t="134618" x="4635500" y="2959100"/>
          <p14:tracePt t="134631" x="4641850" y="2952750"/>
          <p14:tracePt t="134648" x="4641850" y="2946400"/>
          <p14:tracePt t="134664" x="4641850" y="2940050"/>
          <p14:tracePt t="134681" x="4641850" y="2933700"/>
          <p14:tracePt t="135241" x="4648200" y="2933700"/>
          <p14:tracePt t="137113" x="4641850" y="2933700"/>
          <p14:tracePt t="137130" x="4635500" y="2940050"/>
          <p14:tracePt t="137145" x="4629150" y="2940050"/>
          <p14:tracePt t="137153" x="4622800" y="2940050"/>
          <p14:tracePt t="137161" x="4622800" y="2946400"/>
          <p14:tracePt t="137226" x="4616450" y="2946400"/>
          <p14:tracePt t="137329" x="4629150" y="2946400"/>
          <p14:tracePt t="137337" x="4641850" y="2946400"/>
          <p14:tracePt t="137345" x="4660900" y="2946400"/>
          <p14:tracePt t="137356" x="4692650" y="2946400"/>
          <p14:tracePt t="137372" x="4845050" y="2946400"/>
          <p14:tracePt t="137389" x="5080000" y="2946400"/>
          <p14:tracePt t="137405" x="5429250" y="2959100"/>
          <p14:tracePt t="137422" x="5816600" y="2997200"/>
          <p14:tracePt t="137439" x="6242050" y="3041650"/>
          <p14:tracePt t="137443" x="6445250" y="3067050"/>
          <p14:tracePt t="137455" x="6699250" y="3105150"/>
          <p14:tracePt t="137472" x="7353300" y="3181350"/>
          <p14:tracePt t="137489" x="7670800" y="3213100"/>
          <p14:tracePt t="137506" x="7861300" y="3232150"/>
          <p14:tracePt t="137522" x="8001000" y="3244850"/>
          <p14:tracePt t="137539" x="8058150" y="3244850"/>
          <p14:tracePt t="137556" x="8089900" y="3251200"/>
          <p14:tracePt t="137572" x="8121650" y="3251200"/>
          <p14:tracePt t="137589" x="8178800" y="3251200"/>
          <p14:tracePt t="137606" x="8242300" y="3251200"/>
          <p14:tracePt t="137622" x="8331200" y="3251200"/>
          <p14:tracePt t="137639" x="8426450" y="3251200"/>
          <p14:tracePt t="137656" x="8540750" y="3251200"/>
          <p14:tracePt t="137673" x="8775700" y="3263900"/>
          <p14:tracePt t="137689" x="8947150" y="3270250"/>
          <p14:tracePt t="137706" x="9105900" y="3270250"/>
          <p14:tracePt t="137722" x="9251950" y="3257550"/>
          <p14:tracePt t="137739" x="9340850" y="3238500"/>
          <p14:tracePt t="137756" x="9385300" y="3213100"/>
          <p14:tracePt t="137773" x="9404350" y="3194050"/>
          <p14:tracePt t="137789" x="9410700" y="3194050"/>
          <p14:tracePt t="137834" x="9404350" y="3213100"/>
          <p14:tracePt t="137843" x="9398000" y="3225800"/>
          <p14:tracePt t="137856" x="9385300" y="3232150"/>
          <p14:tracePt t="137872" x="9353550" y="3251200"/>
          <p14:tracePt t="138210" x="9347200" y="3251200"/>
          <p14:tracePt t="138226" x="9340850" y="3251200"/>
          <p14:tracePt t="138251" x="9334500" y="3251200"/>
          <p14:tracePt t="138258" x="9328150" y="3238500"/>
          <p14:tracePt t="138268" x="9321800" y="3238500"/>
          <p14:tracePt t="138285" x="9315450" y="3219450"/>
          <p14:tracePt t="138301" x="9302750" y="3219450"/>
          <p14:tracePt t="138318" x="9302750" y="3206750"/>
          <p14:tracePt t="138335" x="9302750" y="3200400"/>
          <p14:tracePt t="138351" x="9302750" y="3194050"/>
          <p14:tracePt t="138385" x="9296400" y="3187700"/>
          <p14:tracePt t="138401" x="9296400" y="3181350"/>
          <p14:tracePt t="138418" x="9290050" y="3175000"/>
          <p14:tracePt t="138435" x="9290050" y="3168650"/>
          <p14:tracePt t="138451" x="9277350" y="3155950"/>
          <p14:tracePt t="138468" x="9271000" y="3143250"/>
          <p14:tracePt t="138485" x="9264650" y="3117850"/>
          <p14:tracePt t="138502" x="9245600" y="3086100"/>
          <p14:tracePt t="138518" x="9232900" y="3060700"/>
          <p14:tracePt t="138535" x="9226550" y="3041650"/>
          <p14:tracePt t="138551" x="9220200" y="3035300"/>
          <p14:tracePt t="138568" x="9213850" y="3028950"/>
          <p14:tracePt t="138585" x="9213850" y="3016250"/>
          <p14:tracePt t="138602" x="9213850" y="3009900"/>
          <p14:tracePt t="138618" x="9213850" y="2990850"/>
          <p14:tracePt t="138635" x="9213850" y="2984500"/>
          <p14:tracePt t="138652" x="9213850" y="2978150"/>
          <p14:tracePt t="138685" x="9220200" y="2965450"/>
          <p14:tracePt t="138702" x="9220200" y="2952750"/>
          <p14:tracePt t="138718" x="9226550" y="2933700"/>
          <p14:tracePt t="138735" x="9226550" y="2914650"/>
          <p14:tracePt t="138768" x="9232900" y="2901950"/>
          <p14:tracePt t="138785" x="9239250" y="2895600"/>
          <p14:tracePt t="138802" x="9264650" y="2876550"/>
          <p14:tracePt t="138818" x="9302750" y="2851150"/>
          <p14:tracePt t="138835" x="9340850" y="2838450"/>
          <p14:tracePt t="138852" x="9404350" y="2838450"/>
          <p14:tracePt t="138868" x="9499600" y="2838450"/>
          <p14:tracePt t="138885" x="9626600" y="2838450"/>
          <p14:tracePt t="138902" x="9766300" y="2851150"/>
          <p14:tracePt t="138918" x="9893300" y="2851150"/>
          <p14:tracePt t="138935" x="10001250" y="2857500"/>
          <p14:tracePt t="138952" x="10109200" y="2857500"/>
          <p14:tracePt t="138955" x="10160000" y="2857500"/>
          <p14:tracePt t="138970" x="10248900" y="2863850"/>
          <p14:tracePt t="138985" x="10293350" y="2870200"/>
          <p14:tracePt t="139002" x="10382250" y="2870200"/>
          <p14:tracePt t="139019" x="10433050" y="2870200"/>
          <p14:tracePt t="139035" x="10477500" y="2870200"/>
          <p14:tracePt t="139052" x="10509250" y="2870200"/>
          <p14:tracePt t="139069" x="10541000" y="2870200"/>
          <p14:tracePt t="139085" x="10547350" y="2870200"/>
          <p14:tracePt t="139102" x="10553700" y="2870200"/>
          <p14:tracePt t="139119" x="10560050" y="2870200"/>
          <p14:tracePt t="139235" x="10553700" y="2870200"/>
          <p14:tracePt t="139267" x="10547350" y="2870200"/>
          <p14:tracePt t="139899" x="10541000" y="2870200"/>
          <p14:tracePt t="139914" x="10528300" y="2876550"/>
          <p14:tracePt t="139923" x="10528300" y="2882900"/>
          <p14:tracePt t="139931" x="10515600" y="2882900"/>
          <p14:tracePt t="139940" x="10509250" y="2882900"/>
          <p14:tracePt t="139957" x="10471150" y="2895600"/>
          <p14:tracePt t="139974" x="10401300" y="2921000"/>
          <p14:tracePt t="139990" x="10293350" y="2959100"/>
          <p14:tracePt t="140007" x="10128250" y="3009900"/>
          <p14:tracePt t="140023" x="9963150" y="3060700"/>
          <p14:tracePt t="140040" x="9829800" y="3105150"/>
          <p14:tracePt t="140057" x="9759950" y="3130550"/>
          <p14:tracePt t="140074" x="9709150" y="3155950"/>
          <p14:tracePt t="140090" x="9658350" y="3175000"/>
          <p14:tracePt t="140107" x="9645650" y="3181350"/>
          <p14:tracePt t="140123" x="9639300" y="3200400"/>
          <p14:tracePt t="140140" x="9626600" y="3213100"/>
          <p14:tracePt t="140157" x="9620250" y="3225800"/>
          <p14:tracePt t="140174" x="9620250" y="3232150"/>
          <p14:tracePt t="140190" x="9613900" y="3238500"/>
          <p14:tracePt t="140207" x="9607550" y="3251200"/>
          <p14:tracePt t="140224" x="9588500" y="3270250"/>
          <p14:tracePt t="140240" x="9569450" y="3295650"/>
          <p14:tracePt t="140257" x="9550400" y="3314700"/>
          <p14:tracePt t="140274" x="9537700" y="3327400"/>
          <p14:tracePt t="140290" x="9525000" y="3340100"/>
          <p14:tracePt t="140324" x="9512300" y="3352800"/>
          <p14:tracePt t="140341" x="9505950" y="3359150"/>
          <p14:tracePt t="140675" x="9518650" y="3359150"/>
          <p14:tracePt t="140683" x="9544050" y="3359150"/>
          <p14:tracePt t="140691" x="9582150" y="3359150"/>
          <p14:tracePt t="140700" x="9645650" y="3359150"/>
          <p14:tracePt t="140717" x="9842500" y="3359150"/>
          <p14:tracePt t="140733" x="10052050" y="3359150"/>
          <p14:tracePt t="140750" x="10242550" y="3352800"/>
          <p14:tracePt t="140767" x="10394950" y="3333750"/>
          <p14:tracePt t="140783" x="10483850" y="3333750"/>
          <p14:tracePt t="140800" x="10541000" y="3333750"/>
          <p14:tracePt t="140816" x="10553700" y="3333750"/>
          <p14:tracePt t="140973" x="10560050" y="3333750"/>
          <p14:tracePt t="140979" x="10572750" y="3333750"/>
          <p14:tracePt t="140988" x="10591800" y="3340100"/>
          <p14:tracePt t="141000" x="10617200" y="3346450"/>
          <p14:tracePt t="141017" x="10680700" y="3359150"/>
          <p14:tracePt t="141033" x="10782300" y="3365500"/>
          <p14:tracePt t="141050" x="10858500" y="3371850"/>
          <p14:tracePt t="141067" x="10941050" y="3371850"/>
          <p14:tracePt t="141083" x="10960100" y="3371850"/>
          <p14:tracePt t="141100" x="10979150" y="3371850"/>
          <p14:tracePt t="141188" x="10979150" y="3365500"/>
          <p14:tracePt t="142604" x="10972800" y="3359150"/>
          <p14:tracePt t="142685" x="10966450" y="3359150"/>
          <p14:tracePt t="142788" x="10966450" y="3346450"/>
          <p14:tracePt t="142797" x="10966450" y="3340100"/>
          <p14:tracePt t="142804" x="10960100" y="3340100"/>
          <p14:tracePt t="142814" x="10953750" y="3327400"/>
          <p14:tracePt t="142828" x="10941050" y="3308350"/>
          <p14:tracePt t="142845" x="10915650" y="3282950"/>
          <p14:tracePt t="142862" x="10890250" y="3251200"/>
          <p14:tracePt t="142878" x="10858500" y="3219450"/>
          <p14:tracePt t="142895" x="10820400" y="3187700"/>
          <p14:tracePt t="142912" x="10795000" y="3175000"/>
          <p14:tracePt t="142928" x="10775950" y="3162300"/>
          <p14:tracePt t="142945" x="10769600" y="3149600"/>
          <p14:tracePt t="142962" x="10756900" y="3136900"/>
          <p14:tracePt t="142995" x="10756900" y="3124200"/>
          <p14:tracePt t="143035" x="10756900" y="3117850"/>
          <p14:tracePt t="143068" x="10756900" y="3111500"/>
          <p14:tracePt t="143276" x="10750550" y="3111500"/>
          <p14:tracePt t="143293" x="10744200" y="3105150"/>
          <p14:tracePt t="143308" x="10737850" y="3105150"/>
          <p14:tracePt t="143316" x="10731500" y="3098800"/>
          <p14:tracePt t="143324" x="10725150" y="3092450"/>
          <p14:tracePt t="143334" x="10718800" y="3092450"/>
          <p14:tracePt t="143351" x="10699750" y="3079750"/>
          <p14:tracePt t="143368" x="10674350" y="3054350"/>
          <p14:tracePt t="143384" x="10655300" y="3035300"/>
          <p14:tracePt t="143401" x="10636250" y="3003550"/>
          <p14:tracePt t="143418" x="10617200" y="2971800"/>
          <p14:tracePt t="143434" x="10572750" y="2914650"/>
          <p14:tracePt t="143452" x="10464800" y="2768600"/>
          <p14:tracePt t="143468" x="10382250" y="2692400"/>
          <p14:tracePt t="143484" x="10318750" y="2628900"/>
          <p14:tracePt t="143501" x="10255250" y="2590800"/>
          <p14:tracePt t="143518" x="10160000" y="2540000"/>
          <p14:tracePt t="143534" x="10052050" y="2495550"/>
          <p14:tracePt t="143551" x="9931400" y="2444750"/>
          <p14:tracePt t="143568" x="9810750" y="2400300"/>
          <p14:tracePt t="143585" x="9709150" y="2362200"/>
          <p14:tracePt t="143601" x="9613900" y="2330450"/>
          <p14:tracePt t="143618" x="9525000" y="2311400"/>
          <p14:tracePt t="143634" x="9442450" y="2286000"/>
          <p14:tracePt t="143651" x="9353550" y="2266950"/>
          <p14:tracePt t="143668" x="9251950" y="2254250"/>
          <p14:tracePt t="143685" x="9201150" y="2254250"/>
          <p14:tracePt t="143701" x="9175750" y="2260600"/>
          <p14:tracePt t="143718" x="9144000" y="2279650"/>
          <p14:tracePt t="143735" x="9118600" y="2311400"/>
          <p14:tracePt t="143751" x="9099550" y="2336800"/>
          <p14:tracePt t="143768" x="9074150" y="2362200"/>
          <p14:tracePt t="143785" x="9055100" y="2381250"/>
          <p14:tracePt t="143801" x="9029700" y="2406650"/>
          <p14:tracePt t="143818" x="9010650" y="2432050"/>
          <p14:tracePt t="143835" x="8985250" y="2470150"/>
          <p14:tracePt t="143851" x="8959850" y="2514600"/>
          <p14:tracePt t="143868" x="8921750" y="2597150"/>
          <p14:tracePt t="143885" x="8902700" y="2635250"/>
          <p14:tracePt t="143901" x="8890000" y="2679700"/>
          <p14:tracePt t="143918" x="8877300" y="2711450"/>
          <p14:tracePt t="143935" x="8870950" y="2768600"/>
          <p14:tracePt t="143951" x="8864600" y="2825750"/>
          <p14:tracePt t="143968" x="8858250" y="2882900"/>
          <p14:tracePt t="143972" x="8858250" y="2908300"/>
          <p14:tracePt t="143985" x="8858250" y="2933700"/>
          <p14:tracePt t="144001" x="8858250" y="2971800"/>
          <p14:tracePt t="144018" x="8851900" y="3016250"/>
          <p14:tracePt t="144035" x="8864600" y="3067050"/>
          <p14:tracePt t="144051" x="8890000" y="3117850"/>
          <p14:tracePt t="144068" x="8902700" y="3149600"/>
          <p14:tracePt t="144085" x="8921750" y="3181350"/>
          <p14:tracePt t="144101" x="8934450" y="3206750"/>
          <p14:tracePt t="144118" x="8966200" y="3238500"/>
          <p14:tracePt t="144135" x="9004300" y="3276600"/>
          <p14:tracePt t="144151" x="9042400" y="3308350"/>
          <p14:tracePt t="144168" x="9086850" y="3340100"/>
          <p14:tracePt t="144185" x="9137650" y="3365500"/>
          <p14:tracePt t="144201" x="9182100" y="3390900"/>
          <p14:tracePt t="144218" x="9232900" y="3416300"/>
          <p14:tracePt t="144235" x="9302750" y="3441700"/>
          <p14:tracePt t="144252" x="9410700" y="3479800"/>
          <p14:tracePt t="144268" x="9480550" y="3498850"/>
          <p14:tracePt t="144285" x="9537700" y="3511550"/>
          <p14:tracePt t="144301" x="9588500" y="3524250"/>
          <p14:tracePt t="144318" x="9645650" y="3530600"/>
          <p14:tracePt t="144335" x="9721850" y="3556000"/>
          <p14:tracePt t="144352" x="9804400" y="3568700"/>
          <p14:tracePt t="144368" x="9880600" y="3575050"/>
          <p14:tracePt t="144385" x="9956800" y="3581400"/>
          <p14:tracePt t="144402" x="10039350" y="3568700"/>
          <p14:tracePt t="144418" x="10109200" y="3530600"/>
          <p14:tracePt t="144435" x="10160000" y="3505200"/>
          <p14:tracePt t="144452" x="10217150" y="3454400"/>
          <p14:tracePt t="144468" x="10248900" y="3416300"/>
          <p14:tracePt t="144485" x="10274300" y="3390900"/>
          <p14:tracePt t="144503" x="10287000" y="3352800"/>
          <p14:tracePt t="144518" x="10306050" y="3327400"/>
          <p14:tracePt t="144535" x="10325100" y="3289300"/>
          <p14:tracePt t="144552" x="10337800" y="3263900"/>
          <p14:tracePt t="144568" x="10344150" y="3238500"/>
          <p14:tracePt t="144585" x="10350500" y="3219450"/>
          <p14:tracePt t="144602" x="10363200" y="3206750"/>
          <p14:tracePt t="144618" x="10375900" y="3181350"/>
          <p14:tracePt t="144636" x="10426700" y="3111500"/>
          <p14:tracePt t="144652" x="10452100" y="3060700"/>
          <p14:tracePt t="144669" x="10464800" y="3009900"/>
          <p14:tracePt t="144685" x="10477500" y="2965450"/>
          <p14:tracePt t="144702" x="10477500" y="2921000"/>
          <p14:tracePt t="144719" x="10471150" y="2876550"/>
          <p14:tracePt t="144735" x="10445750" y="2838450"/>
          <p14:tracePt t="144752" x="10407650" y="2781300"/>
          <p14:tracePt t="144769" x="10350500" y="2730500"/>
          <p14:tracePt t="144785" x="10287000" y="2679700"/>
          <p14:tracePt t="144802" x="10210800" y="2635250"/>
          <p14:tracePt t="144819" x="10128250" y="2584450"/>
          <p14:tracePt t="144835" x="10020300" y="2533650"/>
          <p14:tracePt t="144852" x="9861550" y="2476500"/>
          <p14:tracePt t="144869" x="9740900" y="2438400"/>
          <p14:tracePt t="144885" x="9601200" y="2393950"/>
          <p14:tracePt t="144902" x="9461500" y="2368550"/>
          <p14:tracePt t="144919" x="9340850" y="2362200"/>
          <p14:tracePt t="144935" x="9232900" y="2362200"/>
          <p14:tracePt t="144952" x="9163050" y="2381250"/>
          <p14:tracePt t="144969" x="9093200" y="2406650"/>
          <p14:tracePt t="144985" x="9029700" y="2451100"/>
          <p14:tracePt t="145002" x="8959850" y="2501900"/>
          <p14:tracePt t="145019" x="8902700" y="2559050"/>
          <p14:tracePt t="145036" x="8826500" y="2654300"/>
          <p14:tracePt t="145052" x="8807450" y="2698750"/>
          <p14:tracePt t="145069" x="8801100" y="2724150"/>
          <p14:tracePt t="145086" x="8782050" y="2743200"/>
          <p14:tracePt t="145102" x="8769350" y="2774950"/>
          <p14:tracePt t="145119" x="8756650" y="2794000"/>
          <p14:tracePt t="145136" x="8737600" y="2819400"/>
          <p14:tracePt t="145152" x="8718550" y="2844800"/>
          <p14:tracePt t="145169" x="8712200" y="2857500"/>
          <p14:tracePt t="145186" x="8705850" y="2863850"/>
          <p14:tracePt t="145202" x="8705850" y="2876550"/>
          <p14:tracePt t="145219" x="8705850" y="2889250"/>
          <p14:tracePt t="145236" x="8699500" y="2901950"/>
          <p14:tracePt t="145252" x="8699500" y="2908300"/>
          <p14:tracePt t="145269" x="8699500" y="2914650"/>
          <p14:tracePt t="145286" x="8699500" y="2921000"/>
          <p14:tracePt t="145781" x="8680450" y="2927350"/>
          <p14:tracePt t="145790" x="8661400" y="2927350"/>
          <p14:tracePt t="145797" x="8629650" y="2933700"/>
          <p14:tracePt t="145806" x="8591550" y="2933700"/>
          <p14:tracePt t="145823" x="8515350" y="2933700"/>
          <p14:tracePt t="145839" x="8413750" y="2933700"/>
          <p14:tracePt t="145856" x="8274050" y="2933700"/>
          <p14:tracePt t="145873" x="8039100" y="2946400"/>
          <p14:tracePt t="145889" x="7823200" y="2965450"/>
          <p14:tracePt t="145906" x="7600950" y="2984500"/>
          <p14:tracePt t="145923" x="7385050" y="3003550"/>
          <p14:tracePt t="145939" x="7175500" y="3054350"/>
          <p14:tracePt t="145958" x="6775450" y="3143250"/>
          <p14:tracePt t="145973" x="6445250" y="3200400"/>
          <p14:tracePt t="145989" x="6223000" y="3263900"/>
          <p14:tracePt t="146006" x="6032500" y="3327400"/>
          <p14:tracePt t="146023" x="5861050" y="3403600"/>
          <p14:tracePt t="146039" x="5695950" y="3486150"/>
          <p14:tracePt t="146056" x="5562600" y="3543300"/>
          <p14:tracePt t="146073" x="5467350" y="3600450"/>
          <p14:tracePt t="146089" x="5397500" y="3651250"/>
          <p14:tracePt t="146106" x="5346700" y="3714750"/>
          <p14:tracePt t="146123" x="5308600" y="3759200"/>
          <p14:tracePt t="146139" x="5289550" y="3803650"/>
          <p14:tracePt t="146157" x="5283200" y="3867150"/>
          <p14:tracePt t="146173" x="5283200" y="3911600"/>
          <p14:tracePt t="146189" x="5295900" y="3956050"/>
          <p14:tracePt t="146206" x="5308600" y="3987800"/>
          <p14:tracePt t="146223" x="5321300" y="4013200"/>
          <p14:tracePt t="146240" x="5334000" y="4025900"/>
          <p14:tracePt t="146256" x="5346700" y="4032250"/>
          <p14:tracePt t="146273" x="5378450" y="4038600"/>
          <p14:tracePt t="146290" x="5416550" y="4051300"/>
          <p14:tracePt t="146306" x="5461000" y="4057650"/>
          <p14:tracePt t="146323" x="5511800" y="4057650"/>
          <p14:tracePt t="146340" x="5568950" y="4064000"/>
          <p14:tracePt t="146357" x="5613400" y="4070350"/>
          <p14:tracePt t="146373" x="5632450" y="4070350"/>
          <p14:tracePt t="146406" x="5638800" y="4070350"/>
          <p14:tracePt t="146437" x="5645150" y="4070350"/>
          <p14:tracePt t="146453" x="5657850" y="4070350"/>
          <p14:tracePt t="146462" x="5670550" y="4070350"/>
          <p14:tracePt t="146473" x="5683250" y="4064000"/>
          <p14:tracePt t="146490" x="5721350" y="4057650"/>
          <p14:tracePt t="146507" x="5740400" y="4051300"/>
          <p14:tracePt t="146511" x="5753100" y="4044950"/>
          <p14:tracePt t="146523" x="5759450" y="4044950"/>
          <p14:tracePt t="146540" x="5784850" y="4044950"/>
          <p14:tracePt t="146557" x="5797550" y="4044950"/>
          <p14:tracePt t="146573" x="5822950" y="4044950"/>
          <p14:tracePt t="146590" x="5854700" y="4038600"/>
          <p14:tracePt t="146607" x="5905500" y="4038600"/>
          <p14:tracePt t="146623" x="5969000" y="4032250"/>
          <p14:tracePt t="146640" x="6045200" y="4032250"/>
          <p14:tracePt t="146657" x="6121400" y="4025900"/>
          <p14:tracePt t="146673" x="6172200" y="4006850"/>
          <p14:tracePt t="146690" x="6242050" y="3987800"/>
          <p14:tracePt t="146707" x="6324600" y="3962400"/>
          <p14:tracePt t="146723" x="6407150" y="3924300"/>
          <p14:tracePt t="146740" x="6527800" y="3867150"/>
          <p14:tracePt t="146757" x="6667500" y="3784600"/>
          <p14:tracePt t="146773" x="6902450" y="3632200"/>
          <p14:tracePt t="146790" x="7054850" y="3549650"/>
          <p14:tracePt t="146807" x="7232650" y="3479800"/>
          <p14:tracePt t="146823" x="7416800" y="3435350"/>
          <p14:tracePt t="146840" x="7607300" y="3397250"/>
          <p14:tracePt t="146857" x="7778750" y="3371850"/>
          <p14:tracePt t="146873" x="7937500" y="3346450"/>
          <p14:tracePt t="146890" x="8058150" y="3340100"/>
          <p14:tracePt t="146907" x="8147050" y="3333750"/>
          <p14:tracePt t="146924" x="8204200" y="3333750"/>
          <p14:tracePt t="146940" x="8229600" y="3333750"/>
          <p14:tracePt t="146957" x="8242300" y="3333750"/>
          <p14:tracePt t="146974" x="8267700" y="3333750"/>
          <p14:tracePt t="146990" x="8280400" y="3333750"/>
          <p14:tracePt t="147007" x="8299450" y="3333750"/>
          <p14:tracePt t="147024" x="8331200" y="3333750"/>
          <p14:tracePt t="147040" x="8350250" y="3321050"/>
          <p14:tracePt t="147057" x="8375650" y="3308350"/>
          <p14:tracePt t="147074" x="8382000" y="3308350"/>
          <p14:tracePt t="147090" x="8388350" y="3302000"/>
          <p14:tracePt t="147107" x="8394700" y="3302000"/>
          <p14:tracePt t="147124" x="8394700" y="3295650"/>
          <p14:tracePt t="147141" x="8407400" y="3295650"/>
          <p14:tracePt t="147157" x="8426450" y="3295650"/>
          <p14:tracePt t="147174" x="8578850" y="3295650"/>
          <p14:tracePt t="147190" x="8743950" y="3295650"/>
          <p14:tracePt t="147207" x="8915400" y="3295650"/>
          <p14:tracePt t="147224" x="9067800" y="3276600"/>
          <p14:tracePt t="147240" x="9175750" y="3257550"/>
          <p14:tracePt t="147257" x="9232900" y="3232150"/>
          <p14:tracePt t="147274" x="9258300" y="3232150"/>
          <p14:tracePt t="147290" x="9271000" y="3232150"/>
          <p14:tracePt t="147307" x="9277350" y="3225800"/>
          <p14:tracePt t="147324" x="9283700" y="3225800"/>
          <p14:tracePt t="147350" x="9290050" y="3225800"/>
          <p14:tracePt t="147358" x="9296400" y="3225800"/>
          <p14:tracePt t="147374" x="9302750" y="3225800"/>
          <p14:tracePt t="147391" x="9315450" y="3225800"/>
          <p14:tracePt t="147407" x="9328150" y="3225800"/>
          <p14:tracePt t="147424" x="9328150" y="3232150"/>
          <p14:tracePt t="147441" x="9328150" y="3238500"/>
          <p14:tracePt t="147457" x="9328150" y="3251200"/>
          <p14:tracePt t="147474" x="9328150" y="3270250"/>
          <p14:tracePt t="147491" x="9328150" y="3282950"/>
          <p14:tracePt t="147507" x="9340850" y="3308350"/>
          <p14:tracePt t="147511" x="9347200" y="3314700"/>
          <p14:tracePt t="147524" x="9353550" y="3333750"/>
          <p14:tracePt t="147542" x="9359900" y="3390900"/>
          <p14:tracePt t="147557" x="9366250" y="3429000"/>
          <p14:tracePt t="147574" x="9366250" y="3454400"/>
          <p14:tracePt t="147591" x="9366250" y="3467100"/>
          <p14:tracePt t="147607" x="9366250" y="3473450"/>
          <p14:tracePt t="147646" x="9359900" y="3473450"/>
          <p14:tracePt t="147662" x="9353550" y="3473450"/>
          <p14:tracePt t="147674" x="9340850" y="3473450"/>
          <p14:tracePt t="147691" x="9315450" y="3473450"/>
          <p14:tracePt t="147707" x="9283700" y="3467100"/>
          <p14:tracePt t="147724" x="9251950" y="3460750"/>
          <p14:tracePt t="147741" x="9207500" y="3441700"/>
          <p14:tracePt t="147757" x="9182100" y="3429000"/>
          <p14:tracePt t="147774" x="9169400" y="3422650"/>
          <p14:tracePt t="147791" x="9163050" y="3416300"/>
          <p14:tracePt t="147808" x="9150350" y="3409950"/>
          <p14:tracePt t="147841" x="9137650" y="3403600"/>
          <p14:tracePt t="147858" x="9131300" y="3390900"/>
          <p14:tracePt t="147874" x="9105900" y="3371850"/>
          <p14:tracePt t="147891" x="9080500" y="3346450"/>
          <p14:tracePt t="147908" x="9048750" y="3333750"/>
          <p14:tracePt t="147924" x="9023350" y="3314700"/>
          <p14:tracePt t="147941" x="8978900" y="3276600"/>
          <p14:tracePt t="147958" x="8959850" y="3263900"/>
          <p14:tracePt t="147974" x="8928100" y="3244850"/>
          <p14:tracePt t="147991" x="8921750" y="3238500"/>
          <p14:tracePt t="148008" x="8909050" y="3225800"/>
          <p14:tracePt t="148024" x="8909050" y="3219450"/>
          <p14:tracePt t="148046" x="8909050" y="3213100"/>
          <p14:tracePt t="148058" x="8909050" y="3206750"/>
          <p14:tracePt t="148074" x="8902700" y="3194050"/>
          <p14:tracePt t="148091" x="8902700" y="3181350"/>
          <p14:tracePt t="148108" x="8896350" y="3162300"/>
          <p14:tracePt t="148124" x="8896350" y="3130550"/>
          <p14:tracePt t="148141" x="8896350" y="3111500"/>
          <p14:tracePt t="148158" x="8896350" y="3073400"/>
          <p14:tracePt t="148174" x="8896350" y="3041650"/>
          <p14:tracePt t="148191" x="8902700" y="3003550"/>
          <p14:tracePt t="148208" x="8915400" y="2971800"/>
          <p14:tracePt t="148225" x="8928100" y="2933700"/>
          <p14:tracePt t="148241" x="8934450" y="2889250"/>
          <p14:tracePt t="148258" x="8947150" y="2851150"/>
          <p14:tracePt t="148275" x="8959850" y="2832100"/>
          <p14:tracePt t="148291" x="8972550" y="2800350"/>
          <p14:tracePt t="148308" x="8985250" y="2774950"/>
          <p14:tracePt t="148325" x="8985250" y="2736850"/>
          <p14:tracePt t="148342" x="9004300" y="2686050"/>
          <p14:tracePt t="148358" x="9017000" y="2667000"/>
          <p14:tracePt t="148375" x="9029700" y="2647950"/>
          <p14:tracePt t="148391" x="9036050" y="2635250"/>
          <p14:tracePt t="148408" x="9042400" y="2622550"/>
          <p14:tracePt t="148425" x="9048750" y="2597150"/>
          <p14:tracePt t="148441" x="9061450" y="2584450"/>
          <p14:tracePt t="148458" x="9074150" y="2565400"/>
          <p14:tracePt t="148475" x="9074150" y="2546350"/>
          <p14:tracePt t="148492" x="9080500" y="2540000"/>
          <p14:tracePt t="148508" x="9086850" y="2533650"/>
          <p14:tracePt t="148525" x="9093200" y="2520950"/>
          <p14:tracePt t="148542" x="9099550" y="2508250"/>
          <p14:tracePt t="148558" x="9112250" y="2501900"/>
          <p14:tracePt t="148575" x="9118600" y="2489200"/>
          <p14:tracePt t="148591" x="9124950" y="2482850"/>
          <p14:tracePt t="148625" x="9131300" y="2482850"/>
          <p14:tracePt t="148642" x="9137650" y="2476500"/>
          <p14:tracePt t="148658" x="9137650" y="2470150"/>
          <p14:tracePt t="148675" x="9144000" y="2470150"/>
          <p14:tracePt t="148692" x="9156700" y="2470150"/>
          <p14:tracePt t="148725" x="9163050" y="2470150"/>
          <p14:tracePt t="148742" x="9169400" y="2463800"/>
          <p14:tracePt t="148783" x="9175750" y="2463800"/>
          <p14:tracePt t="148815" x="9182100" y="2463800"/>
          <p14:tracePt t="148831" x="9188450" y="2463800"/>
          <p14:tracePt t="148854" x="9194800" y="2463800"/>
          <p14:tracePt t="148870" x="9201150" y="2463800"/>
          <p14:tracePt t="148879" x="9207500" y="2463800"/>
          <p14:tracePt t="148887" x="9213850" y="2463800"/>
          <p14:tracePt t="148895" x="9220200" y="2463800"/>
          <p14:tracePt t="148909" x="9232900" y="2470150"/>
          <p14:tracePt t="148926" x="9258300" y="2489200"/>
          <p14:tracePt t="148942" x="9271000" y="2489200"/>
          <p14:tracePt t="148959" x="9283700" y="2514600"/>
          <p14:tracePt t="148975" x="9296400" y="2533650"/>
          <p14:tracePt t="148992" x="9302750" y="2546350"/>
          <p14:tracePt t="149009" x="9302750" y="2559050"/>
          <p14:tracePt t="149025" x="9309100" y="2578100"/>
          <p14:tracePt t="149042" x="9315450" y="2590800"/>
          <p14:tracePt t="149059" x="9321800" y="2603500"/>
          <p14:tracePt t="149075" x="9328150" y="2616200"/>
          <p14:tracePt t="149092" x="9340850" y="2635250"/>
          <p14:tracePt t="149109" x="9340850" y="2654300"/>
          <p14:tracePt t="149127" x="9359900" y="2673350"/>
          <p14:tracePt t="149142" x="9359900" y="2686050"/>
          <p14:tracePt t="149159" x="9366250" y="2698750"/>
          <p14:tracePt t="149175" x="9378950" y="2711450"/>
          <p14:tracePt t="149192" x="9378950" y="2717800"/>
          <p14:tracePt t="149209" x="9385300" y="2730500"/>
          <p14:tracePt t="149225" x="9391650" y="2736850"/>
          <p14:tracePt t="149242" x="9391650" y="2749550"/>
          <p14:tracePt t="149276" x="9391650" y="2762250"/>
          <p14:tracePt t="149292" x="9391650" y="2774950"/>
          <p14:tracePt t="149309" x="9398000" y="2781300"/>
          <p14:tracePt t="149327" x="9404350" y="2819400"/>
          <p14:tracePt t="149342" x="9410700" y="2857500"/>
          <p14:tracePt t="149359" x="9417050" y="2895600"/>
          <p14:tracePt t="149375" x="9423400" y="2940050"/>
          <p14:tracePt t="149392" x="9429750" y="2984500"/>
          <p14:tracePt t="149409" x="9436100" y="3028950"/>
          <p14:tracePt t="149426" x="9436100" y="3067050"/>
          <p14:tracePt t="149442" x="9436100" y="3092450"/>
          <p14:tracePt t="149459" x="9436100" y="3130550"/>
          <p14:tracePt t="149476" x="9436100" y="3155950"/>
          <p14:tracePt t="149492" x="9429750" y="3200400"/>
          <p14:tracePt t="149509" x="9417050" y="3225800"/>
          <p14:tracePt t="149512" x="9417050" y="3238500"/>
          <p14:tracePt t="149526" x="9410700" y="3257550"/>
          <p14:tracePt t="149542" x="9410700" y="3270250"/>
          <p14:tracePt t="149559" x="9404350" y="3282950"/>
          <p14:tracePt t="149576" x="9404350" y="3308350"/>
          <p14:tracePt t="149592" x="9404350" y="3314700"/>
          <p14:tracePt t="149609" x="9404350" y="3321050"/>
          <p14:tracePt t="149626" x="9404350" y="3327400"/>
          <p14:tracePt t="149642" x="9404350" y="3333750"/>
          <p14:tracePt t="149659" x="9398000" y="3340100"/>
          <p14:tracePt t="149692" x="9391650" y="3346450"/>
          <p14:tracePt t="149709" x="9391650" y="3352800"/>
          <p14:tracePt t="149726" x="9378950" y="3371850"/>
          <p14:tracePt t="149742" x="9372600" y="3384550"/>
          <p14:tracePt t="149759" x="9366250" y="3390900"/>
          <p14:tracePt t="149776" x="9359900" y="3403600"/>
          <p14:tracePt t="149809" x="9353550" y="3416300"/>
          <p14:tracePt t="149826" x="9347200" y="3416300"/>
          <p14:tracePt t="149843" x="9340850" y="3422650"/>
          <p14:tracePt t="149860" x="9340850" y="3429000"/>
          <p14:tracePt t="149876" x="9334500" y="3435350"/>
          <p14:tracePt t="149893" x="9328150" y="3441700"/>
          <p14:tracePt t="149909" x="9315450" y="3454400"/>
          <p14:tracePt t="149926" x="9309100" y="3454400"/>
          <p14:tracePt t="149943" x="9290050" y="3467100"/>
          <p14:tracePt t="149959" x="9277350" y="3467100"/>
          <p14:tracePt t="149976" x="9258300" y="3479800"/>
          <p14:tracePt t="149993" x="9239250" y="3486150"/>
          <p14:tracePt t="150009" x="9213850" y="3486150"/>
          <p14:tracePt t="150026" x="9207500" y="3486150"/>
          <p14:tracePt t="150043" x="9201150" y="3486150"/>
          <p14:tracePt t="150059" x="9188450" y="3486150"/>
          <p14:tracePt t="150076" x="9182100" y="3486150"/>
          <p14:tracePt t="150093" x="9169400" y="3486150"/>
          <p14:tracePt t="150110" x="9163050" y="3486150"/>
          <p14:tracePt t="150126" x="9150350" y="3479800"/>
          <p14:tracePt t="150143" x="9131300" y="3467100"/>
          <p14:tracePt t="150159" x="9112250" y="3460750"/>
          <p14:tracePt t="150176" x="9105900" y="3448050"/>
          <p14:tracePt t="150193" x="9080500" y="3435350"/>
          <p14:tracePt t="150210" x="9067800" y="3429000"/>
          <p14:tracePt t="150226" x="9061450" y="3422650"/>
          <p14:tracePt t="150243" x="9048750" y="3409950"/>
          <p14:tracePt t="150260" x="9042400" y="3403600"/>
          <p14:tracePt t="150276" x="9029700" y="3384550"/>
          <p14:tracePt t="150293" x="9029700" y="3371850"/>
          <p14:tracePt t="150310" x="9017000" y="3352800"/>
          <p14:tracePt t="150326" x="9017000" y="3321050"/>
          <p14:tracePt t="150343" x="9010650" y="3276600"/>
          <p14:tracePt t="150360" x="9004300" y="3244850"/>
          <p14:tracePt t="150376" x="8997950" y="3200400"/>
          <p14:tracePt t="150393" x="8985250" y="3162300"/>
          <p14:tracePt t="150410" x="8972550" y="3117850"/>
          <p14:tracePt t="150426" x="8972550" y="3079750"/>
          <p14:tracePt t="150443" x="8966200" y="3028950"/>
          <p14:tracePt t="150460" x="8959850" y="2984500"/>
          <p14:tracePt t="150476" x="8953500" y="2927350"/>
          <p14:tracePt t="150493" x="8953500" y="2882900"/>
          <p14:tracePt t="150510" x="8953500" y="2857500"/>
          <p14:tracePt t="150514" x="8953500" y="2838450"/>
          <p14:tracePt t="150526" x="8953500" y="2832100"/>
          <p14:tracePt t="150543" x="8953500" y="2787650"/>
          <p14:tracePt t="150560" x="8966200" y="2755900"/>
          <p14:tracePt t="150577" x="8978900" y="2730500"/>
          <p14:tracePt t="150593" x="9004300" y="2692400"/>
          <p14:tracePt t="150610" x="9023350" y="2660650"/>
          <p14:tracePt t="150627" x="9036050" y="2622550"/>
          <p14:tracePt t="150643" x="9055100" y="2578100"/>
          <p14:tracePt t="150660" x="9080500" y="2546350"/>
          <p14:tracePt t="150677" x="9099550" y="2514600"/>
          <p14:tracePt t="150693" x="9105900" y="2489200"/>
          <p14:tracePt t="150711" x="9124950" y="2457450"/>
          <p14:tracePt t="150727" x="9150350" y="2419350"/>
          <p14:tracePt t="150743" x="9156700" y="2406650"/>
          <p14:tracePt t="150760" x="9175750" y="2387600"/>
          <p14:tracePt t="150777" x="9188450" y="2374900"/>
          <p14:tracePt t="150793" x="9194800" y="2368550"/>
          <p14:tracePt t="150810" x="9207500" y="2368550"/>
          <p14:tracePt t="150827" x="9220200" y="2362200"/>
          <p14:tracePt t="150843" x="9226550" y="2349500"/>
          <p14:tracePt t="150860" x="9245600" y="2349500"/>
          <p14:tracePt t="150877" x="9251950" y="2349500"/>
          <p14:tracePt t="150894" x="9264650" y="2349500"/>
          <p14:tracePt t="150911" x="9277350" y="2349500"/>
          <p14:tracePt t="150927" x="9290050" y="2349500"/>
          <p14:tracePt t="150944" x="9296400" y="2349500"/>
          <p14:tracePt t="150960" x="9309100" y="2355850"/>
          <p14:tracePt t="150977" x="9315450" y="2368550"/>
          <p14:tracePt t="150993" x="9328150" y="2381250"/>
          <p14:tracePt t="151010" x="9334500" y="2400300"/>
          <p14:tracePt t="151027" x="9340850" y="2419350"/>
          <p14:tracePt t="151044" x="9353550" y="2438400"/>
          <p14:tracePt t="151060" x="9359900" y="2463800"/>
          <p14:tracePt t="151077" x="9372600" y="2482850"/>
          <p14:tracePt t="151094" x="9385300" y="2514600"/>
          <p14:tracePt t="151111" x="9398000" y="2552700"/>
          <p14:tracePt t="151127" x="9404350" y="2578100"/>
          <p14:tracePt t="151144" x="9404350" y="2609850"/>
          <p14:tracePt t="151160" x="9404350" y="2647950"/>
          <p14:tracePt t="151177" x="9404350" y="2686050"/>
          <p14:tracePt t="151194" x="9404350" y="2717800"/>
          <p14:tracePt t="151210" x="9404350" y="2762250"/>
          <p14:tracePt t="151227" x="9404350" y="2800350"/>
          <p14:tracePt t="151244" x="9404350" y="2838450"/>
          <p14:tracePt t="151260" x="9404350" y="2870200"/>
          <p14:tracePt t="151277" x="9404350" y="2908300"/>
          <p14:tracePt t="151294" x="9410700" y="2959100"/>
          <p14:tracePt t="151311" x="9410700" y="3022600"/>
          <p14:tracePt t="151327" x="9410700" y="3073400"/>
          <p14:tracePt t="151344" x="9410700" y="3105150"/>
          <p14:tracePt t="151361" x="9410700" y="3136900"/>
          <p14:tracePt t="151377" x="9410700" y="3162300"/>
          <p14:tracePt t="151394" x="9410700" y="3187700"/>
          <p14:tracePt t="151410" x="9410700" y="3213100"/>
          <p14:tracePt t="151427" x="9410700" y="3251200"/>
          <p14:tracePt t="151444" x="9410700" y="3270250"/>
          <p14:tracePt t="151461" x="9410700" y="3289300"/>
          <p14:tracePt t="151477" x="9410700" y="3314700"/>
          <p14:tracePt t="151494" x="9410700" y="3346450"/>
          <p14:tracePt t="151511" x="9398000" y="3397250"/>
          <p14:tracePt t="151527" x="9391650" y="3422650"/>
          <p14:tracePt t="151544" x="9385300" y="3441700"/>
          <p14:tracePt t="151561" x="9385300" y="3454400"/>
          <p14:tracePt t="151577" x="9385300" y="3460750"/>
          <p14:tracePt t="151616" x="9378950" y="3467100"/>
          <p14:tracePt t="151632" x="9378950" y="3473450"/>
          <p14:tracePt t="151712" x="9372600" y="3473450"/>
          <p14:tracePt t="152369" x="9372600" y="3479800"/>
          <p14:tracePt t="152393" x="9378950" y="3479800"/>
          <p14:tracePt t="152401" x="9378950" y="3486150"/>
          <p14:tracePt t="152416" x="9378950" y="3492500"/>
          <p14:tracePt t="152432" x="9372600" y="3498850"/>
          <p14:tracePt t="152444" x="9347200" y="3498850"/>
          <p14:tracePt t="152461" x="9321800" y="3498850"/>
          <p14:tracePt t="152834" x="9321800" y="3505200"/>
          <p14:tracePt t="152873" x="9328150" y="3511550"/>
          <p14:tracePt t="152881" x="9328150" y="3517900"/>
          <p14:tracePt t="152892" x="9334500" y="3517900"/>
          <p14:tracePt t="152945" x="9340850" y="3511550"/>
          <p14:tracePt t="152961" x="9347200" y="3511550"/>
          <p14:tracePt t="152978" x="9353550" y="3511550"/>
          <p14:tracePt t="152993" x="9359900" y="3511550"/>
          <p14:tracePt t="153001" x="9366250" y="3511550"/>
          <p14:tracePt t="153017" x="9378950" y="3511550"/>
          <p14:tracePt t="153026" x="9385300" y="3511550"/>
          <p14:tracePt t="153042" x="9398000" y="3511550"/>
          <p14:tracePt t="153059" x="9423400" y="3511550"/>
          <p14:tracePt t="153076" x="9455150" y="3511550"/>
          <p14:tracePt t="153092" x="9505950" y="3511550"/>
          <p14:tracePt t="153109" x="9582150" y="3511550"/>
          <p14:tracePt t="153126" x="9671050" y="3511550"/>
          <p14:tracePt t="153142" x="9766300" y="3511550"/>
          <p14:tracePt t="153160" x="9867900" y="3492500"/>
          <p14:tracePt t="153176" x="9956800" y="3460750"/>
          <p14:tracePt t="153193" x="10045700" y="3409950"/>
          <p14:tracePt t="153209" x="10090150" y="3384550"/>
          <p14:tracePt t="153226" x="10134600" y="3365500"/>
          <p14:tracePt t="153242" x="10153650" y="3346450"/>
          <p14:tracePt t="153259" x="10179050" y="3321050"/>
          <p14:tracePt t="153276" x="10185400" y="3314700"/>
          <p14:tracePt t="153309" x="10185400" y="3308350"/>
          <p14:tracePt t="153330" x="10185400" y="3302000"/>
          <p14:tracePt t="153361" x="10179050" y="3295650"/>
          <p14:tracePt t="153385" x="10172700" y="3295650"/>
          <p14:tracePt t="153482" x="10172700" y="3289300"/>
          <p14:tracePt t="153506" x="10166350" y="3289300"/>
          <p14:tracePt t="153523" x="10160000" y="3289300"/>
          <p14:tracePt t="153529" x="10153650" y="3289300"/>
          <p14:tracePt t="153543" x="10147300" y="3289300"/>
          <p14:tracePt t="153560" x="10140950" y="3295650"/>
          <p14:tracePt t="153576" x="10134600" y="3295650"/>
          <p14:tracePt t="153617" x="10128250" y="3295650"/>
          <p14:tracePt t="153633" x="10121900" y="3295650"/>
          <p14:tracePt t="153641" x="10115550" y="3295650"/>
          <p14:tracePt t="153649" x="10109200" y="3295650"/>
          <p14:tracePt t="153660" x="10090150" y="3295650"/>
          <p14:tracePt t="153676" x="10058400" y="3295650"/>
          <p14:tracePt t="153693" x="10026650" y="3295650"/>
          <p14:tracePt t="153710" x="10007600" y="3295650"/>
          <p14:tracePt t="153743" x="10001250" y="3295650"/>
          <p14:tracePt t="154234" x="10007600" y="3302000"/>
          <p14:tracePt t="154242" x="10013950" y="3308350"/>
          <p14:tracePt t="154257" x="10020300" y="3314700"/>
          <p14:tracePt t="154265" x="10033000" y="3314700"/>
          <p14:tracePt t="154275" x="10039350" y="3321050"/>
          <p14:tracePt t="154291" x="10052050" y="3333750"/>
          <p14:tracePt t="154308" x="10064750" y="3340100"/>
          <p14:tracePt t="154325" x="10083800" y="3352800"/>
          <p14:tracePt t="154342" x="10109200" y="3365500"/>
          <p14:tracePt t="154358" x="10140950" y="3378200"/>
          <p14:tracePt t="154375" x="10172700" y="3384550"/>
          <p14:tracePt t="154391" x="10191750" y="3384550"/>
          <p14:tracePt t="154408" x="10198100" y="3390900"/>
          <p14:tracePt t="154457" x="10204450" y="3390900"/>
          <p14:tracePt t="154481" x="10204450" y="3397250"/>
          <p14:tracePt t="154489" x="10210800" y="3397250"/>
          <p14:tracePt t="154497" x="10217150" y="3397250"/>
          <p14:tracePt t="154508" x="10223500" y="3397250"/>
          <p14:tracePt t="154525" x="10242550" y="3397250"/>
          <p14:tracePt t="154542" x="10280650" y="3403600"/>
          <p14:tracePt t="154546" x="10306050" y="3409950"/>
          <p14:tracePt t="154558" x="10325100" y="3416300"/>
          <p14:tracePt t="154575" x="10394950" y="3441700"/>
          <p14:tracePt t="154592" x="10452100" y="3448050"/>
          <p14:tracePt t="154608" x="10509250" y="3454400"/>
          <p14:tracePt t="154625" x="10560050" y="3467100"/>
          <p14:tracePt t="154642" x="10591800" y="3467100"/>
          <p14:tracePt t="154658" x="10642600" y="3479800"/>
          <p14:tracePt t="154675" x="10693400" y="3486150"/>
          <p14:tracePt t="154692" x="10737850" y="3486150"/>
          <p14:tracePt t="154708" x="10775950" y="3486150"/>
          <p14:tracePt t="154725" x="10814050" y="3486150"/>
          <p14:tracePt t="154742" x="10845800" y="3479800"/>
          <p14:tracePt t="154759" x="10890250" y="3473450"/>
          <p14:tracePt t="154775" x="10922000" y="3467100"/>
          <p14:tracePt t="154792" x="10960100" y="3460750"/>
          <p14:tracePt t="154809" x="10979150" y="3448050"/>
          <p14:tracePt t="154825" x="11023600" y="3429000"/>
          <p14:tracePt t="154842" x="11042650" y="3416300"/>
          <p14:tracePt t="154859" x="11055350" y="3390900"/>
          <p14:tracePt t="154875" x="11074400" y="3365500"/>
          <p14:tracePt t="154892" x="11087100" y="3333750"/>
          <p14:tracePt t="154908" x="11106150" y="3302000"/>
          <p14:tracePt t="154925" x="11118850" y="3257550"/>
          <p14:tracePt t="154942" x="11131550" y="3213100"/>
          <p14:tracePt t="154958" x="11137900" y="3168650"/>
          <p14:tracePt t="154975" x="11137900" y="3130550"/>
          <p14:tracePt t="154992" x="11137900" y="3079750"/>
          <p14:tracePt t="155009" x="11137900" y="3022600"/>
          <p14:tracePt t="155025" x="11131550" y="2933700"/>
          <p14:tracePt t="155042" x="11118850" y="2889250"/>
          <p14:tracePt t="155059" x="11099800" y="2838450"/>
          <p14:tracePt t="155075" x="11074400" y="2781300"/>
          <p14:tracePt t="155092" x="11029950" y="2698750"/>
          <p14:tracePt t="155109" x="10966450" y="2616200"/>
          <p14:tracePt t="155125" x="10896600" y="2514600"/>
          <p14:tracePt t="155142" x="10820400" y="2438400"/>
          <p14:tracePt t="155159" x="10744200" y="2387600"/>
          <p14:tracePt t="155176" x="10680700" y="2343150"/>
          <p14:tracePt t="155193" x="10560050" y="2286000"/>
          <p14:tracePt t="155209" x="10483850" y="2247900"/>
          <p14:tracePt t="155226" x="10420350" y="2222500"/>
          <p14:tracePt t="155242" x="10382250" y="2203450"/>
          <p14:tracePt t="155259" x="10344150" y="2190750"/>
          <p14:tracePt t="155275" x="10306050" y="2190750"/>
          <p14:tracePt t="155292" x="10261600" y="2190750"/>
          <p14:tracePt t="155309" x="10217150" y="2190750"/>
          <p14:tracePt t="155326" x="10172700" y="2190750"/>
          <p14:tracePt t="155342" x="10140950" y="2190750"/>
          <p14:tracePt t="155359" x="10102850" y="2197100"/>
          <p14:tracePt t="155376" x="10071100" y="2203450"/>
          <p14:tracePt t="155393" x="10026650" y="2222500"/>
          <p14:tracePt t="155409" x="10007600" y="2241550"/>
          <p14:tracePt t="155426" x="9994900" y="2260600"/>
          <p14:tracePt t="155442" x="9975850" y="2286000"/>
          <p14:tracePt t="155459" x="9963150" y="2311400"/>
          <p14:tracePt t="155476" x="9937750" y="2355850"/>
          <p14:tracePt t="155492" x="9912350" y="2425700"/>
          <p14:tracePt t="155509" x="9867900" y="2520950"/>
          <p14:tracePt t="155526" x="9817100" y="2616200"/>
          <p14:tracePt t="155543" x="9779000" y="2698750"/>
          <p14:tracePt t="155548" x="9772650" y="2724150"/>
          <p14:tracePt t="155559" x="9759950" y="2749550"/>
          <p14:tracePt t="155576" x="9747250" y="2781300"/>
          <p14:tracePt t="155594" x="9740900" y="2838450"/>
          <p14:tracePt t="155609" x="9734550" y="2889250"/>
          <p14:tracePt t="155626" x="9734550" y="2940050"/>
          <p14:tracePt t="155643" x="9734550" y="2978150"/>
          <p14:tracePt t="155659" x="9728200" y="3016250"/>
          <p14:tracePt t="155676" x="9728200" y="3060700"/>
          <p14:tracePt t="155693" x="9728200" y="3105150"/>
          <p14:tracePt t="155709" x="9728200" y="3155950"/>
          <p14:tracePt t="155726" x="9734550" y="3200400"/>
          <p14:tracePt t="155742" x="9753600" y="3251200"/>
          <p14:tracePt t="155759" x="9791700" y="3321050"/>
          <p14:tracePt t="155776" x="9848850" y="3397250"/>
          <p14:tracePt t="155793" x="9931400" y="3479800"/>
          <p14:tracePt t="155809" x="10001250" y="3524250"/>
          <p14:tracePt t="155826" x="10064750" y="3568700"/>
          <p14:tracePt t="155843" x="10115550" y="3600450"/>
          <p14:tracePt t="155859" x="10160000" y="3625850"/>
          <p14:tracePt t="155876" x="10210800" y="3644900"/>
          <p14:tracePt t="155893" x="10248900" y="3663950"/>
          <p14:tracePt t="155909" x="10293350" y="3676650"/>
          <p14:tracePt t="155926" x="10344150" y="3683000"/>
          <p14:tracePt t="155943" x="10394950" y="3695700"/>
          <p14:tracePt t="155959" x="10452100" y="3702050"/>
          <p14:tracePt t="155976" x="10509250" y="3714750"/>
          <p14:tracePt t="155993" x="10553700" y="3721100"/>
          <p14:tracePt t="156009" x="10629900" y="3727450"/>
          <p14:tracePt t="156026" x="10680700" y="3727450"/>
          <p14:tracePt t="156043" x="10731500" y="3727450"/>
          <p14:tracePt t="156060" x="10763250" y="3721100"/>
          <p14:tracePt t="156076" x="10801350" y="3708400"/>
          <p14:tracePt t="156093" x="10833100" y="3689350"/>
          <p14:tracePt t="156109" x="10864850" y="3670300"/>
          <p14:tracePt t="156126" x="10890250" y="3638550"/>
          <p14:tracePt t="156143" x="10909300" y="3606800"/>
          <p14:tracePt t="156160" x="10941050" y="3562350"/>
          <p14:tracePt t="156176" x="10985500" y="3511550"/>
          <p14:tracePt t="156193" x="11017250" y="3454400"/>
          <p14:tracePt t="156210" x="11049000" y="3403600"/>
          <p14:tracePt t="156226" x="11061700" y="3365500"/>
          <p14:tracePt t="156243" x="11074400" y="3327400"/>
          <p14:tracePt t="156260" x="11080750" y="3289300"/>
          <p14:tracePt t="156276" x="11087100" y="3257550"/>
          <p14:tracePt t="156293" x="11087100" y="3219450"/>
          <p14:tracePt t="156310" x="11087100" y="3187700"/>
          <p14:tracePt t="156326" x="11093450" y="3143250"/>
          <p14:tracePt t="156343" x="11099800" y="3105150"/>
          <p14:tracePt t="156360" x="11099800" y="3067050"/>
          <p14:tracePt t="156376" x="11099800" y="3022600"/>
          <p14:tracePt t="156393" x="11099800" y="2990850"/>
          <p14:tracePt t="156410" x="11099800" y="2933700"/>
          <p14:tracePt t="156426" x="11099800" y="2889250"/>
          <p14:tracePt t="156443" x="11093450" y="2851150"/>
          <p14:tracePt t="156460" x="11080750" y="2800350"/>
          <p14:tracePt t="156477" x="11068050" y="2762250"/>
          <p14:tracePt t="156493" x="11061700" y="2724150"/>
          <p14:tracePt t="156510" x="11049000" y="2692400"/>
          <p14:tracePt t="156527" x="11029950" y="2654300"/>
          <p14:tracePt t="156543" x="11004550" y="2609850"/>
          <p14:tracePt t="156560" x="10966450" y="2565400"/>
          <p14:tracePt t="156564" x="10934700" y="2533650"/>
          <p14:tracePt t="156576" x="10909300" y="2495550"/>
          <p14:tracePt t="156593" x="10833100" y="2438400"/>
          <p14:tracePt t="156610" x="10731500" y="2368550"/>
          <p14:tracePt t="156626" x="10693400" y="2349500"/>
          <p14:tracePt t="156643" x="10648950" y="2336800"/>
          <p14:tracePt t="156660" x="10610850" y="2317750"/>
          <p14:tracePt t="156677" x="10560050" y="2298700"/>
          <p14:tracePt t="156693" x="10515600" y="2286000"/>
          <p14:tracePt t="156710" x="10471150" y="2273300"/>
          <p14:tracePt t="156727" x="10420350" y="2260600"/>
          <p14:tracePt t="156744" x="10369550" y="2260600"/>
          <p14:tracePt t="156760" x="10325100" y="2254250"/>
          <p14:tracePt t="156777" x="10274300" y="2254250"/>
          <p14:tracePt t="156793" x="10236200" y="2247900"/>
          <p14:tracePt t="156810" x="10185400" y="2247900"/>
          <p14:tracePt t="156827" x="10147300" y="2260600"/>
          <p14:tracePt t="156843" x="10115550" y="2286000"/>
          <p14:tracePt t="156860" x="10083800" y="2298700"/>
          <p14:tracePt t="156877" x="10052050" y="2330450"/>
          <p14:tracePt t="156893" x="10026650" y="2362200"/>
          <p14:tracePt t="156910" x="10007600" y="2393950"/>
          <p14:tracePt t="156927" x="9982200" y="2425700"/>
          <p14:tracePt t="156944" x="9963150" y="2463800"/>
          <p14:tracePt t="156960" x="9950450" y="2489200"/>
          <p14:tracePt t="156977" x="9937750" y="2520950"/>
          <p14:tracePt t="156994" x="9918700" y="2565400"/>
          <p14:tracePt t="157010" x="9906000" y="2590800"/>
          <p14:tracePt t="157027" x="9886950" y="2622550"/>
          <p14:tracePt t="157044" x="9874250" y="2654300"/>
          <p14:tracePt t="157060" x="9861550" y="2698750"/>
          <p14:tracePt t="157077" x="9861550" y="2730500"/>
          <p14:tracePt t="157094" x="9861550" y="2768600"/>
          <p14:tracePt t="157110" x="9861550" y="2794000"/>
          <p14:tracePt t="157127" x="9861550" y="2806700"/>
          <p14:tracePt t="157144" x="9861550" y="2825750"/>
          <p14:tracePt t="157160" x="9861550" y="2844800"/>
          <p14:tracePt t="157177" x="9855200" y="2876550"/>
          <p14:tracePt t="157194" x="9855200" y="2914650"/>
          <p14:tracePt t="157210" x="9848850" y="2946400"/>
          <p14:tracePt t="157227" x="9848850" y="2971800"/>
          <p14:tracePt t="157244" x="9848850" y="3003550"/>
          <p14:tracePt t="157260" x="9848850" y="3022600"/>
          <p14:tracePt t="157277" x="9848850" y="3048000"/>
          <p14:tracePt t="157294" x="9848850" y="3073400"/>
          <p14:tracePt t="157310" x="9848850" y="3098800"/>
          <p14:tracePt t="157327" x="9855200" y="3117850"/>
          <p14:tracePt t="157344" x="9861550" y="3143250"/>
          <p14:tracePt t="157360" x="9867900" y="3175000"/>
          <p14:tracePt t="157378" x="9880600" y="3213100"/>
          <p14:tracePt t="157394" x="9880600" y="3232150"/>
          <p14:tracePt t="157411" x="9880600" y="3257550"/>
          <p14:tracePt t="157427" x="9886950" y="3282950"/>
          <p14:tracePt t="157444" x="9893300" y="3302000"/>
          <p14:tracePt t="157461" x="9899650" y="3314700"/>
          <p14:tracePt t="157477" x="9906000" y="3333750"/>
          <p14:tracePt t="157494" x="9912350" y="3352800"/>
          <p14:tracePt t="157511" x="9925050" y="3365500"/>
          <p14:tracePt t="157527" x="9931400" y="3378200"/>
          <p14:tracePt t="157544" x="9937750" y="3390900"/>
          <p14:tracePt t="157561" x="9950450" y="3403600"/>
          <p14:tracePt t="157565" x="9950450" y="3416300"/>
          <p14:tracePt t="157578" x="9963150" y="3429000"/>
          <p14:tracePt t="157594" x="9982200" y="3441700"/>
          <p14:tracePt t="157611" x="9994900" y="3441700"/>
          <p14:tracePt t="157628" x="10007600" y="3454400"/>
          <p14:tracePt t="157644" x="10020300" y="3460750"/>
          <p14:tracePt t="157661" x="10045700" y="3473450"/>
          <p14:tracePt t="157677" x="10071100" y="3486150"/>
          <p14:tracePt t="157694" x="10090150" y="3498850"/>
          <p14:tracePt t="157711" x="10109200" y="3498850"/>
          <p14:tracePt t="157728" x="10128250" y="3511550"/>
          <p14:tracePt t="157744" x="10153650" y="3517900"/>
          <p14:tracePt t="157762" x="10198100" y="3530600"/>
          <p14:tracePt t="157778" x="10210800" y="3536950"/>
          <p14:tracePt t="157794" x="10255250" y="3549650"/>
          <p14:tracePt t="157811" x="10280650" y="3556000"/>
          <p14:tracePt t="157828" x="10306050" y="3562350"/>
          <p14:tracePt t="157845" x="10325100" y="3568700"/>
          <p14:tracePt t="157861" x="10344150" y="3568700"/>
          <p14:tracePt t="157878" x="10375900" y="3568700"/>
          <p14:tracePt t="157895" x="10394950" y="3575050"/>
          <p14:tracePt t="157911" x="10414000" y="3581400"/>
          <p14:tracePt t="157928" x="10439400" y="3581400"/>
          <p14:tracePt t="157944" x="10477500" y="3581400"/>
          <p14:tracePt t="157961" x="10502900" y="3581400"/>
          <p14:tracePt t="157978" x="10521950" y="3581400"/>
          <p14:tracePt t="157994" x="10541000" y="3581400"/>
          <p14:tracePt t="158011" x="10553700" y="3575050"/>
          <p14:tracePt t="158028" x="10566400" y="3568700"/>
          <p14:tracePt t="158045" x="10572750" y="3568700"/>
          <p14:tracePt t="158061" x="10585450" y="3562350"/>
          <p14:tracePt t="158078" x="10604500" y="3562350"/>
          <p14:tracePt t="158095" x="10623550" y="3549650"/>
          <p14:tracePt t="158111" x="10648950" y="3536950"/>
          <p14:tracePt t="158128" x="10661650" y="3530600"/>
          <p14:tracePt t="158144" x="10674350" y="3530600"/>
          <p14:tracePt t="158161" x="10687050" y="3517900"/>
          <p14:tracePt t="158178" x="10706100" y="3511550"/>
          <p14:tracePt t="158195" x="10725150" y="3498850"/>
          <p14:tracePt t="158211" x="10737850" y="3492500"/>
          <p14:tracePt t="158228" x="10750550" y="3492500"/>
          <p14:tracePt t="158245" x="10756900" y="3486150"/>
          <p14:tracePt t="158261" x="10769600" y="3473450"/>
          <p14:tracePt t="158278" x="10795000" y="3467100"/>
          <p14:tracePt t="158295" x="10814050" y="3448050"/>
          <p14:tracePt t="158311" x="10833100" y="3441700"/>
          <p14:tracePt t="158328" x="10839450" y="3429000"/>
          <p14:tracePt t="158345" x="10852150" y="3429000"/>
          <p14:tracePt t="158361" x="10852150" y="3422650"/>
          <p14:tracePt t="158378" x="10858500" y="3416300"/>
          <p14:tracePt t="158395" x="10864850" y="3409950"/>
          <p14:tracePt t="158428" x="10871200" y="3403600"/>
          <p14:tracePt t="158445" x="10877550" y="3397250"/>
          <p14:tracePt t="158478" x="10883900" y="3397250"/>
          <p14:tracePt t="158495" x="10883900" y="3390900"/>
          <p14:tracePt t="158512" x="10890250" y="3390900"/>
          <p14:tracePt t="158528" x="10896600" y="3384550"/>
          <p14:tracePt t="158545" x="10902950" y="3378200"/>
          <p14:tracePt t="158561" x="10909300" y="3378200"/>
          <p14:tracePt t="158578" x="10915650" y="3365500"/>
          <p14:tracePt t="158595" x="10922000" y="3359150"/>
          <p14:tracePt t="158612" x="10928350" y="3359150"/>
          <p14:tracePt t="158628" x="10928350" y="3352800"/>
          <p14:tracePt t="158645" x="10934700" y="3340100"/>
          <p14:tracePt t="158662" x="10941050" y="3327400"/>
          <p14:tracePt t="158678" x="10947400" y="3314700"/>
          <p14:tracePt t="158695" x="10953750" y="3295650"/>
          <p14:tracePt t="158712" x="10960100" y="3263900"/>
          <p14:tracePt t="158728" x="10972800" y="3238500"/>
          <p14:tracePt t="158745" x="10979150" y="3200400"/>
          <p14:tracePt t="158762" x="10991850" y="3149600"/>
          <p14:tracePt t="158778" x="10998200" y="3067050"/>
          <p14:tracePt t="158795" x="10998200" y="3009900"/>
          <p14:tracePt t="158812" x="10998200" y="2959100"/>
          <p14:tracePt t="158829" x="10998200" y="2889250"/>
          <p14:tracePt t="158845" x="10991850" y="2832100"/>
          <p14:tracePt t="158862" x="10979150" y="2781300"/>
          <p14:tracePt t="158879" x="10960100" y="2730500"/>
          <p14:tracePt t="158895" x="10941050" y="2679700"/>
          <p14:tracePt t="158912" x="10902950" y="2628900"/>
          <p14:tracePt t="158929" x="10871200" y="2584450"/>
          <p14:tracePt t="158945" x="10839450" y="2546350"/>
          <p14:tracePt t="158963" x="10788650" y="2520950"/>
          <p14:tracePt t="158979" x="10744200" y="2495550"/>
          <p14:tracePt t="158995" x="10718800" y="2476500"/>
          <p14:tracePt t="159012" x="10699750" y="2463800"/>
          <p14:tracePt t="159029" x="10674350" y="2457450"/>
          <p14:tracePt t="159045" x="10655300" y="2444750"/>
          <p14:tracePt t="159062" x="10629900" y="2432050"/>
          <p14:tracePt t="159079" x="10610850" y="2425700"/>
          <p14:tracePt t="159095" x="10591800" y="2419350"/>
          <p14:tracePt t="159112" x="10560050" y="2413000"/>
          <p14:tracePt t="159129" x="10528300" y="2400300"/>
          <p14:tracePt t="159146" x="10490200" y="2387600"/>
          <p14:tracePt t="159163" x="10426700" y="2368550"/>
          <p14:tracePt t="159179" x="10388600" y="2362200"/>
          <p14:tracePt t="159196" x="10363200" y="2355850"/>
          <p14:tracePt t="159212" x="10337800" y="2355850"/>
          <p14:tracePt t="159229" x="10312400" y="2355850"/>
          <p14:tracePt t="159246" x="10293350" y="2355850"/>
          <p14:tracePt t="159262" x="10274300" y="2355850"/>
          <p14:tracePt t="159279" x="10261600" y="2355850"/>
          <p14:tracePt t="159296" x="10242550" y="2355850"/>
          <p14:tracePt t="159312" x="10217150" y="2355850"/>
          <p14:tracePt t="159329" x="10191750" y="2355850"/>
          <p14:tracePt t="159346" x="10166350" y="2355850"/>
          <p14:tracePt t="159363" x="10140950" y="2362200"/>
          <p14:tracePt t="159379" x="10121900" y="2368550"/>
          <p14:tracePt t="159396" x="10115550" y="2374900"/>
          <p14:tracePt t="159412" x="10109200" y="2374900"/>
          <p14:tracePt t="159429" x="10090150" y="2387600"/>
          <p14:tracePt t="159446" x="10083800" y="2393950"/>
          <p14:tracePt t="159462" x="10071100" y="2406650"/>
          <p14:tracePt t="159479" x="10058400" y="2413000"/>
          <p14:tracePt t="159496" x="10045700" y="2425700"/>
          <p14:tracePt t="159512" x="10033000" y="2432050"/>
          <p14:tracePt t="159529" x="10013950" y="2444750"/>
          <p14:tracePt t="159546" x="10007600" y="2444750"/>
          <p14:tracePt t="159562" x="9994900" y="2463800"/>
          <p14:tracePt t="159579" x="9982200" y="2482850"/>
          <p14:tracePt t="159596" x="9975850" y="2489200"/>
          <p14:tracePt t="159612" x="9969500" y="2501900"/>
          <p14:tracePt t="159629" x="9963150" y="2520950"/>
          <p14:tracePt t="159646" x="9956800" y="2540000"/>
          <p14:tracePt t="159662" x="9944100" y="2552700"/>
          <p14:tracePt t="159679" x="9937750" y="2565400"/>
          <p14:tracePt t="159696" x="9931400" y="2590800"/>
          <p14:tracePt t="159713" x="9918700" y="2609850"/>
          <p14:tracePt t="159729" x="9906000" y="2622550"/>
          <p14:tracePt t="159746" x="9906000" y="2647950"/>
          <p14:tracePt t="159763" x="9899650" y="2673350"/>
          <p14:tracePt t="159779" x="9893300" y="2692400"/>
          <p14:tracePt t="159796" x="9886950" y="2705100"/>
          <p14:tracePt t="159813" x="9886950" y="2730500"/>
          <p14:tracePt t="159829" x="9880600" y="2755900"/>
          <p14:tracePt t="159846" x="9880600" y="2774950"/>
          <p14:tracePt t="159863" x="9880600" y="2787650"/>
          <p14:tracePt t="159879" x="9880600" y="2800350"/>
          <p14:tracePt t="159896" x="9874250" y="2819400"/>
          <p14:tracePt t="159913" x="9874250" y="2825750"/>
          <p14:tracePt t="159929" x="9874250" y="2832100"/>
          <p14:tracePt t="159946" x="9874250" y="2851150"/>
          <p14:tracePt t="159963" x="9874250" y="2863850"/>
          <p14:tracePt t="159979" x="9874250" y="2876550"/>
          <p14:tracePt t="159996" x="9874250" y="2889250"/>
          <p14:tracePt t="160013" x="9874250" y="2901950"/>
          <p14:tracePt t="160029" x="9874250" y="2914650"/>
          <p14:tracePt t="160046" x="9874250" y="2927350"/>
          <p14:tracePt t="160063" x="9874250" y="2940050"/>
          <p14:tracePt t="160080" x="9874250" y="2952750"/>
          <p14:tracePt t="160096" x="9874250" y="2965450"/>
          <p14:tracePt t="160113" x="9874250" y="2978150"/>
          <p14:tracePt t="160130" x="9874250" y="2990850"/>
          <p14:tracePt t="160146" x="9874250" y="2997200"/>
          <p14:tracePt t="160163" x="9880600" y="3009900"/>
          <p14:tracePt t="160180" x="9886950" y="3022600"/>
          <p14:tracePt t="160196" x="9886950" y="3028950"/>
          <p14:tracePt t="160213" x="9893300" y="3035300"/>
          <p14:tracePt t="160230" x="9893300" y="3041650"/>
          <p14:tracePt t="160246" x="9899650" y="3054350"/>
          <p14:tracePt t="160263" x="9906000" y="3067050"/>
          <p14:tracePt t="160280" x="9912350" y="3079750"/>
          <p14:tracePt t="160296" x="9918700" y="3079750"/>
          <p14:tracePt t="160313" x="9925050" y="3092450"/>
          <p14:tracePt t="160330" x="9925050" y="3098800"/>
          <p14:tracePt t="160347" x="9925050" y="3105150"/>
          <p14:tracePt t="160363" x="9931400" y="3111500"/>
          <p14:tracePt t="160380" x="9937750" y="3130550"/>
          <p14:tracePt t="160396" x="9944100" y="3143250"/>
          <p14:tracePt t="160413" x="9950450" y="3155950"/>
          <p14:tracePt t="160430" x="9956800" y="3168650"/>
          <p14:tracePt t="160446" x="9956800" y="3175000"/>
          <p14:tracePt t="160463" x="9963150" y="3181350"/>
          <p14:tracePt t="160480" x="9969500" y="3194050"/>
          <p14:tracePt t="160496" x="9975850" y="3200400"/>
          <p14:tracePt t="160513" x="9975850" y="3206750"/>
          <p14:tracePt t="160530" x="9982200" y="3219450"/>
          <p14:tracePt t="160548" x="9988550" y="3232150"/>
          <p14:tracePt t="160563" x="10001250" y="3251200"/>
          <p14:tracePt t="160580" x="10007600" y="3257550"/>
          <p14:tracePt t="160597" x="10013950" y="3263900"/>
          <p14:tracePt t="160613" x="10020300" y="3276600"/>
          <p14:tracePt t="160630" x="10026650" y="3282950"/>
          <p14:tracePt t="160647" x="10026650" y="3289300"/>
          <p14:tracePt t="160663" x="10033000" y="3289300"/>
          <p14:tracePt t="160680" x="10033000" y="3295650"/>
          <p14:tracePt t="160697" x="10039350" y="3295650"/>
          <p14:tracePt t="160713" x="10039350" y="3302000"/>
          <p14:tracePt t="160730" x="10045700" y="3314700"/>
          <p14:tracePt t="160747" x="10052050" y="3333750"/>
          <p14:tracePt t="160763" x="10064750" y="3340100"/>
          <p14:tracePt t="160780" x="10071100" y="3346450"/>
          <p14:tracePt t="160797" x="10090150" y="3359150"/>
          <p14:tracePt t="160813" x="10096500" y="3365500"/>
          <p14:tracePt t="160830" x="10115550" y="3378200"/>
          <p14:tracePt t="160847" x="10140950" y="3390900"/>
          <p14:tracePt t="160864" x="10166350" y="3403600"/>
          <p14:tracePt t="160880" x="10198100" y="3416300"/>
          <p14:tracePt t="160897" x="10223500" y="3429000"/>
          <p14:tracePt t="160914" x="10261600" y="3441700"/>
          <p14:tracePt t="160930" x="10280650" y="3448050"/>
          <p14:tracePt t="160948" x="10318750" y="3454400"/>
          <p14:tracePt t="160964" x="10337800" y="3467100"/>
          <p14:tracePt t="160980" x="10369550" y="3479800"/>
          <p14:tracePt t="160997" x="10388600" y="3486150"/>
          <p14:tracePt t="161014" x="10420350" y="3492500"/>
          <p14:tracePt t="161030" x="10445750" y="3505200"/>
          <p14:tracePt t="161047" x="10483850" y="3511550"/>
          <p14:tracePt t="161064" x="10515600" y="3524250"/>
          <p14:tracePt t="161081" x="10553700" y="3536950"/>
          <p14:tracePt t="161097" x="10579100" y="3543300"/>
          <p14:tracePt t="161101" x="10585450" y="3543300"/>
          <p14:tracePt t="161114" x="10598150" y="3549650"/>
          <p14:tracePt t="161131" x="10610850" y="3549650"/>
          <p14:tracePt t="161148" x="10642600" y="3549650"/>
          <p14:tracePt t="161164" x="10661650" y="3549650"/>
          <p14:tracePt t="161181" x="10687050" y="3549650"/>
          <p14:tracePt t="161197" x="10706100" y="3549650"/>
          <p14:tracePt t="161214" x="10731500" y="3543300"/>
          <p14:tracePt t="161231" x="10756900" y="3536950"/>
          <p14:tracePt t="161247" x="10775950" y="3530600"/>
          <p14:tracePt t="161264" x="10788650" y="3524250"/>
          <p14:tracePt t="161281" x="10801350" y="3524250"/>
          <p14:tracePt t="161297" x="10820400" y="3511550"/>
          <p14:tracePt t="161314" x="10845800" y="3498850"/>
          <p14:tracePt t="161331" x="10877550" y="3486150"/>
          <p14:tracePt t="161347" x="10902950" y="3473450"/>
          <p14:tracePt t="161364" x="10947400" y="3429000"/>
          <p14:tracePt t="161381" x="10960100" y="3409950"/>
          <p14:tracePt t="161397" x="10979150" y="3384550"/>
          <p14:tracePt t="161414" x="10991850" y="3359150"/>
          <p14:tracePt t="161431" x="11004550" y="3340100"/>
          <p14:tracePt t="161447" x="11023600" y="3314700"/>
          <p14:tracePt t="161464" x="11049000" y="3282950"/>
          <p14:tracePt t="161481" x="11061700" y="3238500"/>
          <p14:tracePt t="161497" x="11087100" y="3194050"/>
          <p14:tracePt t="161514" x="11106150" y="3162300"/>
          <p14:tracePt t="161531" x="11118850" y="3124200"/>
          <p14:tracePt t="161548" x="11131550" y="3086100"/>
          <p14:tracePt t="161564" x="11150600" y="3016250"/>
          <p14:tracePt t="161581" x="11150600" y="2952750"/>
          <p14:tracePt t="161598" x="11150600" y="2895600"/>
          <p14:tracePt t="161614" x="11150600" y="2825750"/>
          <p14:tracePt t="161631" x="11150600" y="2781300"/>
          <p14:tracePt t="161648" x="11144250" y="2724150"/>
          <p14:tracePt t="161664" x="11118850" y="2660650"/>
          <p14:tracePt t="161681" x="11080750" y="2590800"/>
          <p14:tracePt t="161698" x="11029950" y="2520950"/>
          <p14:tracePt t="161714" x="10998200" y="2476500"/>
          <p14:tracePt t="161731" x="10972800" y="2451100"/>
          <p14:tracePt t="161748" x="10941050" y="2419350"/>
          <p14:tracePt t="161764" x="10883900" y="2362200"/>
          <p14:tracePt t="161781" x="10839450" y="2324100"/>
          <p14:tracePt t="161798" x="10795000" y="2298700"/>
          <p14:tracePt t="161814" x="10731500" y="2266950"/>
          <p14:tracePt t="161831" x="10668000" y="2241550"/>
          <p14:tracePt t="161848" x="10598150" y="2209800"/>
          <p14:tracePt t="161864" x="10528300" y="2197100"/>
          <p14:tracePt t="161881" x="10458450" y="2184400"/>
          <p14:tracePt t="161898" x="10394950" y="2165350"/>
          <p14:tracePt t="161915" x="10312400" y="2159000"/>
          <p14:tracePt t="161931" x="10248900" y="2159000"/>
          <p14:tracePt t="161948" x="10185400" y="2159000"/>
          <p14:tracePt t="161965" x="10140950" y="2184400"/>
          <p14:tracePt t="161981" x="10096500" y="2203450"/>
          <p14:tracePt t="161998" x="10058400" y="2228850"/>
          <p14:tracePt t="162015" x="10013950" y="2254250"/>
          <p14:tracePt t="162031" x="9975850" y="2286000"/>
          <p14:tracePt t="162048" x="9937750" y="2311400"/>
          <p14:tracePt t="162065" x="9918700" y="2343150"/>
          <p14:tracePt t="162081" x="9893300" y="2374900"/>
          <p14:tracePt t="162098" x="9867900" y="2419350"/>
          <p14:tracePt t="162115" x="9855200" y="2463800"/>
          <p14:tracePt t="162119" x="9848850" y="2482850"/>
          <p14:tracePt t="162132" x="9842500" y="2495550"/>
          <p14:tracePt t="162148" x="9836150" y="2540000"/>
          <p14:tracePt t="162165" x="9823450" y="2603500"/>
          <p14:tracePt t="162181" x="9817100" y="2654300"/>
          <p14:tracePt t="162198" x="9804400" y="2705100"/>
          <p14:tracePt t="162215" x="9798050" y="2743200"/>
          <p14:tracePt t="162231" x="9785350" y="2800350"/>
          <p14:tracePt t="162248" x="9779000" y="2851150"/>
          <p14:tracePt t="162265" x="9772650" y="2895600"/>
          <p14:tracePt t="162281" x="9772650" y="2933700"/>
          <p14:tracePt t="162298" x="9772650" y="2978150"/>
          <p14:tracePt t="162315" x="9779000" y="3016250"/>
          <p14:tracePt t="162332" x="9791700" y="3079750"/>
          <p14:tracePt t="162348" x="9810750" y="3117850"/>
          <p14:tracePt t="162365" x="9829800" y="3143250"/>
          <p14:tracePt t="162382" x="9848850" y="3181350"/>
          <p14:tracePt t="162398" x="9861550" y="3206750"/>
          <p14:tracePt t="162415" x="9874250" y="3238500"/>
          <p14:tracePt t="162432" x="9886950" y="3263900"/>
          <p14:tracePt t="162448" x="9899650" y="3302000"/>
          <p14:tracePt t="162465" x="9906000" y="3327400"/>
          <p14:tracePt t="162482" x="9912350" y="3352800"/>
          <p14:tracePt t="162498" x="9931400" y="3384550"/>
          <p14:tracePt t="162515" x="9944100" y="3403600"/>
          <p14:tracePt t="162533" x="9969500" y="3435350"/>
          <p14:tracePt t="162548" x="9982200" y="3448050"/>
          <p14:tracePt t="162565" x="9994900" y="3460750"/>
          <p14:tracePt t="162582" x="10020300" y="3473450"/>
          <p14:tracePt t="162598" x="10039350" y="3492500"/>
          <p14:tracePt t="162615" x="10058400" y="3505200"/>
          <p14:tracePt t="162632" x="10077450" y="3511550"/>
          <p14:tracePt t="162648" x="10102850" y="3524250"/>
          <p14:tracePt t="162665" x="10134600" y="3549650"/>
          <p14:tracePt t="162682" x="10166350" y="3562350"/>
          <p14:tracePt t="162698" x="10204450" y="3587750"/>
          <p14:tracePt t="162715" x="10242550" y="3613150"/>
          <p14:tracePt t="162732" x="10287000" y="3670300"/>
          <p14:tracePt t="162748" x="10318750" y="3708400"/>
          <p14:tracePt t="162765" x="10350500" y="3752850"/>
          <p14:tracePt t="162782" x="10401300" y="3797300"/>
          <p14:tracePt t="162799" x="10445750" y="3822700"/>
          <p14:tracePt t="162815" x="10490200" y="3841750"/>
          <p14:tracePt t="162832" x="10528300" y="3854450"/>
          <p14:tracePt t="162849" x="10553700" y="3854450"/>
          <p14:tracePt t="162865" x="10579100" y="3854450"/>
          <p14:tracePt t="162882" x="10591800" y="3848100"/>
          <p14:tracePt t="162899" x="10598150" y="3841750"/>
          <p14:tracePt t="162915" x="10604500" y="3829050"/>
          <p14:tracePt t="162934" x="10610850" y="3822700"/>
          <p14:tracePt t="162949" x="10623550" y="3816350"/>
          <p14:tracePt t="162965" x="10636250" y="3803650"/>
          <p14:tracePt t="162982" x="10655300" y="3790950"/>
          <p14:tracePt t="162999" x="10668000" y="3778250"/>
          <p14:tracePt t="163015" x="10674350" y="3771900"/>
          <p14:tracePt t="163054" x="10680700" y="3771900"/>
          <p14:tracePt t="163077" x="10680700" y="3765550"/>
          <p14:tracePt t="163093" x="10687050" y="3759200"/>
          <p14:tracePt t="163109" x="10687050" y="3752850"/>
          <p14:tracePt t="163117" x="10693400" y="3752850"/>
          <p14:tracePt t="163132" x="10699750" y="3752850"/>
          <p14:tracePt t="163149" x="10712450" y="3733800"/>
          <p14:tracePt t="163166" x="10725150" y="3708400"/>
          <p14:tracePt t="163182" x="10737850" y="3689350"/>
          <p14:tracePt t="163199" x="10750550" y="3670300"/>
          <p14:tracePt t="163216" x="10769600" y="3638550"/>
          <p14:tracePt t="163232" x="10795000" y="3606800"/>
          <p14:tracePt t="163249" x="10807700" y="3581400"/>
          <p14:tracePt t="163266" x="10826750" y="3549650"/>
          <p14:tracePt t="163282" x="10845800" y="3530600"/>
          <p14:tracePt t="163299" x="10852150" y="3505200"/>
          <p14:tracePt t="163316" x="10864850" y="3492500"/>
          <p14:tracePt t="163332" x="10864850" y="3486150"/>
          <p14:tracePt t="163352" x="10864850" y="3479800"/>
          <p14:tracePt t="163381" x="10864850" y="3473450"/>
          <p14:tracePt t="163405" x="10858500" y="3473450"/>
          <p14:tracePt t="163470" x="10852150" y="3473450"/>
          <p14:tracePt t="163487" x="10845800" y="3473450"/>
          <p14:tracePt t="163494" x="10839450" y="3473450"/>
          <p14:tracePt t="163503" x="10833100" y="3473450"/>
          <p14:tracePt t="163516" x="10826750" y="3479800"/>
          <p14:tracePt t="163533" x="10775950" y="3492500"/>
          <p14:tracePt t="163549" x="10731500" y="3498850"/>
          <p14:tracePt t="163566" x="10668000" y="3511550"/>
          <p14:tracePt t="163583" x="10604500" y="3517900"/>
          <p14:tracePt t="163599" x="10541000" y="3530600"/>
          <p14:tracePt t="163616" x="10496550" y="3549650"/>
          <p14:tracePt t="163633" x="10471150" y="3556000"/>
          <p14:tracePt t="163649" x="10458450" y="3562350"/>
          <p14:tracePt t="163666" x="10452100" y="3562350"/>
          <p14:tracePt t="163683" x="10445750" y="3568700"/>
          <p14:tracePt t="163699" x="10445750" y="3575050"/>
          <p14:tracePt t="163716" x="10426700" y="3575050"/>
          <p14:tracePt t="163733" x="10414000" y="3581400"/>
          <p14:tracePt t="163749" x="10356850" y="3594100"/>
          <p14:tracePt t="163766" x="10293350" y="3600450"/>
          <p14:tracePt t="163783" x="10191750" y="3600450"/>
          <p14:tracePt t="163799" x="10077450" y="3600450"/>
          <p14:tracePt t="163816" x="9931400" y="3600450"/>
          <p14:tracePt t="163833" x="9759950" y="3587750"/>
          <p14:tracePt t="163849" x="9620250" y="3581400"/>
          <p14:tracePt t="163866" x="9525000" y="3581400"/>
          <p14:tracePt t="163883" x="9467850" y="3581400"/>
          <p14:tracePt t="163899" x="9429750" y="3581400"/>
          <p14:tracePt t="163916" x="9417050" y="3581400"/>
          <p14:tracePt t="164006" x="9410700" y="3581400"/>
          <p14:tracePt t="164014" x="9404350" y="3581400"/>
          <p14:tracePt t="164030" x="9391650" y="3581400"/>
          <p14:tracePt t="164046" x="9385300" y="3581400"/>
          <p14:tracePt t="164055" x="9378950" y="3581400"/>
          <p14:tracePt t="164066" x="9372600" y="3581400"/>
          <p14:tracePt t="164083" x="9366250" y="3581400"/>
          <p14:tracePt t="164100" x="9359900" y="3581400"/>
          <p14:tracePt t="164310" x="9353550" y="3581400"/>
          <p14:tracePt t="164374" x="9347200" y="3581400"/>
          <p14:tracePt t="164542" x="9340850" y="3581400"/>
          <p14:tracePt t="164566" x="9334500" y="3581400"/>
          <p14:tracePt t="164574" x="9321800" y="3575050"/>
          <p14:tracePt t="164590" x="9309100" y="3568700"/>
          <p14:tracePt t="164600" x="9302750" y="3568700"/>
          <p14:tracePt t="164617" x="9290050" y="3562350"/>
          <p14:tracePt t="164634" x="9271000" y="3562350"/>
          <p14:tracePt t="164638" x="9258300" y="3556000"/>
          <p14:tracePt t="164650" x="9251950" y="3549650"/>
          <p14:tracePt t="164667" x="9232900" y="3543300"/>
          <p14:tracePt t="164958" x="9232900" y="3536950"/>
          <p14:tracePt t="164966" x="9226550" y="3536950"/>
          <p14:tracePt t="164974" x="9220200" y="3524250"/>
          <p14:tracePt t="164983" x="9213850" y="3517900"/>
          <p14:tracePt t="165000" x="9188450" y="3492500"/>
          <p14:tracePt t="165017" x="9163050" y="3460750"/>
          <p14:tracePt t="165033" x="9137650" y="3429000"/>
          <p14:tracePt t="165050" x="9086850" y="3378200"/>
          <p14:tracePt t="165066" x="9029700" y="3333750"/>
          <p14:tracePt t="165083" x="8978900" y="3276600"/>
          <p14:tracePt t="165100" x="8953500" y="3225800"/>
          <p14:tracePt t="165117" x="8940800" y="3175000"/>
          <p14:tracePt t="165133" x="8934450" y="3124200"/>
          <p14:tracePt t="165135" x="8928100" y="3098800"/>
          <p14:tracePt t="165150" x="8928100" y="3060700"/>
          <p14:tracePt t="165167" x="8928100" y="3022600"/>
          <p14:tracePt t="165183" x="8928100" y="2971800"/>
          <p14:tracePt t="165200" x="8934450" y="2921000"/>
          <p14:tracePt t="165217" x="8947150" y="2876550"/>
          <p14:tracePt t="165233" x="8966200" y="2832100"/>
          <p14:tracePt t="165250" x="8985250" y="2787650"/>
          <p14:tracePt t="165267" x="9004300" y="2749550"/>
          <p14:tracePt t="165283" x="9023350" y="2705100"/>
          <p14:tracePt t="165300" x="9029700" y="2679700"/>
          <p14:tracePt t="165317" x="9042400" y="2660650"/>
          <p14:tracePt t="165334" x="9048750" y="2647950"/>
          <p14:tracePt t="165350" x="9061450" y="2641600"/>
          <p14:tracePt t="165367" x="9061450" y="2635250"/>
          <p14:tracePt t="165383" x="9067800" y="2635250"/>
          <p14:tracePt t="165417" x="9074150" y="2635250"/>
          <p14:tracePt t="165433" x="9093200" y="2635250"/>
          <p14:tracePt t="165450" x="9112250" y="2635250"/>
          <p14:tracePt t="165467" x="9124950" y="2635250"/>
          <p14:tracePt t="165483" x="9137650" y="2635250"/>
          <p14:tracePt t="165500" x="9144000" y="2635250"/>
          <p14:tracePt t="165534" x="9144000" y="2641600"/>
          <p14:tracePt t="165550" x="9150350" y="2660650"/>
          <p14:tracePt t="165567" x="9156700" y="2679700"/>
          <p14:tracePt t="165583" x="9163050" y="2711450"/>
          <p14:tracePt t="165600" x="9163050" y="2743200"/>
          <p14:tracePt t="165617" x="9169400" y="2787650"/>
          <p14:tracePt t="165634" x="9175750" y="2819400"/>
          <p14:tracePt t="165650" x="9188450" y="2870200"/>
          <p14:tracePt t="165667" x="9213850" y="2933700"/>
          <p14:tracePt t="165684" x="9239250" y="2978150"/>
          <p14:tracePt t="165700" x="9258300" y="3009900"/>
          <p14:tracePt t="165717" x="9258300" y="3028950"/>
          <p14:tracePt t="165734" x="9258300" y="3060700"/>
          <p14:tracePt t="165750" x="9239250" y="3117850"/>
          <p14:tracePt t="165767" x="9220200" y="3155950"/>
          <p14:tracePt t="165784" x="9207500" y="3187700"/>
          <p14:tracePt t="165800" x="9201150" y="3225800"/>
          <p14:tracePt t="165817" x="9194800" y="3257550"/>
          <p14:tracePt t="165834" x="9188450" y="3282950"/>
          <p14:tracePt t="165850" x="9188450" y="3314700"/>
          <p14:tracePt t="165867" x="9188450" y="3346450"/>
          <p14:tracePt t="165884" x="9207500" y="3384550"/>
          <p14:tracePt t="165900" x="9245600" y="3416300"/>
          <p14:tracePt t="165918" x="9334500" y="3454400"/>
          <p14:tracePt t="165934" x="9385300" y="3473450"/>
          <p14:tracePt t="165950" x="9436100" y="3486150"/>
          <p14:tracePt t="165967" x="9467850" y="3498850"/>
          <p14:tracePt t="165984" x="9499600" y="3505200"/>
          <p14:tracePt t="166001" x="9525000" y="3505200"/>
          <p14:tracePt t="166017" x="9563100" y="3511550"/>
          <p14:tracePt t="166034" x="9601200" y="3511550"/>
          <p14:tracePt t="166051" x="9645650" y="3511550"/>
          <p14:tracePt t="166067" x="9690100" y="3511550"/>
          <p14:tracePt t="166084" x="9728200" y="3511550"/>
          <p14:tracePt t="166101" x="9772650" y="3498850"/>
          <p14:tracePt t="166117" x="9842500" y="3473450"/>
          <p14:tracePt t="166134" x="9874250" y="3460750"/>
          <p14:tracePt t="166151" x="9899650" y="3448050"/>
          <p14:tracePt t="166167" x="9918700" y="3441700"/>
          <p14:tracePt t="166184" x="9931400" y="3429000"/>
          <p14:tracePt t="166201" x="9944100" y="3416300"/>
          <p14:tracePt t="166217" x="9956800" y="3384550"/>
          <p14:tracePt t="166234" x="9969500" y="3352800"/>
          <p14:tracePt t="166251" x="9975850" y="3333750"/>
          <p14:tracePt t="166267" x="9982200" y="3308350"/>
          <p14:tracePt t="166284" x="9988550" y="3282950"/>
          <p14:tracePt t="166301" x="9994900" y="3238500"/>
          <p14:tracePt t="166318" x="10001250" y="3181350"/>
          <p14:tracePt t="166334" x="10001250" y="3130550"/>
          <p14:tracePt t="166351" x="10001250" y="3079750"/>
          <p14:tracePt t="166367" x="10001250" y="3035300"/>
          <p14:tracePt t="166384" x="9994900" y="2990850"/>
          <p14:tracePt t="166401" x="9982200" y="2965450"/>
          <p14:tracePt t="166417" x="9982200" y="2946400"/>
          <p14:tracePt t="166434" x="9975850" y="2933700"/>
          <p14:tracePt t="166451" x="9969500" y="2933700"/>
          <p14:tracePt t="166807" x="9969500" y="2940050"/>
          <p14:tracePt t="166815" x="9969500" y="2946400"/>
          <p14:tracePt t="166823" x="9969500" y="2952750"/>
          <p14:tracePt t="166840" x="9975850" y="2959100"/>
          <p14:tracePt t="166857" x="9975850" y="2965450"/>
          <p14:tracePt t="166873" x="9975850" y="2971800"/>
          <p14:tracePt t="166904" x="9975850" y="2978150"/>
          <p14:tracePt t="167056" x="9975850" y="2984500"/>
          <p14:tracePt t="167073" x="9982200" y="2984500"/>
          <p14:tracePt t="167088" x="9982200" y="2990850"/>
          <p14:tracePt t="167102" x="9988550" y="2997200"/>
          <p14:tracePt t="167118" x="9994900" y="3003550"/>
          <p14:tracePt t="167129" x="9994900" y="3009900"/>
          <p14:tracePt t="167146" x="9994900" y="3016250"/>
          <p14:tracePt t="167167" x="10001250" y="3016250"/>
          <p14:tracePt t="167179" x="10001250" y="3022600"/>
          <p14:tracePt t="167280" x="10001250" y="3028950"/>
          <p14:tracePt t="167287" x="10007600" y="3028950"/>
          <p14:tracePt t="167296" x="10007600" y="3035300"/>
          <p14:tracePt t="167313" x="10020300" y="3060700"/>
          <p14:tracePt t="167329" x="10033000" y="3079750"/>
          <p14:tracePt t="167346" x="10045700" y="3111500"/>
          <p14:tracePt t="167363" x="10058400" y="3130550"/>
          <p14:tracePt t="167379" x="10071100" y="3149600"/>
          <p14:tracePt t="167396" x="10083800" y="3168650"/>
          <p14:tracePt t="167413" x="10090150" y="3181350"/>
          <p14:tracePt t="167429" x="10102850" y="3194050"/>
          <p14:tracePt t="167446" x="10121900" y="3206750"/>
          <p14:tracePt t="167463" x="10134600" y="3206750"/>
          <p14:tracePt t="167479" x="10147300" y="3219450"/>
          <p14:tracePt t="167496" x="10172700" y="3232150"/>
          <p14:tracePt t="167513" x="10191750" y="3238500"/>
          <p14:tracePt t="167529" x="10223500" y="3251200"/>
          <p14:tracePt t="167546" x="10287000" y="3270250"/>
          <p14:tracePt t="167563" x="10363200" y="3282950"/>
          <p14:tracePt t="167579" x="10452100" y="3282950"/>
          <p14:tracePt t="167596" x="10560050" y="3282950"/>
          <p14:tracePt t="167613" x="10642600" y="3282950"/>
          <p14:tracePt t="167629" x="10699750" y="3282950"/>
          <p14:tracePt t="167646" x="10750550" y="3282950"/>
          <p14:tracePt t="167663" x="10756900" y="3282950"/>
          <p14:tracePt t="167728" x="10756900" y="3276600"/>
          <p14:tracePt t="167920" x="10763250" y="3282950"/>
          <p14:tracePt t="167928" x="10775950" y="3289300"/>
          <p14:tracePt t="167935" x="10807700" y="3302000"/>
          <p14:tracePt t="167945" x="10845800" y="3327400"/>
          <p14:tracePt t="167961" x="10941050" y="3371850"/>
          <p14:tracePt t="167978" x="11029950" y="3409950"/>
          <p14:tracePt t="167994" x="11087100" y="3422650"/>
          <p14:tracePt t="168011" x="11112500" y="3429000"/>
          <p14:tracePt t="168064" x="11106150" y="3429000"/>
          <p14:tracePt t="168176" x="11099800" y="3429000"/>
          <p14:tracePt t="168192" x="11093450" y="3429000"/>
          <p14:tracePt t="168201" x="11087100" y="3429000"/>
          <p14:tracePt t="168217" x="11080750" y="3429000"/>
          <p14:tracePt t="168228" x="11074400" y="3429000"/>
          <p14:tracePt t="168245" x="11068050" y="3429000"/>
          <p14:tracePt t="168261" x="11055350" y="3429000"/>
          <p14:tracePt t="169889" x="11049000" y="3429000"/>
          <p14:tracePt t="169905" x="11042650" y="3429000"/>
          <p14:tracePt t="169921" x="11036300" y="3435350"/>
          <p14:tracePt t="169929" x="11029950" y="3435350"/>
          <p14:tracePt t="169938" x="11023600" y="3435350"/>
          <p14:tracePt t="170498" x="11023600" y="3441700"/>
          <p14:tracePt t="170505" x="11017250" y="3441700"/>
          <p14:tracePt t="170513" x="11010900" y="3441700"/>
          <p14:tracePt t="170529" x="10998200" y="3441700"/>
          <p14:tracePt t="170539" x="10985500" y="3441700"/>
          <p14:tracePt t="170556" x="10966450" y="3441700"/>
          <p14:tracePt t="170572" x="10953750" y="3441700"/>
          <p14:tracePt t="170589" x="10947400" y="3441700"/>
          <p14:tracePt t="170606" x="10941050" y="3441700"/>
          <p14:tracePt t="170715" x="10941050" y="3448050"/>
          <p14:tracePt t="170777" x="10934700" y="3448050"/>
          <p14:tracePt t="170809" x="10934700" y="3454400"/>
          <p14:tracePt t="170848" x="10928350" y="3454400"/>
          <p14:tracePt t="170872" x="10922000" y="3454400"/>
          <p14:tracePt t="170880" x="10915650" y="3454400"/>
          <p14:tracePt t="170896" x="10909300" y="3454400"/>
          <p14:tracePt t="170906" x="10902950" y="3460750"/>
          <p14:tracePt t="170922" x="10890250" y="3460750"/>
          <p14:tracePt t="170939" x="10871200" y="3467100"/>
          <p14:tracePt t="170956" x="10864850" y="3473450"/>
          <p14:tracePt t="170972" x="10858500" y="3473450"/>
          <p14:tracePt t="170989" x="10852150" y="3473450"/>
          <p14:tracePt t="171234" x="10845800" y="3473450"/>
          <p14:tracePt t="171249" x="10839450" y="3473450"/>
          <p14:tracePt t="171274" x="10833100" y="3473450"/>
          <p14:tracePt t="171281" x="10826750" y="3473450"/>
          <p14:tracePt t="171291" x="10820400" y="3473450"/>
          <p14:tracePt t="171308" x="10801350" y="3479800"/>
          <p14:tracePt t="171325" x="10788650" y="3479800"/>
          <p14:tracePt t="171342" x="10763250" y="3479800"/>
          <p14:tracePt t="171358" x="10718800" y="3486150"/>
          <p14:tracePt t="171375" x="10674350" y="3486150"/>
          <p14:tracePt t="171392" x="10617200" y="3498850"/>
          <p14:tracePt t="171408" x="10579100" y="3505200"/>
          <p14:tracePt t="171425" x="10560050" y="3505200"/>
          <p14:tracePt t="171513" x="10553700" y="3505200"/>
          <p14:tracePt t="171531" x="10541000" y="3511550"/>
          <p14:tracePt t="171547" x="10534650" y="3517900"/>
          <p14:tracePt t="171553" x="10528300" y="3517900"/>
          <p14:tracePt t="171569" x="10528300" y="3524250"/>
          <p14:tracePt t="171578" x="10521950" y="3524250"/>
          <p14:tracePt t="171591" x="10515600" y="3524250"/>
          <p14:tracePt t="171609" x="10509250" y="3524250"/>
          <p14:tracePt t="172058" x="10502900" y="3524250"/>
          <p14:tracePt t="172098" x="10496550" y="3524250"/>
          <p14:tracePt t="172210" x="10490200" y="3524250"/>
          <p14:tracePt t="172218" x="10477500" y="3530600"/>
          <p14:tracePt t="172237" x="10464800" y="3530600"/>
          <p14:tracePt t="172242" x="10458450" y="3530600"/>
          <p14:tracePt t="172250" x="10452100" y="3530600"/>
          <p14:tracePt t="172266" x="10433050" y="3536950"/>
          <p14:tracePt t="172283" x="10401300" y="3536950"/>
          <p14:tracePt t="172299" x="10375900" y="3536950"/>
          <p14:tracePt t="172316" x="10331450" y="3556000"/>
          <p14:tracePt t="172332" x="10293350" y="3575050"/>
          <p14:tracePt t="172349" x="10267950" y="3581400"/>
          <p14:tracePt t="172366" x="10255250" y="3581400"/>
          <p14:tracePt t="172383" x="10242550" y="3587750"/>
          <p14:tracePt t="172399" x="10242550" y="3594100"/>
          <p14:tracePt t="172416" x="10229850" y="3594100"/>
          <p14:tracePt t="172433" x="10229850" y="3600450"/>
          <p14:tracePt t="172449" x="10223500" y="3600450"/>
          <p14:tracePt t="172634" x="10223500" y="3594100"/>
          <p14:tracePt t="172642" x="10229850" y="3594100"/>
          <p14:tracePt t="172650" x="10229850" y="3587750"/>
          <p14:tracePt t="172660" x="10236200" y="3587750"/>
          <p14:tracePt t="172747" x="10236200" y="3581400"/>
          <p14:tracePt t="172754" x="10236200" y="3575050"/>
          <p14:tracePt t="172762" x="10242550" y="3575050"/>
          <p14:tracePt t="172779" x="10242550" y="3568700"/>
          <p14:tracePt t="172795" x="10242550" y="3562350"/>
          <p14:tracePt t="172810" x="10242550" y="3556000"/>
          <p14:tracePt t="172905" x="10236200" y="3556000"/>
          <p14:tracePt t="172921" x="10229850" y="3556000"/>
          <p14:tracePt t="172937" x="10223500" y="3556000"/>
          <p14:tracePt t="172954" x="10217150" y="3556000"/>
          <p14:tracePt t="172962" x="10210800" y="3556000"/>
          <p14:tracePt t="173026" x="10204450" y="3556000"/>
          <p14:tracePt t="173034" x="10198100" y="3556000"/>
          <p14:tracePt t="173043" x="10198100" y="3562350"/>
          <p14:tracePt t="173060" x="10185400" y="3575050"/>
          <p14:tracePt t="173077" x="10179050" y="3594100"/>
          <p14:tracePt t="173093" x="10166350" y="3606800"/>
          <p14:tracePt t="173110" x="10160000" y="3613150"/>
          <p14:tracePt t="173126" x="10153650" y="3625850"/>
          <p14:tracePt t="173143" x="10140950" y="3638550"/>
          <p14:tracePt t="173160" x="10140950" y="3651250"/>
          <p14:tracePt t="173177" x="10140950" y="3657600"/>
          <p14:tracePt t="173193" x="10140950" y="3663950"/>
          <p14:tracePt t="173227" x="10153650" y="3663950"/>
          <p14:tracePt t="173506" x="10147300" y="3663950"/>
          <p14:tracePt t="173522" x="10140950" y="3663950"/>
          <p14:tracePt t="173563" x="10140950" y="3657600"/>
          <p14:tracePt t="173578" x="10140950" y="3651250"/>
          <p14:tracePt t="173587" x="10134600" y="3651250"/>
          <p14:tracePt t="173598" x="10128250" y="3651250"/>
          <p14:tracePt t="173614" x="10128250" y="3644900"/>
          <p14:tracePt t="173631" x="10128250" y="3638550"/>
          <p14:tracePt t="173648" x="10121900" y="3632200"/>
          <p14:tracePt t="173664" x="10109200" y="3619500"/>
          <p14:tracePt t="173681" x="10083800" y="3594100"/>
          <p14:tracePt t="173697" x="10020300" y="3549650"/>
          <p14:tracePt t="173714" x="9956800" y="3498850"/>
          <p14:tracePt t="173731" x="9842500" y="3441700"/>
          <p14:tracePt t="173747" x="9664700" y="3365500"/>
          <p14:tracePt t="173764" x="9480550" y="3295650"/>
          <p14:tracePt t="173781" x="9302750" y="3232150"/>
          <p14:tracePt t="173798" x="9163050" y="3200400"/>
          <p14:tracePt t="173814" x="9023350" y="3175000"/>
          <p14:tracePt t="173831" x="8864600" y="3149600"/>
          <p14:tracePt t="173848" x="8712200" y="3130550"/>
          <p14:tracePt t="173864" x="8585200" y="3130550"/>
          <p14:tracePt t="173881" x="8464550" y="3130550"/>
          <p14:tracePt t="173898" x="8407400" y="3130550"/>
          <p14:tracePt t="173915" x="8337550" y="3143250"/>
          <p14:tracePt t="173931" x="8255000" y="3149600"/>
          <p14:tracePt t="173948" x="8166100" y="3162300"/>
          <p14:tracePt t="173964" x="8045450" y="3175000"/>
          <p14:tracePt t="173981" x="7912100" y="3200400"/>
          <p14:tracePt t="173998" x="7810500" y="3238500"/>
          <p14:tracePt t="174014" x="7747000" y="3276600"/>
          <p14:tracePt t="174031" x="7702550" y="3302000"/>
          <p14:tracePt t="174048" x="7683500" y="3321050"/>
          <p14:tracePt t="174065" x="7670800" y="3333750"/>
          <p14:tracePt t="174081" x="7670800" y="3346450"/>
          <p14:tracePt t="174098" x="7664450" y="3371850"/>
          <p14:tracePt t="174115" x="7658100" y="3397250"/>
          <p14:tracePt t="174131" x="7645400" y="3429000"/>
          <p14:tracePt t="174148" x="7639050" y="3448050"/>
          <p14:tracePt t="174165" x="7632700" y="3460750"/>
          <p14:tracePt t="174181" x="7626350" y="3479800"/>
          <p14:tracePt t="174198" x="7620000" y="3486150"/>
          <p14:tracePt t="174215" x="7607300" y="3492500"/>
          <p14:tracePt t="174231" x="7600950" y="3505200"/>
          <p14:tracePt t="174248" x="7575550" y="3517900"/>
          <p14:tracePt t="174265" x="7543800" y="3517900"/>
          <p14:tracePt t="174282" x="7454900" y="3505200"/>
          <p14:tracePt t="174298" x="7435850" y="3486150"/>
          <p14:tracePt t="174723" x="7429500" y="3486150"/>
          <p14:tracePt t="174747" x="7429500" y="3479800"/>
          <p14:tracePt t="174756" x="7429500" y="3473450"/>
          <p14:tracePt t="174766" x="7423150" y="3467100"/>
          <p14:tracePt t="174781" x="7404100" y="3454400"/>
          <p14:tracePt t="174797" x="7359650" y="3422650"/>
          <p14:tracePt t="174814" x="7315200" y="3384550"/>
          <p14:tracePt t="174831" x="7277100" y="3340100"/>
          <p14:tracePt t="174847" x="7207250" y="3289300"/>
          <p14:tracePt t="174864" x="7112000" y="3225800"/>
          <p14:tracePt t="174881" x="6965950" y="3155950"/>
          <p14:tracePt t="174898" x="6692900" y="3048000"/>
          <p14:tracePt t="174914" x="6534150" y="2997200"/>
          <p14:tracePt t="174931" x="6356350" y="2933700"/>
          <p14:tracePt t="174947" x="6203950" y="2895600"/>
          <p14:tracePt t="174964" x="6064250" y="2851150"/>
          <p14:tracePt t="174981" x="5956300" y="2838450"/>
          <p14:tracePt t="174997" x="5867400" y="2819400"/>
          <p14:tracePt t="175014" x="5797550" y="2813050"/>
          <p14:tracePt t="175031" x="5727700" y="2806700"/>
          <p14:tracePt t="175047" x="5676900" y="2806700"/>
          <p14:tracePt t="175064" x="5638800" y="2800350"/>
          <p14:tracePt t="175081" x="5613400" y="2794000"/>
          <p14:tracePt t="175099" x="5581650" y="2794000"/>
          <p14:tracePt t="175114" x="5562600" y="2794000"/>
          <p14:tracePt t="175131" x="5543550" y="2794000"/>
          <p14:tracePt t="175147" x="5518150" y="2794000"/>
          <p14:tracePt t="175164" x="5499100" y="2794000"/>
          <p14:tracePt t="175181" x="5467350" y="2806700"/>
          <p14:tracePt t="175198" x="5422900" y="2819400"/>
          <p14:tracePt t="175214" x="5391150" y="2832100"/>
          <p14:tracePt t="175231" x="5365750" y="2838450"/>
          <p14:tracePt t="175248" x="5359400" y="2838450"/>
          <p14:tracePt t="175264" x="5346700" y="2838450"/>
          <p14:tracePt t="175268" x="5340350" y="2832100"/>
          <p14:tracePt t="175281" x="5334000" y="2825750"/>
          <p14:tracePt t="175298" x="5295900" y="2813050"/>
          <p14:tracePt t="175314" x="5289550" y="2806700"/>
          <p14:tracePt t="175331" x="5276850" y="2800350"/>
          <p14:tracePt t="175348" x="5270500" y="2800350"/>
          <p14:tracePt t="175364" x="5251450" y="2794000"/>
          <p14:tracePt t="175381" x="5213350" y="2794000"/>
          <p14:tracePt t="175398" x="5187950" y="2787650"/>
          <p14:tracePt t="175414" x="5168900" y="2787650"/>
          <p14:tracePt t="175431" x="5143500" y="2787650"/>
          <p14:tracePt t="175547" x="5143500" y="2800350"/>
          <p14:tracePt t="175555" x="5156200" y="2806700"/>
          <p14:tracePt t="175565" x="5175250" y="2819400"/>
          <p14:tracePt t="175581" x="5200650" y="2832100"/>
          <p14:tracePt t="175598" x="5251450" y="2851150"/>
          <p14:tracePt t="175615" x="5321300" y="2863850"/>
          <p14:tracePt t="175631" x="5410200" y="2882900"/>
          <p14:tracePt t="175648" x="5524500" y="2908300"/>
          <p14:tracePt t="175665" x="5613400" y="2921000"/>
          <p14:tracePt t="175681" x="5689600" y="2933700"/>
          <p14:tracePt t="175698" x="5784850" y="2933700"/>
          <p14:tracePt t="175714" x="5842000" y="2908300"/>
          <p14:tracePt t="175731" x="5867400" y="2882900"/>
          <p14:tracePt t="175748" x="5880100" y="2838450"/>
          <p14:tracePt t="175765" x="5880100" y="2800350"/>
          <p14:tracePt t="175781" x="5880100" y="2749550"/>
          <p14:tracePt t="175798" x="5854700" y="2711450"/>
          <p14:tracePt t="175815" x="5816600" y="2660650"/>
          <p14:tracePt t="175832" x="5765800" y="2622550"/>
          <p14:tracePt t="175848" x="5702300" y="2590800"/>
          <p14:tracePt t="175865" x="5664200" y="2584450"/>
          <p14:tracePt t="175881" x="5651500" y="2584450"/>
          <p14:tracePt t="175898" x="5645150" y="2584450"/>
          <p14:tracePt t="175931" x="5645150" y="2597150"/>
          <p14:tracePt t="175948" x="5645150" y="2603500"/>
          <p14:tracePt t="175955" x="5645150" y="2609850"/>
          <p14:tracePt t="175965" x="5645150" y="2622550"/>
          <p14:tracePt t="175982" x="5638800" y="2647950"/>
          <p14:tracePt t="175998" x="5619750" y="2686050"/>
          <p14:tracePt t="176015" x="5588000" y="2730500"/>
          <p14:tracePt t="176031" x="5537200" y="2781300"/>
          <p14:tracePt t="176048" x="5492750" y="2819400"/>
          <p14:tracePt t="176065" x="5397500" y="2863850"/>
          <p14:tracePt t="176082" x="5264150" y="2908300"/>
          <p14:tracePt t="176098" x="5092700" y="2965450"/>
          <p14:tracePt t="176115" x="4794250" y="3035300"/>
          <p14:tracePt t="176132" x="4616450" y="3079750"/>
          <p14:tracePt t="176148" x="4432300" y="3124200"/>
          <p14:tracePt t="176165" x="4254500" y="3162300"/>
          <p14:tracePt t="176182" x="4089400" y="3187700"/>
          <p14:tracePt t="176198" x="3949700" y="3225800"/>
          <p14:tracePt t="176215" x="3829050" y="3270250"/>
          <p14:tracePt t="176232" x="3663950" y="3295650"/>
          <p14:tracePt t="176248" x="3524250" y="3327400"/>
          <p14:tracePt t="176265" x="3403600" y="3365500"/>
          <p14:tracePt t="176268" x="3346450" y="3397250"/>
          <p14:tracePt t="176282" x="3289300" y="3422650"/>
          <p14:tracePt t="176298" x="3086100" y="3543300"/>
          <p14:tracePt t="176315" x="2959100" y="3619500"/>
          <p14:tracePt t="176332" x="2844800" y="3695700"/>
          <p14:tracePt t="176349" x="2755900" y="3765550"/>
          <p14:tracePt t="176366" x="2673350" y="3860800"/>
          <p14:tracePt t="176382" x="2590800" y="3968750"/>
          <p14:tracePt t="176399" x="2527300" y="4057650"/>
          <p14:tracePt t="176415" x="2495550" y="4127500"/>
          <p14:tracePt t="176432" x="2470150" y="4178300"/>
          <p14:tracePt t="176449" x="2432050" y="4229100"/>
          <p14:tracePt t="176465" x="2393950" y="4286250"/>
          <p14:tracePt t="176483" x="2330450" y="4368800"/>
          <p14:tracePt t="176499" x="2298700" y="4413250"/>
          <p14:tracePt t="176515" x="2273300" y="4451350"/>
          <p14:tracePt t="176532" x="2254250" y="4489450"/>
          <p14:tracePt t="176549" x="2228850" y="4502150"/>
          <p14:tracePt t="176566" x="2216150" y="4521200"/>
          <p14:tracePt t="176582" x="2197100" y="4527550"/>
          <p14:tracePt t="176599" x="2190750" y="4527550"/>
          <p14:tracePt t="176615" x="2184400" y="4527550"/>
          <p14:tracePt t="176884" x="2184400" y="4521200"/>
          <p14:tracePt t="176900" x="2184400" y="4514850"/>
          <p14:tracePt t="176964" x="2190750" y="4508500"/>
          <p14:tracePt t="176988" x="2197100" y="4508500"/>
          <p14:tracePt t="176996" x="2197100" y="4502150"/>
          <p14:tracePt t="177005" x="2203450" y="4502150"/>
          <p14:tracePt t="177021" x="2209800" y="4502150"/>
          <p14:tracePt t="177033" x="2216150" y="4502150"/>
          <p14:tracePt t="177049" x="2228850" y="4495800"/>
          <p14:tracePt t="177066" x="2241550" y="4495800"/>
          <p14:tracePt t="177083" x="2266950" y="4489450"/>
          <p14:tracePt t="177099" x="2298700" y="4476750"/>
          <p14:tracePt t="177116" x="2324100" y="4470400"/>
          <p14:tracePt t="177133" x="2368550" y="4464050"/>
          <p14:tracePt t="177149" x="2381250" y="4464050"/>
          <p14:tracePt t="177166" x="2387600" y="4464050"/>
          <p14:tracePt t="177276" x="2393950" y="4464050"/>
          <p14:tracePt t="177292" x="2400300" y="4464050"/>
          <p14:tracePt t="177484" x="2406650" y="4464050"/>
          <p14:tracePt t="177492" x="2419350" y="4464050"/>
          <p14:tracePt t="177509" x="2432050" y="4464050"/>
          <p14:tracePt t="177516" x="2451100" y="4464050"/>
          <p14:tracePt t="177525" x="2457450" y="4464050"/>
          <p14:tracePt t="177542" x="2495550" y="4457700"/>
          <p14:tracePt t="177559" x="2514600" y="4457700"/>
          <p14:tracePt t="177575" x="2520950" y="4457700"/>
          <p14:tracePt t="177592" x="2527300" y="4457700"/>
          <p14:tracePt t="177608" x="2533650" y="4457700"/>
          <p14:tracePt t="177642" x="2540000" y="4457700"/>
          <p14:tracePt t="177659" x="2552700" y="4464050"/>
          <p14:tracePt t="177675" x="2559050" y="4476750"/>
          <p14:tracePt t="177692" x="2565400" y="4483100"/>
          <p14:tracePt t="177709" x="2571750" y="4495800"/>
          <p14:tracePt t="177725" x="2578100" y="4502150"/>
          <p14:tracePt t="177742" x="2584450" y="4514850"/>
          <p14:tracePt t="177759" x="2590800" y="4521200"/>
          <p14:tracePt t="177775" x="2597150" y="4521200"/>
          <p14:tracePt t="177792" x="2603500" y="4527550"/>
          <p14:tracePt t="177809" x="2616200" y="4527550"/>
          <p14:tracePt t="177829" x="2622550" y="4527550"/>
          <p14:tracePt t="177842" x="2628900" y="4527550"/>
          <p14:tracePt t="177859" x="2641600" y="4527550"/>
          <p14:tracePt t="177876" x="2660650" y="4527550"/>
          <p14:tracePt t="177892" x="2667000" y="4527550"/>
          <p14:tracePt t="177926" x="2679700" y="4527550"/>
          <p14:tracePt t="177959" x="2692400" y="4527550"/>
          <p14:tracePt t="177976" x="2705100" y="4527550"/>
          <p14:tracePt t="177992" x="2717800" y="4527550"/>
          <p14:tracePt t="178009" x="2736850" y="4527550"/>
          <p14:tracePt t="178026" x="2749550" y="4527550"/>
          <p14:tracePt t="178042" x="2755900" y="4527550"/>
          <p14:tracePt t="178228" x="2749550" y="4527550"/>
          <p14:tracePt t="178261" x="2743200" y="4527550"/>
          <p14:tracePt t="178285" x="2730500" y="4527550"/>
          <p14:tracePt t="178302" x="2724150" y="4527550"/>
          <p14:tracePt t="178309" x="2717800" y="4527550"/>
          <p14:tracePt t="178333" x="2711450" y="4527550"/>
          <p14:tracePt t="179236" x="2717800" y="4527550"/>
          <p14:tracePt t="179293" x="2724150" y="4527550"/>
          <p14:tracePt t="179317" x="2736850" y="4527550"/>
          <p14:tracePt t="179333" x="2749550" y="4533900"/>
          <p14:tracePt t="179342" x="2762250" y="4533900"/>
          <p14:tracePt t="179357" x="2768600" y="4540250"/>
          <p14:tracePt t="179364" x="2774950" y="4540250"/>
          <p14:tracePt t="179381" x="2781300" y="4540250"/>
          <p14:tracePt t="179444" x="2774950" y="4540250"/>
          <p14:tracePt t="179452" x="2768600" y="4540250"/>
          <p14:tracePt t="179461" x="2762250" y="4540250"/>
          <p14:tracePt t="179472" x="2755900" y="4533900"/>
          <p14:tracePt t="179489" x="2749550" y="4533900"/>
          <p14:tracePt t="179526" x="2749550" y="4527550"/>
          <p14:tracePt t="179541" x="2749550" y="4521200"/>
          <p14:tracePt t="179565" x="2749550" y="4514850"/>
          <p14:tracePt t="179573" x="2743200" y="4508500"/>
          <p14:tracePt t="179589" x="2736850" y="4508500"/>
          <p14:tracePt t="179596" x="2736850" y="4502150"/>
          <p14:tracePt t="179606" x="2730500" y="4495800"/>
          <p14:tracePt t="179623" x="2724150" y="4489450"/>
          <p14:tracePt t="179639" x="2717800" y="4483100"/>
          <p14:tracePt t="179656" x="2705100" y="4476750"/>
          <p14:tracePt t="179673" x="2698750" y="4476750"/>
          <p14:tracePt t="179862" x="2692400" y="4476750"/>
          <p14:tracePt t="179869" x="2686050" y="4476750"/>
          <p14:tracePt t="179893" x="2679700" y="4476750"/>
          <p14:tracePt t="179909" x="2673350" y="4470400"/>
          <p14:tracePt t="179941" x="2673350" y="4464050"/>
          <p14:tracePt t="179966" x="2673350" y="4457700"/>
          <p14:tracePt t="180158" x="2673350" y="4445000"/>
          <p14:tracePt t="180165" x="2667000" y="4425950"/>
          <p14:tracePt t="180173" x="2667000" y="4413250"/>
          <p14:tracePt t="180183" x="2667000" y="4387850"/>
          <p14:tracePt t="180199" x="2660650" y="4337050"/>
          <p14:tracePt t="180216" x="2660650" y="4286250"/>
          <p14:tracePt t="180233" x="2654300" y="4216400"/>
          <p14:tracePt t="180249" x="2635250" y="4121150"/>
          <p14:tracePt t="180266" x="2609850" y="4006850"/>
          <p14:tracePt t="180283" x="2603500" y="3898900"/>
          <p14:tracePt t="180299" x="2597150" y="3803650"/>
          <p14:tracePt t="180316" x="2597150" y="3695700"/>
          <p14:tracePt t="180333" x="2597150" y="3651250"/>
          <p14:tracePt t="180350" x="2616200" y="3600450"/>
          <p14:tracePt t="180366" x="2641600" y="3556000"/>
          <p14:tracePt t="180383" x="2667000" y="3517900"/>
          <p14:tracePt t="180399" x="2679700" y="3479800"/>
          <p14:tracePt t="180416" x="2686050" y="3473450"/>
          <p14:tracePt t="180433" x="2686050" y="3467100"/>
          <p14:tracePt t="180702" x="2692400" y="3467100"/>
          <p14:tracePt t="180710" x="2698750" y="3479800"/>
          <p14:tracePt t="180717" x="2705100" y="3492500"/>
          <p14:tracePt t="180726" x="2711450" y="3505200"/>
          <p14:tracePt t="180743" x="2736850" y="3556000"/>
          <p14:tracePt t="180760" x="2755900" y="3625850"/>
          <p14:tracePt t="180776" x="2787650" y="3721100"/>
          <p14:tracePt t="180793" x="2825750" y="3835400"/>
          <p14:tracePt t="180810" x="2876550" y="3937000"/>
          <p14:tracePt t="180826" x="2914650" y="4025900"/>
          <p14:tracePt t="180830" x="2933700" y="4064000"/>
          <p14:tracePt t="180843" x="2946400" y="4102100"/>
          <p14:tracePt t="180860" x="2984500" y="4146550"/>
          <p14:tracePt t="180876" x="3003550" y="4184650"/>
          <p14:tracePt t="180893" x="3035300" y="4229100"/>
          <p14:tracePt t="180910" x="3054350" y="4260850"/>
          <p14:tracePt t="180926" x="3067050" y="4279900"/>
          <p14:tracePt t="180943" x="3079750" y="4292600"/>
          <p14:tracePt t="180960" x="3086100" y="4305300"/>
          <p14:tracePt t="180976" x="3086100" y="4311650"/>
          <p14:tracePt t="180993" x="3092450" y="4318000"/>
          <p14:tracePt t="181010" x="3098800" y="4324350"/>
          <p14:tracePt t="181026" x="3111500" y="4337050"/>
          <p14:tracePt t="181043" x="3130550" y="4343400"/>
          <p14:tracePt t="181060" x="3155950" y="4362450"/>
          <p14:tracePt t="181077" x="3194050" y="4381500"/>
          <p14:tracePt t="181093" x="3263900" y="4406900"/>
          <p14:tracePt t="181110" x="3321050" y="4419600"/>
          <p14:tracePt t="181127" x="3409950" y="4432300"/>
          <p14:tracePt t="181143" x="3517900" y="4457700"/>
          <p14:tracePt t="181160" x="3632200" y="4470400"/>
          <p14:tracePt t="181176" x="3740150" y="4483100"/>
          <p14:tracePt t="181193" x="3860800" y="4495800"/>
          <p14:tracePt t="181210" x="3975100" y="4502150"/>
          <p14:tracePt t="181227" x="4095750" y="4521200"/>
          <p14:tracePt t="181243" x="4159250" y="4521200"/>
          <p14:tracePt t="181260" x="4210050" y="4527550"/>
          <p14:tracePt t="181277" x="4267200" y="4527550"/>
          <p14:tracePt t="181293" x="4349750" y="4508500"/>
          <p14:tracePt t="181310" x="4406900" y="4495800"/>
          <p14:tracePt t="181327" x="4470400" y="4483100"/>
          <p14:tracePt t="181343" x="4546600" y="4470400"/>
          <p14:tracePt t="181360" x="4616450" y="4457700"/>
          <p14:tracePt t="181377" x="4673600" y="4445000"/>
          <p14:tracePt t="181393" x="4730750" y="4425950"/>
          <p14:tracePt t="181410" x="4794250" y="4406900"/>
          <p14:tracePt t="181427" x="4851400" y="4394200"/>
          <p14:tracePt t="181443" x="4914900" y="4368800"/>
          <p14:tracePt t="181460" x="4965700" y="4330700"/>
          <p14:tracePt t="181477" x="5022850" y="4286250"/>
          <p14:tracePt t="181493" x="5048250" y="4279900"/>
          <p14:tracePt t="181510" x="5067300" y="4267200"/>
          <p14:tracePt t="181527" x="5124450" y="4260850"/>
          <p14:tracePt t="181544" x="5207000" y="4260850"/>
          <p14:tracePt t="181560" x="5257800" y="4260850"/>
          <p14:tracePt t="181577" x="5264150" y="4254500"/>
          <p14:tracePt t="181621" x="5257800" y="4254500"/>
          <p14:tracePt t="181630" x="5251450" y="4254500"/>
          <p14:tracePt t="181644" x="5226050" y="4254500"/>
          <p14:tracePt t="181660" x="5149850" y="4254500"/>
          <p14:tracePt t="181677" x="5010150" y="4260850"/>
          <p14:tracePt t="181694" x="4597400" y="4286250"/>
          <p14:tracePt t="181710" x="4260850" y="4311650"/>
          <p14:tracePt t="181727" x="4019550" y="4330700"/>
          <p14:tracePt t="181744" x="3854450" y="4362450"/>
          <p14:tracePt t="181760" x="3746500" y="4387850"/>
          <p14:tracePt t="181777" x="3670300" y="4394200"/>
          <p14:tracePt t="181794" x="3600450" y="4400550"/>
          <p14:tracePt t="181810" x="3568700" y="4400550"/>
          <p14:tracePt t="181827" x="3530600" y="4406900"/>
          <p14:tracePt t="181844" x="3486150" y="4413250"/>
          <p14:tracePt t="181846" x="3448050" y="4419600"/>
          <p14:tracePt t="181860" x="3403600" y="4419600"/>
          <p14:tracePt t="181877" x="3314700" y="4432300"/>
          <p14:tracePt t="181894" x="3257550" y="4438650"/>
          <p14:tracePt t="181910" x="3200400" y="4438650"/>
          <p14:tracePt t="181927" x="3155950" y="4445000"/>
          <p14:tracePt t="181944" x="3130550" y="4457700"/>
          <p14:tracePt t="181960" x="3124200" y="4464050"/>
          <p14:tracePt t="181977" x="3117850" y="4470400"/>
          <p14:tracePt t="181994" x="3117850" y="4476750"/>
          <p14:tracePt t="182031" x="3117850" y="4483100"/>
          <p14:tracePt t="182150" x="3117850" y="4476750"/>
          <p14:tracePt t="182158" x="3124200" y="4470400"/>
          <p14:tracePt t="182167" x="3124200" y="4464050"/>
          <p14:tracePt t="182183" x="3124200" y="4451350"/>
          <p14:tracePt t="182194" x="3124200" y="4445000"/>
          <p14:tracePt t="182211" x="3124200" y="4419600"/>
          <p14:tracePt t="182228" x="3124200" y="4381500"/>
          <p14:tracePt t="182244" x="3130550" y="4318000"/>
          <p14:tracePt t="182262" x="3149600" y="4165600"/>
          <p14:tracePt t="182278" x="3149600" y="4025900"/>
          <p14:tracePt t="182294" x="3149600" y="3879850"/>
          <p14:tracePt t="182311" x="3155950" y="3740150"/>
          <p14:tracePt t="182327" x="3187700" y="3638550"/>
          <p14:tracePt t="182344" x="3213100" y="3562350"/>
          <p14:tracePt t="182361" x="3225800" y="3524250"/>
          <p14:tracePt t="182378" x="3232150" y="3505200"/>
          <p14:tracePt t="182394" x="3232150" y="3498850"/>
          <p14:tracePt t="182479" x="3238500" y="3498850"/>
          <p14:tracePt t="182687" x="3244850" y="3505200"/>
          <p14:tracePt t="182695" x="3251200" y="3511550"/>
          <p14:tracePt t="182703" x="3257550" y="3517900"/>
          <p14:tracePt t="182719" x="3270250" y="3530600"/>
          <p14:tracePt t="182728" x="3276600" y="3543300"/>
          <p14:tracePt t="182744" x="3289300" y="3568700"/>
          <p14:tracePt t="182761" x="3308350" y="3594100"/>
          <p14:tracePt t="182778" x="3321050" y="3619500"/>
          <p14:tracePt t="182794" x="3340100" y="3651250"/>
          <p14:tracePt t="182811" x="3365500" y="3676650"/>
          <p14:tracePt t="182828" x="3403600" y="3708400"/>
          <p14:tracePt t="182844" x="3429000" y="3740150"/>
          <p14:tracePt t="182863" x="3454400" y="3778250"/>
          <p14:tracePt t="182878" x="3467100" y="3803650"/>
          <p14:tracePt t="182894" x="3479800" y="3835400"/>
          <p14:tracePt t="182911" x="3479800" y="3860800"/>
          <p14:tracePt t="182928" x="3479800" y="3892550"/>
          <p14:tracePt t="182944" x="3486150" y="3930650"/>
          <p14:tracePt t="182961" x="3498850" y="3968750"/>
          <p14:tracePt t="182978" x="3517900" y="4013200"/>
          <p14:tracePt t="182994" x="3543300" y="4051300"/>
          <p14:tracePt t="183011" x="3556000" y="4076700"/>
          <p14:tracePt t="183028" x="3562350" y="4102100"/>
          <p14:tracePt t="183045" x="3562350" y="4114800"/>
          <p14:tracePt t="183062" x="3568700" y="4127500"/>
          <p14:tracePt t="183078" x="3568700" y="4133850"/>
          <p14:tracePt t="183095" x="3575050" y="4140200"/>
          <p14:tracePt t="183111" x="3575050" y="4146550"/>
          <p14:tracePt t="183423" x="3575050" y="4140200"/>
          <p14:tracePt t="183464" x="3568700" y="4140200"/>
          <p14:tracePt t="183519" x="3581400" y="4146550"/>
          <p14:tracePt t="183528" x="3581400" y="4152900"/>
          <p14:tracePt t="183535" x="3594100" y="4159250"/>
          <p14:tracePt t="183543" x="3606800" y="4165600"/>
          <p14:tracePt t="183559" x="3625850" y="4178300"/>
          <p14:tracePt t="183576" x="3657600" y="4197350"/>
          <p14:tracePt t="183592" x="3689350" y="4210050"/>
          <p14:tracePt t="183609" x="3714750" y="4210050"/>
          <p14:tracePt t="183626" x="3733800" y="4216400"/>
          <p14:tracePt t="183642" x="3752850" y="4216400"/>
          <p14:tracePt t="183659" x="3759200" y="4216400"/>
          <p14:tracePt t="183676" x="3765550" y="4216400"/>
          <p14:tracePt t="183839" x="3765550" y="4210050"/>
          <p14:tracePt t="183871" x="3765550" y="4203700"/>
          <p14:tracePt t="183903" x="3771900" y="4203700"/>
          <p14:tracePt t="183919" x="3778250" y="4203700"/>
          <p14:tracePt t="183928" x="3778250" y="4197350"/>
          <p14:tracePt t="183935" x="3784600" y="4191000"/>
          <p14:tracePt t="183944" x="3797300" y="4191000"/>
          <p14:tracePt t="183959" x="3829050" y="4178300"/>
          <p14:tracePt t="183976" x="3892550" y="4152900"/>
          <p14:tracePt t="183993" x="3962400" y="4133850"/>
          <p14:tracePt t="184009" x="4000500" y="4114800"/>
          <p14:tracePt t="184026" x="4025900" y="4108450"/>
          <p14:tracePt t="184671" x="4025900" y="4102100"/>
          <p14:tracePt t="184687" x="4025900" y="4095750"/>
          <p14:tracePt t="184696" x="4032250" y="4095750"/>
          <p14:tracePt t="184704" x="4038600" y="4089400"/>
          <p14:tracePt t="184720" x="4044950" y="4083050"/>
          <p14:tracePt t="184729" x="4044950" y="4076700"/>
          <p14:tracePt t="184746" x="4064000" y="4064000"/>
          <p14:tracePt t="184762" x="4076700" y="4051300"/>
          <p14:tracePt t="184779" x="4102100" y="4025900"/>
          <p14:tracePt t="184796" x="4114800" y="4019550"/>
          <p14:tracePt t="184812" x="4121150" y="4013200"/>
          <p14:tracePt t="184855" x="4121150" y="4006850"/>
          <p14:tracePt t="184888" x="4121150" y="4000500"/>
          <p14:tracePt t="184943" x="4121150" y="3994150"/>
          <p14:tracePt t="184960" x="4121150" y="3987800"/>
          <p14:tracePt t="184976" x="4121150" y="3981450"/>
          <p14:tracePt t="184985" x="4121150" y="3975100"/>
          <p14:tracePt t="184996" x="4121150" y="3968750"/>
          <p14:tracePt t="185013" x="4121150" y="3949700"/>
          <p14:tracePt t="185029" x="4121150" y="3937000"/>
          <p14:tracePt t="185047" x="4121150" y="3905250"/>
          <p14:tracePt t="185063" x="4121150" y="3867150"/>
          <p14:tracePt t="185079" x="4108450" y="3765550"/>
          <p14:tracePt t="185096" x="4089400" y="3638550"/>
          <p14:tracePt t="185113" x="4076700" y="3498850"/>
          <p14:tracePt t="185129" x="4076700" y="3371850"/>
          <p14:tracePt t="185146" x="4076700" y="3270250"/>
          <p14:tracePt t="185163" x="4076700" y="3175000"/>
          <p14:tracePt t="185180" x="4076700" y="3092450"/>
          <p14:tracePt t="185196" x="4095750" y="2997200"/>
          <p14:tracePt t="185213" x="4121150" y="2908300"/>
          <p14:tracePt t="185230" x="4146550" y="2844800"/>
          <p14:tracePt t="185247" x="4171950" y="2787650"/>
          <p14:tracePt t="185263" x="4178300" y="2762250"/>
          <p14:tracePt t="185280" x="4178300" y="2743200"/>
          <p14:tracePt t="185296" x="4184650" y="2730500"/>
          <p14:tracePt t="185313" x="4191000" y="2724150"/>
          <p14:tracePt t="185330" x="4191000" y="2705100"/>
          <p14:tracePt t="185346" x="4191000" y="2686050"/>
          <p14:tracePt t="185363" x="4197350" y="2679700"/>
          <p14:tracePt t="185380" x="4197350" y="2673350"/>
          <p14:tracePt t="185396" x="4197350" y="2667000"/>
          <p14:tracePt t="185448" x="4203700" y="2667000"/>
          <p14:tracePt t="185456" x="4203700" y="2660650"/>
          <p14:tracePt t="185464" x="4203700" y="2647950"/>
          <p14:tracePt t="185480" x="4210050" y="2622550"/>
          <p14:tracePt t="185496" x="4216400" y="2590800"/>
          <p14:tracePt t="185513" x="4222750" y="2546350"/>
          <p14:tracePt t="185530" x="4222750" y="2520950"/>
          <p14:tracePt t="185547" x="4222750" y="2501900"/>
          <p14:tracePt t="185563" x="4222750" y="2463800"/>
          <p14:tracePt t="185580" x="4216400" y="2432050"/>
          <p14:tracePt t="185597" x="4216400" y="2400300"/>
          <p14:tracePt t="185613" x="4210050" y="2387600"/>
          <p14:tracePt t="185630" x="4210050" y="2374900"/>
          <p14:tracePt t="185647" x="4203700" y="2362200"/>
          <p14:tracePt t="185663" x="4197350" y="2343150"/>
          <p14:tracePt t="185680" x="4184650" y="2336800"/>
          <p14:tracePt t="185697" x="4178300" y="2330450"/>
          <p14:tracePt t="185713" x="4178300" y="2311400"/>
          <p14:tracePt t="185747" x="4171950" y="2298700"/>
          <p14:tracePt t="185763" x="4171950" y="2292350"/>
          <p14:tracePt t="185840" x="4171950" y="2286000"/>
          <p14:tracePt t="185872" x="4171950" y="2279650"/>
          <p14:tracePt t="185896" x="4178300" y="2279650"/>
          <p14:tracePt t="186008" x="4184650" y="2279650"/>
          <p14:tracePt t="186112" x="4191000" y="2279650"/>
          <p14:tracePt t="186120" x="4203700" y="2279650"/>
          <p14:tracePt t="186130" x="4235450" y="2279650"/>
          <p14:tracePt t="186147" x="4349750" y="2279650"/>
          <p14:tracePt t="186164" x="4591050" y="2279650"/>
          <p14:tracePt t="186180" x="5035550" y="2317750"/>
          <p14:tracePt t="186197" x="5600700" y="2330450"/>
          <p14:tracePt t="186214" x="6197600" y="2368550"/>
          <p14:tracePt t="186230" x="6705600" y="2419350"/>
          <p14:tracePt t="186247" x="7327900" y="2495550"/>
          <p14:tracePt t="186264" x="7969250" y="2578100"/>
          <p14:tracePt t="186281" x="8216900" y="2616200"/>
          <p14:tracePt t="186297" x="8375650" y="2635250"/>
          <p14:tracePt t="186314" x="8483600" y="2647950"/>
          <p14:tracePt t="186330" x="8534400" y="2660650"/>
          <p14:tracePt t="186347" x="8578850" y="2673350"/>
          <p14:tracePt t="186364" x="8636000" y="2692400"/>
          <p14:tracePt t="186380" x="8686800" y="2711450"/>
          <p14:tracePt t="186397" x="8750300" y="2730500"/>
          <p14:tracePt t="186414" x="8782050" y="2743200"/>
          <p14:tracePt t="186432" x="8813800" y="2749550"/>
          <p14:tracePt t="186447" x="8813800" y="2755900"/>
          <p14:tracePt t="186464" x="8826500" y="2755900"/>
          <p14:tracePt t="186481" x="8839200" y="2762250"/>
          <p14:tracePt t="186497" x="8877300" y="2781300"/>
          <p14:tracePt t="186514" x="8953500" y="2819400"/>
          <p14:tracePt t="186531" x="9048750" y="2851150"/>
          <p14:tracePt t="186547" x="9150350" y="2870200"/>
          <p14:tracePt t="186564" x="9239250" y="2901950"/>
          <p14:tracePt t="186581" x="9321800" y="2921000"/>
          <p14:tracePt t="186597" x="9398000" y="2946400"/>
          <p14:tracePt t="186614" x="9480550" y="2965450"/>
          <p14:tracePt t="186631" x="9582150" y="2997200"/>
          <p14:tracePt t="186647" x="9626600" y="3003550"/>
          <p14:tracePt t="186664" x="9639300" y="3003550"/>
          <p14:tracePt t="186681" x="9645650" y="3003550"/>
          <p14:tracePt t="186841" x="9639300" y="3003550"/>
          <p14:tracePt t="186849" x="9632950" y="3003550"/>
          <p14:tracePt t="186858" x="9626600" y="3003550"/>
          <p14:tracePt t="186865" x="9601200" y="3003550"/>
          <p14:tracePt t="186881" x="9499600" y="2978150"/>
          <p14:tracePt t="186898" x="9283700" y="2946400"/>
          <p14:tracePt t="186914" x="8902700" y="2908300"/>
          <p14:tracePt t="186931" x="8426450" y="2895600"/>
          <p14:tracePt t="186948" x="7829550" y="2933700"/>
          <p14:tracePt t="186964" x="7207250" y="3016250"/>
          <p14:tracePt t="186981" x="6502400" y="3092450"/>
          <p14:tracePt t="186998" x="5772150" y="3162300"/>
          <p14:tracePt t="187014" x="5130800" y="3251200"/>
          <p14:tracePt t="187032" x="4406900" y="3352800"/>
          <p14:tracePt t="187048" x="4178300" y="3409950"/>
          <p14:tracePt t="187064" x="4051300" y="3435350"/>
          <p14:tracePt t="187081" x="3987800" y="3448050"/>
          <p14:tracePt t="187098" x="3968750" y="3448050"/>
          <p14:tracePt t="187115" x="3956050" y="3448050"/>
          <p14:tracePt t="187131" x="3930650" y="3448050"/>
          <p14:tracePt t="187148" x="3905250" y="3441700"/>
          <p14:tracePt t="187164" x="3873500" y="3435350"/>
          <p14:tracePt t="187181" x="3822700" y="3435350"/>
          <p14:tracePt t="187198" x="3759200" y="3435350"/>
          <p14:tracePt t="187215" x="3651250" y="3435350"/>
          <p14:tracePt t="187232" x="3460750" y="3435350"/>
          <p14:tracePt t="187248" x="3365500" y="3448050"/>
          <p14:tracePt t="187264" x="3333750" y="3454400"/>
          <p14:tracePt t="187281" x="3327400" y="3460750"/>
          <p14:tracePt t="187298" x="3327400" y="3467100"/>
          <p14:tracePt t="187315" x="3359150" y="3473450"/>
          <p14:tracePt t="187331" x="3397250" y="3486150"/>
          <p14:tracePt t="187348" x="3467100" y="3498850"/>
          <p14:tracePt t="187365" x="3556000" y="3505200"/>
          <p14:tracePt t="187381" x="3695700" y="3524250"/>
          <p14:tracePt t="187398" x="3841750" y="3530600"/>
          <p14:tracePt t="187415" x="3962400" y="3543300"/>
          <p14:tracePt t="187431" x="4019550" y="3543300"/>
          <p14:tracePt t="187434" x="4038600" y="3543300"/>
          <p14:tracePt t="187448" x="4044950" y="3543300"/>
          <p14:tracePt t="187513" x="4038600" y="3543300"/>
          <p14:tracePt t="187625" x="4038600" y="3536950"/>
          <p14:tracePt t="188185" x="4038600" y="3543300"/>
          <p14:tracePt t="188193" x="4038600" y="3549650"/>
          <p14:tracePt t="188201" x="4038600" y="3556000"/>
          <p14:tracePt t="188210" x="4025900" y="3562350"/>
          <p14:tracePt t="188226" x="4000500" y="3575050"/>
          <p14:tracePt t="188243" x="3994150" y="3575050"/>
          <p14:tracePt t="188561" x="3994150" y="3581400"/>
          <p14:tracePt t="188586" x="3994150" y="3587750"/>
          <p14:tracePt t="188619" x="4000500" y="3594100"/>
          <p14:tracePt t="188625" x="4000500" y="3606800"/>
          <p14:tracePt t="188636" x="4013200" y="3625850"/>
          <p14:tracePt t="188653" x="4051300" y="3695700"/>
          <p14:tracePt t="188670" x="4114800" y="3790950"/>
          <p14:tracePt t="188686" x="4171950" y="3886200"/>
          <p14:tracePt t="188703" x="4241800" y="3975100"/>
          <p14:tracePt t="188719" x="4318000" y="4032250"/>
          <p14:tracePt t="188736" x="4400550" y="4083050"/>
          <p14:tracePt t="188753" x="4502150" y="4114800"/>
          <p14:tracePt t="188769" x="4514850" y="4127500"/>
          <p14:tracePt t="188786" x="4521200" y="4127500"/>
          <p14:tracePt t="188945" x="4527550" y="4127500"/>
          <p14:tracePt t="189090" x="4533900" y="4127500"/>
          <p14:tracePt t="189107" x="4540250" y="4127500"/>
          <p14:tracePt t="189122" x="4540250" y="4121150"/>
          <p14:tracePt t="189130" x="4546600" y="4114800"/>
          <p14:tracePt t="189142" x="4552950" y="4114800"/>
          <p14:tracePt t="189159" x="4565650" y="4114800"/>
          <p14:tracePt t="189175" x="4572000" y="4108450"/>
          <p14:tracePt t="189193" x="4578350" y="4102100"/>
          <p14:tracePt t="189208" x="4591050" y="4089400"/>
          <p14:tracePt t="189225" x="4610100" y="4064000"/>
          <p14:tracePt t="189242" x="4622800" y="4032250"/>
          <p14:tracePt t="189259" x="4635500" y="4006850"/>
          <p14:tracePt t="189275" x="4641850" y="3975100"/>
          <p14:tracePt t="189292" x="4648200" y="3949700"/>
          <p14:tracePt t="189309" x="4648200" y="3924300"/>
          <p14:tracePt t="189325" x="4648200" y="3898900"/>
          <p14:tracePt t="189342" x="4648200" y="3879850"/>
          <p14:tracePt t="189359" x="4641850" y="3860800"/>
          <p14:tracePt t="189375" x="4616450" y="3835400"/>
          <p14:tracePt t="189392" x="4584700" y="3803650"/>
          <p14:tracePt t="189409" x="4559300" y="3784600"/>
          <p14:tracePt t="189425" x="4546600" y="3771900"/>
          <p14:tracePt t="189442" x="4533900" y="3765550"/>
          <p14:tracePt t="189459" x="4514850" y="3759200"/>
          <p14:tracePt t="189475" x="4483100" y="3752850"/>
          <p14:tracePt t="189492" x="4445000" y="3752850"/>
          <p14:tracePt t="189509" x="4419600" y="3752850"/>
          <p14:tracePt t="189526" x="4400550" y="3752850"/>
          <p14:tracePt t="189542" x="4368800" y="3759200"/>
          <p14:tracePt t="189559" x="4349750" y="3771900"/>
          <p14:tracePt t="189576" x="4324350" y="3784600"/>
          <p14:tracePt t="189593" x="4279900" y="3822700"/>
          <p14:tracePt t="189609" x="4260850" y="3848100"/>
          <p14:tracePt t="189626" x="4260850" y="3879850"/>
          <p14:tracePt t="189642" x="4254500" y="3898900"/>
          <p14:tracePt t="189659" x="4254500" y="3917950"/>
          <p14:tracePt t="189676" x="4254500" y="3937000"/>
          <p14:tracePt t="189692" x="4254500" y="3962400"/>
          <p14:tracePt t="189709" x="4260850" y="3968750"/>
          <p14:tracePt t="189726" x="4267200" y="3981450"/>
          <p14:tracePt t="189742" x="4273550" y="3987800"/>
          <p14:tracePt t="189759" x="4279900" y="3994150"/>
          <p14:tracePt t="189776" x="4286250" y="4000500"/>
          <p14:tracePt t="189792" x="4292600" y="4006850"/>
          <p14:tracePt t="189809" x="4305300" y="4019550"/>
          <p14:tracePt t="189826" x="4318000" y="4032250"/>
          <p14:tracePt t="189842" x="4330700" y="4032250"/>
          <p14:tracePt t="189859" x="4349750" y="4051300"/>
          <p14:tracePt t="189876" x="4375150" y="4057650"/>
          <p14:tracePt t="189893" x="4406900" y="4064000"/>
          <p14:tracePt t="189909" x="4432300" y="4070350"/>
          <p14:tracePt t="189926" x="4464050" y="4070350"/>
          <p14:tracePt t="189943" x="4489450" y="4070350"/>
          <p14:tracePt t="189946" x="4502150" y="4070350"/>
          <p14:tracePt t="189959" x="4508500" y="4070350"/>
          <p14:tracePt t="189976" x="4527550" y="4070350"/>
          <p14:tracePt t="189993" x="4552950" y="4070350"/>
          <p14:tracePt t="190009" x="4559300" y="4070350"/>
          <p14:tracePt t="190026" x="4565650" y="4070350"/>
          <p14:tracePt t="190043" x="4572000" y="4057650"/>
          <p14:tracePt t="190059" x="4578350" y="4044950"/>
          <p14:tracePt t="190076" x="4591050" y="4019550"/>
          <p14:tracePt t="190093" x="4603750" y="3975100"/>
          <p14:tracePt t="190110" x="4610100" y="3917950"/>
          <p14:tracePt t="190126" x="4610100" y="3854450"/>
          <p14:tracePt t="190143" x="4610100" y="3803650"/>
          <p14:tracePt t="190159" x="4591050" y="3771900"/>
          <p14:tracePt t="190176" x="4546600" y="3752850"/>
          <p14:tracePt t="190193" x="4445000" y="3733800"/>
          <p14:tracePt t="190209" x="4375150" y="3733800"/>
          <p14:tracePt t="190226" x="4337050" y="3733800"/>
          <p14:tracePt t="190243" x="4311650" y="3752850"/>
          <p14:tracePt t="190260" x="4305300" y="3771900"/>
          <p14:tracePt t="190276" x="4305300" y="3790950"/>
          <p14:tracePt t="190293" x="4305300" y="3816350"/>
          <p14:tracePt t="190309" x="4337050" y="3841750"/>
          <p14:tracePt t="190326" x="4387850" y="3879850"/>
          <p14:tracePt t="190343" x="4533900" y="3937000"/>
          <p14:tracePt t="190360" x="4699000" y="3994150"/>
          <p14:tracePt t="190376" x="4889500" y="4038600"/>
          <p14:tracePt t="190393" x="5073650" y="4089400"/>
          <p14:tracePt t="190410" x="5365750" y="4165600"/>
          <p14:tracePt t="190426" x="5581650" y="4210050"/>
          <p14:tracePt t="190443" x="5784850" y="4254500"/>
          <p14:tracePt t="190460" x="5956300" y="4292600"/>
          <p14:tracePt t="190476" x="6108700" y="4318000"/>
          <p14:tracePt t="190493" x="6229350" y="4343400"/>
          <p14:tracePt t="190510" x="6337300" y="4349750"/>
          <p14:tracePt t="190526" x="6445250" y="4356100"/>
          <p14:tracePt t="190543" x="6565900" y="4362450"/>
          <p14:tracePt t="190560" x="6692900" y="4362450"/>
          <p14:tracePt t="190577" x="6864350" y="4362450"/>
          <p14:tracePt t="190593" x="6991350" y="4362450"/>
          <p14:tracePt t="190610" x="7131050" y="4362450"/>
          <p14:tracePt t="190627" x="7277100" y="4375150"/>
          <p14:tracePt t="190643" x="7423150" y="4381500"/>
          <p14:tracePt t="190660" x="7562850" y="4381500"/>
          <p14:tracePt t="190677" x="7702550" y="4381500"/>
          <p14:tracePt t="190693" x="7848600" y="4368800"/>
          <p14:tracePt t="190710" x="7994650" y="4349750"/>
          <p14:tracePt t="190727" x="8134350" y="4305300"/>
          <p14:tracePt t="190743" x="8267700" y="4260850"/>
          <p14:tracePt t="190760" x="8388350" y="4222750"/>
          <p14:tracePt t="190777" x="8528050" y="4165600"/>
          <p14:tracePt t="190793" x="8572500" y="4133850"/>
          <p14:tracePt t="190810" x="8591550" y="4114800"/>
          <p14:tracePt t="190827" x="8591550" y="4102100"/>
          <p14:tracePt t="190843" x="8591550" y="4083050"/>
          <p14:tracePt t="190860" x="8597900" y="4076700"/>
          <p14:tracePt t="190877" x="8597900" y="4070350"/>
          <p14:tracePt t="190893" x="8604250" y="4064000"/>
          <p14:tracePt t="190927" x="8604250" y="4057650"/>
          <p14:tracePt t="190944" x="8604250" y="4051300"/>
          <p14:tracePt t="190960" x="8597900" y="4032250"/>
          <p14:tracePt t="190977" x="8585200" y="4019550"/>
          <p14:tracePt t="190993" x="8572500" y="4006850"/>
          <p14:tracePt t="191010" x="8553450" y="3987800"/>
          <p14:tracePt t="191027" x="8521700" y="3962400"/>
          <p14:tracePt t="191043" x="8483600" y="3943350"/>
          <p14:tracePt t="191060" x="8451850" y="3930650"/>
          <p14:tracePt t="191077" x="8413750" y="3917950"/>
          <p14:tracePt t="191093" x="8382000" y="3905250"/>
          <p14:tracePt t="191110" x="8343900" y="3898900"/>
          <p14:tracePt t="191127" x="8305800" y="3879850"/>
          <p14:tracePt t="191144" x="8235950" y="3854450"/>
          <p14:tracePt t="191160" x="8140700" y="3835400"/>
          <p14:tracePt t="191178" x="8026400" y="3803650"/>
          <p14:tracePt t="191194" x="7950200" y="3797300"/>
          <p14:tracePt t="191210" x="7880350" y="3778250"/>
          <p14:tracePt t="191227" x="7829550" y="3771900"/>
          <p14:tracePt t="191244" x="7785100" y="3765550"/>
          <p14:tracePt t="191260" x="7715250" y="3759200"/>
          <p14:tracePt t="191277" x="7632700" y="3759200"/>
          <p14:tracePt t="191294" x="7543800" y="3759200"/>
          <p14:tracePt t="191311" x="7486650" y="3752850"/>
          <p14:tracePt t="191327" x="7454900" y="3752850"/>
          <p14:tracePt t="191344" x="7435850" y="3752850"/>
          <p14:tracePt t="191360" x="7423150" y="3752850"/>
          <p14:tracePt t="191378" x="7410450" y="3752850"/>
          <p14:tracePt t="191394" x="7404100" y="3765550"/>
          <p14:tracePt t="191410" x="7397750" y="3778250"/>
          <p14:tracePt t="191427" x="7378700" y="3790950"/>
          <p14:tracePt t="191444" x="7372350" y="3803650"/>
          <p14:tracePt t="191460" x="7359650" y="3810000"/>
          <p14:tracePt t="191477" x="7346950" y="3822700"/>
          <p14:tracePt t="191494" x="7340600" y="3822700"/>
          <p14:tracePt t="191510" x="7340600" y="3829050"/>
          <p14:tracePt t="191554" x="7334250" y="3829050"/>
          <p14:tracePt t="191602" x="7334250" y="3835400"/>
          <p14:tracePt t="191610" x="7327900" y="3835400"/>
          <p14:tracePt t="191618" x="7327900" y="3841750"/>
          <p14:tracePt t="191642" x="7321550" y="3848100"/>
          <p14:tracePt t="191650" x="7315200" y="3860800"/>
          <p14:tracePt t="191661" x="7315200" y="3867150"/>
          <p14:tracePt t="191677" x="7308850" y="3898900"/>
          <p14:tracePt t="191694" x="7302500" y="3924300"/>
          <p14:tracePt t="191711" x="7296150" y="3949700"/>
          <p14:tracePt t="191727" x="7289800" y="3981450"/>
          <p14:tracePt t="191744" x="7283450" y="4013200"/>
          <p14:tracePt t="191761" x="7283450" y="4032250"/>
          <p14:tracePt t="191777" x="7283450" y="4064000"/>
          <p14:tracePt t="191794" x="7283450" y="4083050"/>
          <p14:tracePt t="191811" x="7283450" y="4102100"/>
          <p14:tracePt t="191828" x="7283450" y="4108450"/>
          <p14:tracePt t="191844" x="7283450" y="4114800"/>
          <p14:tracePt t="191861" x="7283450" y="4121150"/>
          <p14:tracePt t="191894" x="7283450" y="4127500"/>
          <p14:tracePt t="191911" x="7283450" y="4133850"/>
          <p14:tracePt t="191928" x="7283450" y="4140200"/>
          <p14:tracePt t="191944" x="7283450" y="4152900"/>
          <p14:tracePt t="191961" x="7283450" y="4159250"/>
          <p14:tracePt t="191964" x="7283450" y="4165600"/>
          <p14:tracePt t="191978" x="7283450" y="4171950"/>
          <p14:tracePt t="191994" x="7283450" y="4184650"/>
          <p14:tracePt t="192011" x="7283450" y="4197350"/>
          <p14:tracePt t="192028" x="7283450" y="4203700"/>
          <p14:tracePt t="192044" x="7283450" y="4216400"/>
          <p14:tracePt t="192061" x="7289800" y="4229100"/>
          <p14:tracePt t="192078" x="7302500" y="4241800"/>
          <p14:tracePt t="192094" x="7302500" y="4254500"/>
          <p14:tracePt t="192111" x="7308850" y="4260850"/>
          <p14:tracePt t="192128" x="7315200" y="4267200"/>
          <p14:tracePt t="192144" x="7315200" y="4279900"/>
          <p14:tracePt t="192162" x="7321550" y="4286250"/>
          <p14:tracePt t="192178" x="7327900" y="4292600"/>
          <p14:tracePt t="192195" x="7327900" y="4298950"/>
          <p14:tracePt t="192211" x="7334250" y="4305300"/>
          <p14:tracePt t="192228" x="7346950" y="4318000"/>
          <p14:tracePt t="192244" x="7359650" y="4318000"/>
          <p14:tracePt t="192261" x="7372350" y="4324350"/>
          <p14:tracePt t="192278" x="7385050" y="4330700"/>
          <p14:tracePt t="192294" x="7410450" y="4337050"/>
          <p14:tracePt t="192311" x="7429500" y="4337050"/>
          <p14:tracePt t="192328" x="7448550" y="4337050"/>
          <p14:tracePt t="192344" x="7467600" y="4337050"/>
          <p14:tracePt t="192361" x="7486650" y="4337050"/>
          <p14:tracePt t="192378" x="7505700" y="4343400"/>
          <p14:tracePt t="192395" x="7518400" y="4343400"/>
          <p14:tracePt t="192411" x="7524750" y="4343400"/>
          <p14:tracePt t="192428" x="7537450" y="4343400"/>
          <p14:tracePt t="192444" x="7543800" y="4343400"/>
          <p14:tracePt t="192461" x="7556500" y="4337050"/>
          <p14:tracePt t="192478" x="7556500" y="4330700"/>
          <p14:tracePt t="192495" x="7569200" y="4318000"/>
          <p14:tracePt t="192511" x="7575550" y="4305300"/>
          <p14:tracePt t="192528" x="7581900" y="4298950"/>
          <p14:tracePt t="192545" x="7581900" y="4286250"/>
          <p14:tracePt t="192561" x="7588250" y="4279900"/>
          <p14:tracePt t="192578" x="7588250" y="4254500"/>
          <p14:tracePt t="192595" x="7600950" y="4241800"/>
          <p14:tracePt t="192611" x="7607300" y="4216400"/>
          <p14:tracePt t="192628" x="7613650" y="4197350"/>
          <p14:tracePt t="192645" x="7620000" y="4178300"/>
          <p14:tracePt t="192662" x="7620000" y="4159250"/>
          <p14:tracePt t="192678" x="7620000" y="4133850"/>
          <p14:tracePt t="192695" x="7620000" y="4102100"/>
          <p14:tracePt t="192712" x="7620000" y="4070350"/>
          <p14:tracePt t="192728" x="7620000" y="4044950"/>
          <p14:tracePt t="192745" x="7620000" y="4032250"/>
          <p14:tracePt t="192762" x="7613650" y="4025900"/>
          <p14:tracePt t="192795" x="7607300" y="4025900"/>
          <p14:tracePt t="192812" x="7607300" y="4019550"/>
          <p14:tracePt t="192828" x="7607300" y="4013200"/>
          <p14:tracePt t="192845" x="7607300" y="4006850"/>
          <p14:tracePt t="192862" x="7600950" y="4006850"/>
          <p14:tracePt t="192884" x="7600950" y="4000500"/>
          <p14:tracePt t="192899" x="7600950" y="3994150"/>
          <p14:tracePt t="192915" x="7594600" y="3994150"/>
          <p14:tracePt t="192932" x="7588250" y="3994150"/>
          <p14:tracePt t="192945" x="7588250" y="3987800"/>
          <p14:tracePt t="192962" x="7569200" y="3975100"/>
          <p14:tracePt t="192978" x="7550150" y="3968750"/>
          <p14:tracePt t="192995" x="7524750" y="3949700"/>
          <p14:tracePt t="193012" x="7499350" y="3943350"/>
          <p14:tracePt t="193029" x="7480300" y="3937000"/>
          <p14:tracePt t="193045" x="7467600" y="3930650"/>
          <p14:tracePt t="193062" x="7454900" y="3930650"/>
          <p14:tracePt t="193079" x="7442200" y="3930650"/>
          <p14:tracePt t="193095" x="7435850" y="3930650"/>
          <p14:tracePt t="193112" x="7423150" y="3949700"/>
          <p14:tracePt t="193129" x="7404100" y="3968750"/>
          <p14:tracePt t="193145" x="7391400" y="3994150"/>
          <p14:tracePt t="193162" x="7378700" y="4019550"/>
          <p14:tracePt t="193179" x="7366000" y="4057650"/>
          <p14:tracePt t="193195" x="7353300" y="4095750"/>
          <p14:tracePt t="193212" x="7346950" y="4121150"/>
          <p14:tracePt t="193229" x="7346950" y="4159250"/>
          <p14:tracePt t="193245" x="7346950" y="4191000"/>
          <p14:tracePt t="193262" x="7346950" y="4222750"/>
          <p14:tracePt t="193279" x="7359650" y="4254500"/>
          <p14:tracePt t="193295" x="7378700" y="4279900"/>
          <p14:tracePt t="193312" x="7391400" y="4305300"/>
          <p14:tracePt t="193329" x="7423150" y="4330700"/>
          <p14:tracePt t="193345" x="7461250" y="4349750"/>
          <p14:tracePt t="193362" x="7505700" y="4381500"/>
          <p14:tracePt t="193379" x="7518400" y="4387850"/>
          <p14:tracePt t="193395" x="7524750" y="4387850"/>
          <p14:tracePt t="193412" x="7531100" y="4387850"/>
          <p14:tracePt t="193429" x="7531100" y="4394200"/>
          <p14:tracePt t="193468" x="7537450" y="4387850"/>
          <p14:tracePt t="193479" x="7537450" y="4375150"/>
          <p14:tracePt t="193496" x="7518400" y="4356100"/>
          <p14:tracePt t="193512" x="7505700" y="4337050"/>
          <p14:tracePt t="193940" x="7505700" y="4343400"/>
          <p14:tracePt t="193972" x="7499350" y="4343400"/>
          <p14:tracePt t="193980" x="7493000" y="4343400"/>
          <p14:tracePt t="194060" x="7486650" y="4343400"/>
          <p14:tracePt t="194172" x="7480300" y="4343400"/>
          <p14:tracePt t="194180" x="7473950" y="4337050"/>
          <p14:tracePt t="194188" x="7473950" y="4330700"/>
          <p14:tracePt t="194212" x="7467600" y="4330700"/>
          <p14:tracePt t="194972" x="7461250" y="4330700"/>
          <p14:tracePt t="194980" x="7454900" y="4343400"/>
          <p14:tracePt t="194996" x="7442200" y="4356100"/>
          <p14:tracePt t="195004" x="7435850" y="4368800"/>
          <p14:tracePt t="195014" x="7423150" y="4375150"/>
          <p14:tracePt t="195030" x="7397750" y="4387850"/>
          <p14:tracePt t="195047" x="7359650" y="4406900"/>
          <p14:tracePt t="195064" x="7327900" y="4425950"/>
          <p14:tracePt t="195080" x="7283450" y="4445000"/>
          <p14:tracePt t="195097" x="7239000" y="4464050"/>
          <p14:tracePt t="195113" x="7207250" y="4470400"/>
          <p14:tracePt t="195130" x="7162800" y="4476750"/>
          <p14:tracePt t="195147" x="7099300" y="4502150"/>
          <p14:tracePt t="195163" x="7054850" y="4514850"/>
          <p14:tracePt t="195180" x="7023100" y="4527550"/>
          <p14:tracePt t="195197" x="6997700" y="4533900"/>
          <p14:tracePt t="195214" x="6991350" y="4540250"/>
          <p14:tracePt t="195307" x="7004050" y="4540250"/>
          <p14:tracePt t="195317" x="7010400" y="4540250"/>
          <p14:tracePt t="195323" x="7023100" y="4540250"/>
          <p14:tracePt t="195332" x="7042150" y="4540250"/>
          <p14:tracePt t="195347" x="7073900" y="4540250"/>
          <p14:tracePt t="195364" x="7131050" y="4540250"/>
          <p14:tracePt t="195380" x="7219950" y="4533900"/>
          <p14:tracePt t="195397" x="7334250" y="4533900"/>
          <p14:tracePt t="195414" x="7493000" y="4514850"/>
          <p14:tracePt t="195430" x="7651750" y="4514850"/>
          <p14:tracePt t="195447" x="7810500" y="4514850"/>
          <p14:tracePt t="195464" x="7969250" y="4508500"/>
          <p14:tracePt t="195480" x="8108950" y="4495800"/>
          <p14:tracePt t="195497" x="8242300" y="4483100"/>
          <p14:tracePt t="195502" x="8293100" y="4464050"/>
          <p14:tracePt t="195514" x="8343900" y="4451350"/>
          <p14:tracePt t="195531" x="8413750" y="4432300"/>
          <p14:tracePt t="195547" x="8458200" y="4400550"/>
          <p14:tracePt t="195564" x="8496300" y="4349750"/>
          <p14:tracePt t="195581" x="8521700" y="4324350"/>
          <p14:tracePt t="195597" x="8547100" y="4286250"/>
          <p14:tracePt t="195614" x="8553450" y="4267200"/>
          <p14:tracePt t="195631" x="8566150" y="4241800"/>
          <p14:tracePt t="195647" x="8578850" y="4229100"/>
          <p14:tracePt t="195664" x="8578850" y="4216400"/>
          <p14:tracePt t="195681" x="8585200" y="4210050"/>
          <p14:tracePt t="195697" x="8591550" y="4203700"/>
          <p14:tracePt t="195714" x="8591550" y="4197350"/>
          <p14:tracePt t="195731" x="8597900" y="4197350"/>
          <p14:tracePt t="195788" x="8597900" y="4191000"/>
          <p14:tracePt t="195804" x="8597900" y="4184650"/>
          <p14:tracePt t="195812" x="8597900" y="4178300"/>
          <p14:tracePt t="195820" x="8604250" y="4165600"/>
          <p14:tracePt t="195831" x="8604250" y="4159250"/>
          <p14:tracePt t="195848" x="8610600" y="4127500"/>
          <p14:tracePt t="195864" x="8623300" y="4089400"/>
          <p14:tracePt t="195881" x="8636000" y="4044950"/>
          <p14:tracePt t="195898" x="8648700" y="3994150"/>
          <p14:tracePt t="195914" x="8648700" y="3956050"/>
          <p14:tracePt t="195932" x="8674100" y="3873500"/>
          <p14:tracePt t="195948" x="8680450" y="3835400"/>
          <p14:tracePt t="195964" x="8724900" y="3708400"/>
          <p14:tracePt t="195981" x="8750300" y="3632200"/>
          <p14:tracePt t="195998" x="8788400" y="3575050"/>
          <p14:tracePt t="196014" x="8813800" y="3524250"/>
          <p14:tracePt t="196031" x="8832850" y="3479800"/>
          <p14:tracePt t="196048" x="8858250" y="3422650"/>
          <p14:tracePt t="196064" x="8877300" y="3359150"/>
          <p14:tracePt t="196081" x="8915400" y="3289300"/>
          <p14:tracePt t="196098" x="8934450" y="3238500"/>
          <p14:tracePt t="196114" x="8953500" y="3200400"/>
          <p14:tracePt t="196132" x="8966200" y="3168650"/>
          <p14:tracePt t="196148" x="8985250" y="3143250"/>
          <p14:tracePt t="196164" x="9010650" y="3111500"/>
          <p14:tracePt t="196181" x="9036050" y="3073400"/>
          <p14:tracePt t="196198" x="9061450" y="3060700"/>
          <p14:tracePt t="196215" x="9074150" y="3041650"/>
          <p14:tracePt t="196231" x="9099550" y="3028950"/>
          <p14:tracePt t="196248" x="9112250" y="3009900"/>
          <p14:tracePt t="196265" x="9131300" y="2984500"/>
          <p14:tracePt t="196281" x="9150350" y="2940050"/>
          <p14:tracePt t="196298" x="9175750" y="2895600"/>
          <p14:tracePt t="196315" x="9194800" y="2844800"/>
          <p14:tracePt t="196332" x="9213850" y="2794000"/>
          <p14:tracePt t="196348" x="9220200" y="2774950"/>
          <p14:tracePt t="196365" x="9220200" y="2762250"/>
          <p14:tracePt t="196381" x="9220200" y="2755900"/>
          <p14:tracePt t="196398" x="9213850" y="2755900"/>
          <p14:tracePt t="196415" x="9175750" y="2755900"/>
          <p14:tracePt t="196431" x="9150350" y="2755900"/>
          <p14:tracePt t="196448" x="9144000" y="2755900"/>
          <p14:tracePt t="196465" x="9131300" y="2749550"/>
          <p14:tracePt t="196481" x="9124950" y="2743200"/>
          <p14:tracePt t="196498" x="9105900" y="2736850"/>
          <p14:tracePt t="196515" x="9093200" y="2736850"/>
          <p14:tracePt t="196551" x="9086850" y="2736850"/>
          <p14:tracePt t="196629" x="9080500" y="2736850"/>
          <p14:tracePt t="196645" x="9080500" y="2730500"/>
          <p14:tracePt t="196653" x="9080500" y="2724150"/>
          <p14:tracePt t="196670" x="9074150" y="2717800"/>
          <p14:tracePt t="196693" x="9074150" y="2711450"/>
          <p14:tracePt t="196702" x="9067800" y="2711450"/>
          <p14:tracePt t="196715" x="9061450" y="2711450"/>
          <p14:tracePt t="196732" x="9048750" y="2711450"/>
          <p14:tracePt t="196748" x="9010650" y="2711450"/>
          <p14:tracePt t="196765" x="8997950" y="2711450"/>
          <p14:tracePt t="196782" x="8978900" y="2717800"/>
          <p14:tracePt t="196798" x="8966200" y="2724150"/>
          <p14:tracePt t="196815" x="8959850" y="2743200"/>
          <p14:tracePt t="196831" x="8953500" y="2755900"/>
          <p14:tracePt t="196848" x="8940800" y="2774950"/>
          <p14:tracePt t="196865" x="8934450" y="2813050"/>
          <p14:tracePt t="196882" x="8928100" y="2844800"/>
          <p14:tracePt t="196898" x="8921750" y="2870200"/>
          <p14:tracePt t="196915" x="8915400" y="2895600"/>
          <p14:tracePt t="196932" x="8915400" y="2914650"/>
          <p14:tracePt t="196948" x="8909050" y="2946400"/>
          <p14:tracePt t="196965" x="8909050" y="2965450"/>
          <p14:tracePt t="196982" x="8909050" y="2990850"/>
          <p14:tracePt t="196998" x="8909050" y="3022600"/>
          <p14:tracePt t="197015" x="8909050" y="3041650"/>
          <p14:tracePt t="197032" x="8909050" y="3060700"/>
          <p14:tracePt t="197049" x="8909050" y="3073400"/>
          <p14:tracePt t="197065" x="8909050" y="3086100"/>
          <p14:tracePt t="197082" x="8909050" y="3092450"/>
          <p14:tracePt t="197098" x="8909050" y="3105150"/>
          <p14:tracePt t="197115" x="8909050" y="3111500"/>
          <p14:tracePt t="197132" x="8909050" y="3117850"/>
          <p14:tracePt t="197148" x="8921750" y="3136900"/>
          <p14:tracePt t="197165" x="8928100" y="3149600"/>
          <p14:tracePt t="197182" x="8934450" y="3155950"/>
          <p14:tracePt t="197199" x="8940800" y="3168650"/>
          <p14:tracePt t="197215" x="8953500" y="3168650"/>
          <p14:tracePt t="197232" x="8959850" y="3187700"/>
          <p14:tracePt t="197249" x="8985250" y="3200400"/>
          <p14:tracePt t="197265" x="9004300" y="3219450"/>
          <p14:tracePt t="197282" x="9017000" y="3225800"/>
          <p14:tracePt t="197299" x="9042400" y="3232150"/>
          <p14:tracePt t="197315" x="9061450" y="3244850"/>
          <p14:tracePt t="197332" x="9086850" y="3257550"/>
          <p14:tracePt t="197349" x="9112250" y="3257550"/>
          <p14:tracePt t="197365" x="9124950" y="3257550"/>
          <p14:tracePt t="198774" x="9118600" y="3257550"/>
          <p14:tracePt t="198781" x="9112250" y="3257550"/>
          <p14:tracePt t="198790" x="9099550" y="3257550"/>
          <p14:tracePt t="198798" x="9093200" y="3257550"/>
          <p14:tracePt t="198815" x="9086850" y="3257550"/>
          <p14:tracePt t="198832" x="9080500" y="3257550"/>
          <p14:tracePt t="198848" x="9074150" y="3257550"/>
          <p14:tracePt t="198865" x="9067800" y="3257550"/>
          <p14:tracePt t="198918" x="9061450" y="3257550"/>
          <p14:tracePt t="198974" x="9055100" y="3257550"/>
          <p14:tracePt t="199182" x="9061450" y="3257550"/>
          <p14:tracePt t="199190" x="9067800" y="3257550"/>
          <p14:tracePt t="199198" x="9074150" y="3257550"/>
          <p14:tracePt t="199215" x="9080500" y="3257550"/>
          <p14:tracePt t="199224" x="9093200" y="3257550"/>
          <p14:tracePt t="199241" x="9112250" y="3257550"/>
          <p14:tracePt t="199258" x="9131300" y="3257550"/>
          <p14:tracePt t="199274" x="9150350" y="3257550"/>
          <p14:tracePt t="199291" x="9163050" y="3257550"/>
          <p14:tracePt t="199308" x="9163050" y="3251200"/>
          <p14:tracePt t="199470" x="9169400" y="3251200"/>
          <p14:tracePt t="199487" x="9169400" y="3244850"/>
          <p14:tracePt t="199503" x="9175750" y="3244850"/>
          <p14:tracePt t="199511" x="9175750" y="3238500"/>
          <p14:tracePt t="199537" x="9175750" y="3232150"/>
          <p14:tracePt t="199558" x="9182100" y="3232150"/>
          <p14:tracePt t="199582" x="9182100" y="3225800"/>
          <p14:tracePt t="199599" x="9182100" y="3219450"/>
          <p14:tracePt t="199606" x="9188450" y="3213100"/>
          <p14:tracePt t="199615" x="9188450" y="3206750"/>
          <p14:tracePt t="199625" x="9194800" y="3200400"/>
          <p14:tracePt t="199641" x="9194800" y="3175000"/>
          <p14:tracePt t="199658" x="9201150" y="3117850"/>
          <p14:tracePt t="199675" x="9207500" y="3028950"/>
          <p14:tracePt t="199691" x="9213850" y="2933700"/>
          <p14:tracePt t="199708" x="9213850" y="2857500"/>
          <p14:tracePt t="199725" x="9213850" y="2800350"/>
          <p14:tracePt t="199741" x="9213850" y="2755900"/>
          <p14:tracePt t="199758" x="9169400" y="2692400"/>
          <p14:tracePt t="199775" x="9131300" y="2667000"/>
          <p14:tracePt t="199791" x="9118600" y="2660650"/>
          <p14:tracePt t="199808" x="9112250" y="2660650"/>
          <p14:tracePt t="199825" x="9099550" y="2660650"/>
          <p14:tracePt t="199879" x="9093200" y="2660650"/>
          <p14:tracePt t="199902" x="9086850" y="2667000"/>
          <p14:tracePt t="199918" x="9080500" y="2667000"/>
          <p14:tracePt t="199942" x="9074150" y="2673350"/>
          <p14:tracePt t="199950" x="9067800" y="2673350"/>
          <p14:tracePt t="199958" x="9067800" y="2679700"/>
          <p14:tracePt t="199975" x="9042400" y="2686050"/>
          <p14:tracePt t="199992" x="9029700" y="2686050"/>
          <p14:tracePt t="200008" x="9010650" y="2705100"/>
          <p14:tracePt t="200025" x="8997950" y="2730500"/>
          <p14:tracePt t="200042" x="8978900" y="2755900"/>
          <p14:tracePt t="200058" x="8966200" y="2787650"/>
          <p14:tracePt t="200075" x="8959850" y="2832100"/>
          <p14:tracePt t="200092" x="8953500" y="2889250"/>
          <p14:tracePt t="200108" x="8947150" y="2952750"/>
          <p14:tracePt t="200126" x="8947150" y="3054350"/>
          <p14:tracePt t="200142" x="8953500" y="3105150"/>
          <p14:tracePt t="200158" x="8978900" y="3149600"/>
          <p14:tracePt t="200175" x="9004300" y="3175000"/>
          <p14:tracePt t="200192" x="9017000" y="3200400"/>
          <p14:tracePt t="200208" x="9029700" y="3206750"/>
          <p14:tracePt t="200225" x="9036050" y="3219450"/>
          <p14:tracePt t="200242" x="9036050" y="3225800"/>
          <p14:tracePt t="200275" x="9042400" y="3225800"/>
          <p14:tracePt t="200292" x="9048750" y="3232150"/>
          <p14:tracePt t="200309" x="9055100" y="3238500"/>
          <p14:tracePt t="200327" x="9080500" y="3263900"/>
          <p14:tracePt t="200342" x="9093200" y="3282950"/>
          <p14:tracePt t="200359" x="9124950" y="3302000"/>
          <p14:tracePt t="200375" x="9144000" y="3308350"/>
          <p14:tracePt t="200392" x="9156700" y="3321050"/>
          <p14:tracePt t="200409" x="9169400" y="3327400"/>
          <p14:tracePt t="200751" x="9169400" y="3321050"/>
          <p14:tracePt t="200799" x="9169400" y="3314700"/>
          <p14:tracePt t="201063" x="9156700" y="3314700"/>
          <p14:tracePt t="201071" x="9144000" y="3314700"/>
          <p14:tracePt t="201079" x="9112250" y="3314700"/>
          <p14:tracePt t="201088" x="9055100" y="3321050"/>
          <p14:tracePt t="201105" x="8915400" y="3359150"/>
          <p14:tracePt t="201121" x="8756650" y="3435350"/>
          <p14:tracePt t="201138" x="8629650" y="3511550"/>
          <p14:tracePt t="201154" x="8515350" y="3587750"/>
          <p14:tracePt t="201171" x="8388350" y="3683000"/>
          <p14:tracePt t="201188" x="8242300" y="3784600"/>
          <p14:tracePt t="201205" x="8102600" y="3905250"/>
          <p14:tracePt t="201222" x="7943850" y="4044950"/>
          <p14:tracePt t="201238" x="7905750" y="4102100"/>
          <p14:tracePt t="201255" x="7886700" y="4140200"/>
          <p14:tracePt t="201271" x="7874000" y="4159250"/>
          <p14:tracePt t="201288" x="7874000" y="4171950"/>
          <p14:tracePt t="201305" x="7874000" y="4184650"/>
          <p14:tracePt t="201321" x="7874000" y="4191000"/>
          <p14:tracePt t="201527" x="7880350" y="4191000"/>
          <p14:tracePt t="201535" x="7886700" y="4191000"/>
          <p14:tracePt t="201543" x="7899400" y="4191000"/>
          <p14:tracePt t="201552" x="7905750" y="4191000"/>
          <p14:tracePt t="201569" x="7937500" y="4178300"/>
          <p14:tracePt t="201585" x="7969250" y="4140200"/>
          <p14:tracePt t="201602" x="7994650" y="4102100"/>
          <p14:tracePt t="201619" x="8007350" y="4070350"/>
          <p14:tracePt t="201636" x="8013700" y="4051300"/>
          <p14:tracePt t="201652" x="8013700" y="4038600"/>
          <p14:tracePt t="201815" x="8013700" y="4032250"/>
          <p14:tracePt t="201831" x="8013700" y="4025900"/>
          <p14:tracePt t="201840" x="8013700" y="4019550"/>
          <p14:tracePt t="201856" x="8013700" y="4013200"/>
          <p14:tracePt t="201869" x="8013700" y="4006850"/>
          <p14:tracePt t="201886" x="8020050" y="3981450"/>
          <p14:tracePt t="201902" x="8039100" y="3956050"/>
          <p14:tracePt t="201919" x="8045450" y="3943350"/>
          <p14:tracePt t="202016" x="8045450" y="3949700"/>
          <p14:tracePt t="202032" x="8045450" y="3956050"/>
          <p14:tracePt t="202152" x="8058150" y="3956050"/>
          <p14:tracePt t="202160" x="8070850" y="3968750"/>
          <p14:tracePt t="202169" x="8083550" y="3975100"/>
          <p14:tracePt t="202186" x="8121650" y="3987800"/>
          <p14:tracePt t="202203" x="8147050" y="3987800"/>
          <p14:tracePt t="202219" x="8159750" y="3994150"/>
          <p14:tracePt t="202236" x="8166100" y="3994150"/>
          <p14:tracePt t="202296" x="8159750" y="3994150"/>
          <p14:tracePt t="202304" x="8153400" y="3994150"/>
          <p14:tracePt t="202311" x="8147050" y="3994150"/>
          <p14:tracePt t="202327" x="8140700" y="3994150"/>
          <p14:tracePt t="202344" x="8134350" y="3994150"/>
          <p14:tracePt t="202383" x="8128000" y="3994150"/>
          <p14:tracePt t="202528" x="8121650" y="3994150"/>
          <p14:tracePt t="202616" x="8115300" y="3994150"/>
          <p14:tracePt t="202639" x="8108950" y="4000500"/>
          <p14:tracePt t="202646" x="8108950" y="4006850"/>
          <p14:tracePt t="202656" x="8108950" y="4019550"/>
          <p14:tracePt t="202663" x="8108950" y="4025900"/>
          <p14:tracePt t="202675" x="8108950" y="4038600"/>
          <p14:tracePt t="202692" x="8108950" y="4064000"/>
          <p14:tracePt t="202708" x="8102600" y="4083050"/>
          <p14:tracePt t="202725" x="8102600" y="4114800"/>
          <p14:tracePt t="202742" x="8102600" y="4146550"/>
          <p14:tracePt t="202759" x="8108950" y="4203700"/>
          <p14:tracePt t="202775" x="8115300" y="4254500"/>
          <p14:tracePt t="202792" x="8115300" y="4298950"/>
          <p14:tracePt t="202808" x="8121650" y="4337050"/>
          <p14:tracePt t="202825" x="8121650" y="4368800"/>
          <p14:tracePt t="202842" x="8128000" y="4419600"/>
          <p14:tracePt t="202858" x="8140700" y="4464050"/>
          <p14:tracePt t="202875" x="8159750" y="4508500"/>
          <p14:tracePt t="202892" x="8178800" y="4546600"/>
          <p14:tracePt t="202908" x="8185150" y="4565650"/>
          <p14:tracePt t="202925" x="8191500" y="4572000"/>
          <p14:tracePt t="202942" x="8191500" y="4578350"/>
          <p14:tracePt t="202959" x="8197850" y="4578350"/>
          <p14:tracePt t="202999" x="8197850" y="4584700"/>
          <p14:tracePt t="203015" x="8197850" y="4591050"/>
          <p14:tracePt t="203031" x="8197850" y="4603750"/>
          <p14:tracePt t="203039" x="8197850" y="4610100"/>
          <p14:tracePt t="203047" x="8204200" y="4610100"/>
          <p14:tracePt t="203059" x="8210550" y="4616450"/>
          <p14:tracePt t="203075" x="8216900" y="4622800"/>
          <p14:tracePt t="203092" x="8229600" y="4629150"/>
          <p14:tracePt t="203109" x="8235950" y="4629150"/>
          <p14:tracePt t="203125" x="8242300" y="4635500"/>
          <p14:tracePt t="203159" x="8248650" y="4641850"/>
          <p14:tracePt t="203175" x="8261350" y="4641850"/>
          <p14:tracePt t="203223" x="8267700" y="4641850"/>
          <p14:tracePt t="203256" x="8267700" y="4635500"/>
          <p14:tracePt t="203496" x="8261350" y="4641850"/>
          <p14:tracePt t="203504" x="8255000" y="4641850"/>
          <p14:tracePt t="203520" x="8255000" y="4648200"/>
          <p14:tracePt t="203528" x="8248650" y="4660900"/>
          <p14:tracePt t="203537" x="8242300" y="4667250"/>
          <p14:tracePt t="203554" x="8229600" y="4692650"/>
          <p14:tracePt t="203571" x="8216900" y="4724400"/>
          <p14:tracePt t="203576" x="8210550" y="4737100"/>
          <p14:tracePt t="203587" x="8204200" y="4756150"/>
          <p14:tracePt t="203604" x="8185150" y="4775200"/>
          <p14:tracePt t="203621" x="8178800" y="4787900"/>
          <p14:tracePt t="203664" x="8178800" y="4794250"/>
          <p14:tracePt t="203672" x="8178800" y="4800600"/>
          <p14:tracePt t="203688" x="8178800" y="4806950"/>
          <p14:tracePt t="203704" x="8178800" y="4819650"/>
          <p14:tracePt t="203721" x="8178800" y="4826000"/>
          <p14:tracePt t="203738" x="8178800" y="4832350"/>
          <p14:tracePt t="204073" x="8185150" y="4832350"/>
          <p14:tracePt t="204081" x="8191500" y="4832350"/>
          <p14:tracePt t="204097" x="8204200" y="4826000"/>
          <p14:tracePt t="204104" x="8223250" y="4819650"/>
          <p14:tracePt t="204114" x="8235950" y="4819650"/>
          <p14:tracePt t="204130" x="8267700" y="4813300"/>
          <p14:tracePt t="204147" x="8293100" y="4800600"/>
          <p14:tracePt t="204164" x="8312150" y="4787900"/>
          <p14:tracePt t="204377" x="8318500" y="4787900"/>
          <p14:tracePt t="204385" x="8324850" y="4787900"/>
          <p14:tracePt t="204392" x="8331200" y="4781550"/>
          <p14:tracePt t="204401" x="8343900" y="4775200"/>
          <p14:tracePt t="204418" x="8362950" y="4749800"/>
          <p14:tracePt t="204434" x="8375650" y="4724400"/>
          <p14:tracePt t="204451" x="8388350" y="4692650"/>
          <p14:tracePt t="204468" x="8401050" y="4660900"/>
          <p14:tracePt t="204484" x="8407400" y="4610100"/>
          <p14:tracePt t="204501" x="8407400" y="4565650"/>
          <p14:tracePt t="204518" x="8407400" y="4527550"/>
          <p14:tracePt t="204535" x="8407400" y="4514850"/>
          <p14:tracePt t="204568" x="8407400" y="4508500"/>
          <p14:tracePt t="204608" x="8407400" y="4502150"/>
          <p14:tracePt t="204624" x="8413750" y="4495800"/>
          <p14:tracePt t="204640" x="8413750" y="4489450"/>
          <p14:tracePt t="204672" x="8413750" y="4483100"/>
          <p14:tracePt t="204704" x="8413750" y="4476750"/>
          <p14:tracePt t="204722" x="8401050" y="4476750"/>
          <p14:tracePt t="204738" x="8388350" y="4470400"/>
          <p14:tracePt t="204744" x="8375650" y="4457700"/>
          <p14:tracePt t="204753" x="8356600" y="4451350"/>
          <p14:tracePt t="204768" x="8286750" y="4406900"/>
          <p14:tracePt t="204785" x="8216900" y="4330700"/>
          <p14:tracePt t="204801" x="8191500" y="4241800"/>
          <p14:tracePt t="204818" x="8185150" y="4171950"/>
          <p14:tracePt t="204835" x="8185150" y="4114800"/>
          <p14:tracePt t="204852" x="8185150" y="4076700"/>
          <p14:tracePt t="204868" x="8185150" y="4051300"/>
          <p14:tracePt t="204885" x="8185150" y="4032250"/>
          <p14:tracePt t="204902" x="8185150" y="4025900"/>
          <p14:tracePt t="204918" x="8178800" y="4025900"/>
          <p14:tracePt t="204935" x="8172450" y="4025900"/>
          <p14:tracePt t="204952" x="8159750" y="4025900"/>
          <p14:tracePt t="204968" x="8147050" y="4038600"/>
          <p14:tracePt t="204985" x="8147050" y="4051300"/>
          <p14:tracePt t="205002" x="8140700" y="4064000"/>
          <p14:tracePt t="205018" x="8140700" y="4083050"/>
          <p14:tracePt t="205035" x="8140700" y="4133850"/>
          <p14:tracePt t="205052" x="8140700" y="4210050"/>
          <p14:tracePt t="205069" x="8153400" y="4318000"/>
          <p14:tracePt t="205085" x="8159750" y="4438650"/>
          <p14:tracePt t="205102" x="8166100" y="4552950"/>
          <p14:tracePt t="205119" x="8178800" y="4635500"/>
          <p14:tracePt t="205136" x="8191500" y="4667250"/>
          <p14:tracePt t="205152" x="8197850" y="4686300"/>
          <p14:tracePt t="205169" x="8204200" y="4686300"/>
          <p14:tracePt t="205185" x="8204200" y="4692650"/>
          <p14:tracePt t="205297" x="8204200" y="4699000"/>
          <p14:tracePt t="205585" x="8204200" y="4705350"/>
          <p14:tracePt t="205594" x="8204200" y="4711700"/>
          <p14:tracePt t="205601" x="8204200" y="4718050"/>
          <p14:tracePt t="205617" x="8197850" y="4730750"/>
          <p14:tracePt t="205634" x="8197850" y="4737100"/>
          <p14:tracePt t="205651" x="8185150" y="4749800"/>
          <p14:tracePt t="205667" x="8172450" y="4775200"/>
          <p14:tracePt t="205684" x="8159750" y="4787900"/>
          <p14:tracePt t="205701" x="8147050" y="4806950"/>
          <p14:tracePt t="205734" x="8140700" y="4813300"/>
          <p14:tracePt t="205751" x="8134350" y="4813300"/>
          <p14:tracePt t="205768" x="8128000" y="4813300"/>
          <p14:tracePt t="205784" x="8108950" y="4813300"/>
          <p14:tracePt t="205801" x="8070850" y="4806950"/>
          <p14:tracePt t="205817" x="8020050" y="4787900"/>
          <p14:tracePt t="205834" x="7950200" y="4768850"/>
          <p14:tracePt t="205851" x="7842250" y="4730750"/>
          <p14:tracePt t="205867" x="7727950" y="4686300"/>
          <p14:tracePt t="205884" x="7645400" y="4667250"/>
          <p14:tracePt t="205901" x="7620000" y="4654550"/>
          <p14:tracePt t="205918" x="7607300" y="4648200"/>
          <p14:tracePt t="205934" x="7607300" y="4641850"/>
          <p14:tracePt t="205967" x="7607300" y="4635500"/>
          <p14:tracePt t="205984" x="7607300" y="4616450"/>
          <p14:tracePt t="206001" x="7613650" y="4591050"/>
          <p14:tracePt t="206018" x="7620000" y="4546600"/>
          <p14:tracePt t="206034" x="7620000" y="4508500"/>
          <p14:tracePt t="206051" x="7620000" y="4476750"/>
          <p14:tracePt t="206068" x="7620000" y="4451350"/>
          <p14:tracePt t="206084" x="7620000" y="4445000"/>
          <p14:tracePt t="206101" x="7613650" y="4432300"/>
          <p14:tracePt t="206105" x="7607300" y="4425950"/>
          <p14:tracePt t="206118" x="7600950" y="4413250"/>
          <p14:tracePt t="206134" x="7569200" y="4400550"/>
          <p14:tracePt t="206151" x="7556500" y="4381500"/>
          <p14:tracePt t="206168" x="7537450" y="4368800"/>
          <p14:tracePt t="206184" x="7531100" y="4362450"/>
          <p14:tracePt t="206218" x="7531100" y="4356100"/>
          <p14:tracePt t="206314" x="7524750" y="4349750"/>
          <p14:tracePt t="206322" x="7518400" y="4349750"/>
          <p14:tracePt t="206329" x="7518400" y="4343400"/>
          <p14:tracePt t="206339" x="7512050" y="4337050"/>
          <p14:tracePt t="206351" x="7505700" y="4337050"/>
          <p14:tracePt t="206369" x="7499350" y="4324350"/>
          <p14:tracePt t="207082" x="7505700" y="4324350"/>
          <p14:tracePt t="207093" x="7505700" y="4330700"/>
          <p14:tracePt t="209323" x="7512050" y="4337050"/>
          <p14:tracePt t="209331" x="7537450" y="4343400"/>
          <p14:tracePt t="209338" x="7562850" y="4343400"/>
          <p14:tracePt t="209349" x="7588250" y="4343400"/>
          <p14:tracePt t="209365" x="7620000" y="4356100"/>
          <p14:tracePt t="209382" x="7645400" y="4362450"/>
          <p14:tracePt t="209399" x="7658100" y="4362450"/>
          <p14:tracePt t="209415" x="7670800" y="4368800"/>
          <p14:tracePt t="209432" x="7689850" y="4368800"/>
          <p14:tracePt t="209449" x="7702550" y="4368800"/>
          <p14:tracePt t="209466" x="7715250" y="4368800"/>
          <p14:tracePt t="209482" x="7721600" y="4368800"/>
          <p14:tracePt t="209499" x="7734300" y="4368800"/>
          <p14:tracePt t="209516" x="7740650" y="4368800"/>
          <p14:tracePt t="209532" x="7747000" y="4368800"/>
          <p14:tracePt t="209588" x="7747000" y="4362450"/>
          <p14:tracePt t="209595" x="7753350" y="4362450"/>
          <p14:tracePt t="209707" x="7753350" y="4356100"/>
          <p14:tracePt t="209715" x="7753350" y="4349750"/>
          <p14:tracePt t="209723" x="7747000" y="4349750"/>
          <p14:tracePt t="209733" x="7740650" y="4343400"/>
          <p14:tracePt t="209749" x="7721600" y="4330700"/>
          <p14:tracePt t="209766" x="7708900" y="4324350"/>
          <p14:tracePt t="209783" x="7696200" y="4318000"/>
          <p14:tracePt t="209799" x="7689850" y="4311650"/>
          <p14:tracePt t="209816" x="7683500" y="4311650"/>
          <p14:tracePt t="210059" x="7677150" y="4311650"/>
          <p14:tracePt t="210075" x="7677150" y="4305300"/>
          <p14:tracePt t="210083" x="7670800" y="4305300"/>
          <p14:tracePt t="210091" x="7664450" y="4305300"/>
          <p14:tracePt t="210101" x="7664450" y="4298950"/>
          <p14:tracePt t="210163" x="7658100" y="4298950"/>
          <p14:tracePt t="210173" x="7651750" y="4292600"/>
          <p14:tracePt t="210179" x="7645400" y="4292600"/>
          <p14:tracePt t="210189" x="7639050" y="4292600"/>
          <p14:tracePt t="210201" x="7632700" y="4292600"/>
          <p14:tracePt t="210217" x="7626350" y="4286250"/>
          <p14:tracePt t="210234" x="7620000" y="4286250"/>
          <p14:tracePt t="210291" x="7613650" y="4286250"/>
          <p14:tracePt t="210323" x="7607300" y="4286250"/>
          <p14:tracePt t="210339" x="7600950" y="4286250"/>
          <p14:tracePt t="210524" x="7607300" y="4286250"/>
          <p14:tracePt t="210532" x="7613650" y="4286250"/>
          <p14:tracePt t="210539" x="7626350" y="4286250"/>
          <p14:tracePt t="210548" x="7632700" y="4286250"/>
          <p14:tracePt t="210565" x="7670800" y="4279900"/>
          <p14:tracePt t="210582" x="7715250" y="4279900"/>
          <p14:tracePt t="210598" x="7804150" y="4279900"/>
          <p14:tracePt t="210615" x="7867650" y="4279900"/>
          <p14:tracePt t="210631" x="7950200" y="4279900"/>
          <p14:tracePt t="210648" x="7994650" y="4279900"/>
          <p14:tracePt t="210654" x="8001000" y="4273550"/>
          <p14:tracePt t="210665" x="8007350" y="4273550"/>
          <p14:tracePt t="210681" x="8013700" y="4273550"/>
          <p14:tracePt t="210724" x="8007350" y="4273550"/>
          <p14:tracePt t="210868" x="8013700" y="4267200"/>
          <p14:tracePt t="210876" x="8020050" y="4267200"/>
          <p14:tracePt t="210884" x="8026400" y="4260850"/>
          <p14:tracePt t="210904" x="8077200" y="4260850"/>
          <p14:tracePt t="210920" x="8185150" y="4260850"/>
          <p14:tracePt t="210937" x="8375650" y="4254500"/>
          <p14:tracePt t="210954" x="8585200" y="4254500"/>
          <p14:tracePt t="210971" x="8839200" y="4254500"/>
          <p14:tracePt t="210987" x="9556750" y="4241800"/>
          <p14:tracePt t="211004" x="10166350" y="4248150"/>
          <p14:tracePt t="211021" x="10693400" y="4216400"/>
          <p14:tracePt t="211037" x="11055350" y="4191000"/>
          <p14:tracePt t="211054" x="11245850" y="4171950"/>
          <p14:tracePt t="211070" x="11334750" y="4165600"/>
          <p14:tracePt t="211087" x="11353800" y="4165600"/>
          <p14:tracePt t="211171" x="11353800" y="4171950"/>
          <p14:tracePt t="211179" x="11353800" y="4178300"/>
          <p14:tracePt t="211188" x="11347450" y="4184650"/>
          <p14:tracePt t="211204" x="11309350" y="4222750"/>
          <p14:tracePt t="211221" x="11233150" y="4292600"/>
          <p14:tracePt t="211237" x="11125200" y="4394200"/>
          <p14:tracePt t="211254" x="10991850" y="4540250"/>
          <p14:tracePt t="211271" x="10839450" y="4711700"/>
          <p14:tracePt t="211287" x="10553700" y="4965700"/>
          <p14:tracePt t="211304" x="10166350" y="5207000"/>
          <p14:tracePt t="211321" x="9867900" y="5391150"/>
          <p14:tracePt t="211337" x="9671050" y="5505450"/>
          <p14:tracePt t="211354" x="9582150" y="5549900"/>
          <p14:tracePt t="211371" x="9525000" y="5575300"/>
          <p14:tracePt t="211387" x="9518650" y="5581650"/>
          <p14:tracePt t="211428" x="9525000" y="5581650"/>
          <p14:tracePt t="211438" x="9537700" y="5581650"/>
          <p14:tracePt t="211454" x="9550400" y="5581650"/>
          <p14:tracePt t="211471" x="9556750" y="5581650"/>
          <p14:tracePt t="211488" x="9569450" y="5581650"/>
          <p14:tracePt t="211504" x="9588500" y="5581650"/>
          <p14:tracePt t="211521" x="9632950" y="5594350"/>
          <p14:tracePt t="211538" x="9677400" y="5613400"/>
          <p14:tracePt t="211554" x="9709150" y="5626100"/>
          <p14:tracePt t="211603" x="9702800" y="5626100"/>
          <p14:tracePt t="211612" x="9696450" y="5626100"/>
          <p14:tracePt t="211621" x="9677400" y="5626100"/>
          <p14:tracePt t="211638" x="9645650" y="5626100"/>
          <p14:tracePt t="211654" x="9594850" y="5619750"/>
          <p14:tracePt t="211671" x="9556750" y="5613400"/>
          <p14:tracePt t="211688" x="9525000" y="5613400"/>
          <p14:tracePt t="211704" x="9518650" y="5613400"/>
          <p14:tracePt t="211721" x="9512300" y="5613400"/>
          <p14:tracePt t="211756" x="9525000" y="5613400"/>
          <p14:tracePt t="211771" x="9550400" y="5613400"/>
          <p14:tracePt t="211788" x="9575800" y="5613400"/>
          <p14:tracePt t="211827" x="9582150" y="5613400"/>
          <p14:tracePt t="211843" x="9582150" y="5619750"/>
          <p14:tracePt t="211854" x="9582150" y="5626100"/>
          <p14:tracePt t="211871" x="9569450" y="5626100"/>
          <p14:tracePt t="211888" x="9531350" y="5632450"/>
          <p14:tracePt t="211905" x="9474200" y="5632450"/>
          <p14:tracePt t="211921" x="9385300" y="5632450"/>
          <p14:tracePt t="211938" x="9309100" y="5632450"/>
          <p14:tracePt t="211955" x="9232900" y="5607050"/>
          <p14:tracePt t="211971" x="9213850" y="5588000"/>
          <p14:tracePt t="211988" x="9194800" y="5556250"/>
          <p14:tracePt t="212005" x="9188450" y="5505450"/>
          <p14:tracePt t="212021" x="9188450" y="5441950"/>
          <p14:tracePt t="212038" x="9188450" y="5365750"/>
          <p14:tracePt t="212055" x="9201150" y="5295900"/>
          <p14:tracePt t="212071" x="9207500" y="5238750"/>
          <p14:tracePt t="212088" x="9226550" y="5226050"/>
          <p14:tracePt t="212105" x="9258300" y="5226050"/>
          <p14:tracePt t="212121" x="9309100" y="5245100"/>
          <p14:tracePt t="212138" x="9391650" y="5289550"/>
          <p14:tracePt t="212141" x="9442450" y="5314950"/>
          <p14:tracePt t="212155" x="9480550" y="5340350"/>
          <p14:tracePt t="212171" x="9544050" y="5416550"/>
          <p14:tracePt t="212188" x="9556750" y="5467350"/>
          <p14:tracePt t="212205" x="9556750" y="5505450"/>
          <p14:tracePt t="212221" x="9544050" y="5537200"/>
          <p14:tracePt t="212238" x="9512300" y="5556250"/>
          <p14:tracePt t="212255" x="9474200" y="5562600"/>
          <p14:tracePt t="212271" x="9429750" y="5562600"/>
          <p14:tracePt t="212288" x="9391650" y="5562600"/>
          <p14:tracePt t="212305" x="9366250" y="5562600"/>
          <p14:tracePt t="212322" x="9347200" y="5562600"/>
          <p14:tracePt t="212452" x="9347200" y="5568950"/>
          <p14:tracePt t="212477" x="9347200" y="5575300"/>
          <p14:tracePt t="212493" x="9353550" y="5575300"/>
          <p14:tracePt t="212517" x="9353550" y="5581650"/>
          <p14:tracePt t="212525" x="9359900" y="5588000"/>
          <p14:tracePt t="212549" x="9366250" y="5594350"/>
          <p14:tracePt t="212941" x="9366250" y="5600700"/>
          <p14:tracePt t="212957" x="9366250" y="5607050"/>
          <p14:tracePt t="212973" x="9366250" y="5613400"/>
          <p14:tracePt t="212980" x="9372600" y="5619750"/>
          <p14:tracePt t="212988" x="9372600" y="5626100"/>
          <p14:tracePt t="213004" x="9372600" y="5632450"/>
          <p14:tracePt t="213020" x="9372600" y="5638800"/>
          <p14:tracePt t="213068" x="9366250" y="5645150"/>
          <p14:tracePt t="213085" x="9359900" y="5645150"/>
          <p14:tracePt t="213092" x="9353550" y="5651500"/>
          <p14:tracePt t="213101" x="9340850" y="5651500"/>
          <p14:tracePt t="213116" x="9309100" y="5664200"/>
          <p14:tracePt t="213132" x="9264650" y="5676900"/>
          <p14:tracePt t="213149" x="9188450" y="5689600"/>
          <p14:tracePt t="213165" x="9086850" y="5702300"/>
          <p14:tracePt t="213182" x="8928100" y="5702300"/>
          <p14:tracePt t="213199" x="8712200" y="5702300"/>
          <p14:tracePt t="213215" x="8496300" y="5689600"/>
          <p14:tracePt t="213232" x="8331200" y="5689600"/>
          <p14:tracePt t="213249" x="8178800" y="5683250"/>
          <p14:tracePt t="213265" x="8013700" y="5664200"/>
          <p14:tracePt t="213282" x="7829550" y="5651500"/>
          <p14:tracePt t="213299" x="7664450" y="5607050"/>
          <p14:tracePt t="213315" x="7486650" y="5562600"/>
          <p14:tracePt t="213332" x="7232650" y="5480050"/>
          <p14:tracePt t="213349" x="7048500" y="5416550"/>
          <p14:tracePt t="213365" x="6851650" y="5340350"/>
          <p14:tracePt t="213382" x="6642100" y="5257800"/>
          <p14:tracePt t="213399" x="6451600" y="5162550"/>
          <p14:tracePt t="213416" x="6261100" y="5054600"/>
          <p14:tracePt t="213432" x="6115050" y="4965700"/>
          <p14:tracePt t="213449" x="5988050" y="4889500"/>
          <p14:tracePt t="213465" x="5861050" y="4838700"/>
          <p14:tracePt t="213482" x="5721350" y="4806950"/>
          <p14:tracePt t="213499" x="5568950" y="4787900"/>
          <p14:tracePt t="213516" x="5429250" y="4787900"/>
          <p14:tracePt t="213532" x="5391150" y="4794250"/>
          <p14:tracePt t="213549" x="5372100" y="4806950"/>
          <p14:tracePt t="213566" x="5365750" y="4819650"/>
          <p14:tracePt t="213582" x="5365750" y="4826000"/>
          <p14:tracePt t="213940" x="5372100" y="4826000"/>
          <p14:tracePt t="213949" x="5372100" y="4819650"/>
          <p14:tracePt t="213956" x="5359400" y="4819650"/>
          <p14:tracePt t="213964" x="5346700" y="4819650"/>
          <p14:tracePt t="213980" x="5314950" y="4806950"/>
          <p14:tracePt t="213997" x="5257800" y="4768850"/>
          <p14:tracePt t="214013" x="5175250" y="4737100"/>
          <p14:tracePt t="214030" x="5054600" y="4686300"/>
          <p14:tracePt t="214047" x="4889500" y="4622800"/>
          <p14:tracePt t="214064" x="4724400" y="4584700"/>
          <p14:tracePt t="214080" x="4514850" y="4546600"/>
          <p14:tracePt t="214097" x="4165600" y="4502150"/>
          <p14:tracePt t="214114" x="3670300" y="4438650"/>
          <p14:tracePt t="214130" x="3263900" y="4387850"/>
          <p14:tracePt t="214147" x="2978150" y="4368800"/>
          <p14:tracePt t="214164" x="2794000" y="4349750"/>
          <p14:tracePt t="214166" x="2717800" y="4343400"/>
          <p14:tracePt t="214180" x="2609850" y="4337050"/>
          <p14:tracePt t="214197" x="2552700" y="4330700"/>
          <p14:tracePt t="214214" x="2527300" y="4330700"/>
          <p14:tracePt t="214230" x="2520950" y="4330700"/>
          <p14:tracePt t="214821" x="2514600" y="4330700"/>
          <p14:tracePt t="214830" x="2508250" y="4330700"/>
          <p14:tracePt t="214838" x="2508250" y="4324350"/>
          <p14:tracePt t="214847" x="2501900" y="4311650"/>
          <p14:tracePt t="214860" x="2476500" y="4279900"/>
          <p14:tracePt t="214877" x="2444750" y="4197350"/>
          <p14:tracePt t="214894" x="2413000" y="4076700"/>
          <p14:tracePt t="214910" x="2387600" y="3892550"/>
          <p14:tracePt t="214927" x="2362200" y="3670300"/>
          <p14:tracePt t="214944" x="2292350" y="3333750"/>
          <p14:tracePt t="214960" x="2216150" y="3092450"/>
          <p14:tracePt t="214977" x="2159000" y="2927350"/>
          <p14:tracePt t="214994" x="2095500" y="2800350"/>
          <p14:tracePt t="215010" x="2012950" y="2654300"/>
          <p14:tracePt t="215027" x="1885950" y="2489200"/>
          <p14:tracePt t="215044" x="1752600" y="2324100"/>
          <p14:tracePt t="215060" x="1644650" y="2216150"/>
          <p14:tracePt t="215077" x="1549400" y="2127250"/>
          <p14:tracePt t="215094" x="1473200" y="2076450"/>
          <p14:tracePt t="215110" x="1390650" y="2019300"/>
          <p14:tracePt t="215127" x="1314450" y="1987550"/>
          <p14:tracePt t="215144" x="1270000" y="1949450"/>
          <p14:tracePt t="215161" x="1231900" y="1917700"/>
          <p14:tracePt t="215165" x="1219200" y="1898650"/>
          <p14:tracePt t="215177" x="1212850" y="1879600"/>
          <p14:tracePt t="215194" x="1193800" y="1847850"/>
          <p14:tracePt t="215210" x="1168400" y="1809750"/>
          <p14:tracePt t="215227" x="1136650" y="1771650"/>
          <p14:tracePt t="215245" x="1123950" y="1733550"/>
          <p14:tracePt t="215261" x="1123950" y="1701800"/>
          <p14:tracePt t="215277" x="1104900" y="1676400"/>
          <p14:tracePt t="215294" x="1085850" y="1644650"/>
          <p14:tracePt t="215311" x="1079500" y="1631950"/>
          <p14:tracePt t="215327" x="1066800" y="1625600"/>
          <p14:tracePt t="215344" x="1060450" y="1625600"/>
          <p14:tracePt t="215494" x="1060450" y="1631950"/>
          <p14:tracePt t="215503" x="1060450" y="1638300"/>
          <p14:tracePt t="215511" x="1060450" y="1651000"/>
          <p14:tracePt t="215528" x="1054100" y="1682750"/>
          <p14:tracePt t="215544" x="1054100" y="1758950"/>
          <p14:tracePt t="215561" x="1060450" y="1885950"/>
          <p14:tracePt t="215577" x="1060450" y="2082800"/>
          <p14:tracePt t="215594" x="1060450" y="2387600"/>
          <p14:tracePt t="215611" x="1022350" y="2768600"/>
          <p14:tracePt t="215627" x="1022350" y="3181350"/>
          <p14:tracePt t="215645" x="1123950" y="3765550"/>
          <p14:tracePt t="215661" x="1244600" y="4044950"/>
          <p14:tracePt t="215677" x="1352550" y="4197350"/>
          <p14:tracePt t="215694" x="1466850" y="4318000"/>
          <p14:tracePt t="215711" x="1511300" y="4356100"/>
          <p14:tracePt t="215727" x="1574800" y="4400550"/>
          <p14:tracePt t="215744" x="1581150" y="4413250"/>
          <p14:tracePt t="215761" x="1574800" y="4413250"/>
          <p14:tracePt t="215778" x="1581150" y="4413250"/>
          <p14:tracePt t="215794" x="1593850" y="4413250"/>
          <p14:tracePt t="215811" x="1619250" y="4432300"/>
          <p14:tracePt t="215828" x="1631950" y="4445000"/>
          <p14:tracePt t="215845" x="1657350" y="4470400"/>
          <p14:tracePt t="215861" x="1682750" y="4483100"/>
          <p14:tracePt t="215878" x="1733550" y="4502150"/>
          <p14:tracePt t="215894" x="1790700" y="4521200"/>
          <p14:tracePt t="215911" x="1841500" y="4540250"/>
          <p14:tracePt t="215928" x="1866900" y="4546600"/>
          <p14:tracePt t="215945" x="1873250" y="4552950"/>
          <p14:tracePt t="215978" x="1879600" y="4552950"/>
          <p14:tracePt t="215995" x="1885950" y="4552950"/>
          <p14:tracePt t="216011" x="1885950" y="4540250"/>
          <p14:tracePt t="216028" x="1879600" y="4533900"/>
          <p14:tracePt t="216045" x="1873250" y="4521200"/>
          <p14:tracePt t="216061" x="1866900" y="4514850"/>
          <p14:tracePt t="216078" x="1860550" y="4514850"/>
          <p14:tracePt t="216214" x="1860550" y="4508500"/>
          <p14:tracePt t="216222" x="1866900" y="4508500"/>
          <p14:tracePt t="216230" x="1866900" y="4502150"/>
          <p14:tracePt t="216245" x="1866900" y="4495800"/>
          <p14:tracePt t="216262" x="1866900" y="4483100"/>
          <p14:tracePt t="216278" x="1873250" y="4470400"/>
          <p14:tracePt t="216295" x="1873250" y="4464050"/>
          <p14:tracePt t="216312" x="1879600" y="4464050"/>
          <p14:tracePt t="216328" x="1879600" y="4457700"/>
          <p14:tracePt t="216390" x="1879600" y="4451350"/>
          <p14:tracePt t="216400" x="1879600" y="4445000"/>
          <p14:tracePt t="216407" x="1885950" y="4445000"/>
          <p14:tracePt t="216422" x="1892300" y="4432300"/>
          <p14:tracePt t="216430" x="1898650" y="4425950"/>
          <p14:tracePt t="216446" x="1898650" y="4419600"/>
          <p14:tracePt t="216461" x="1905000" y="4413250"/>
          <p14:tracePt t="216598" x="1905000" y="4406900"/>
          <p14:tracePt t="216630" x="1905000" y="4400550"/>
          <p14:tracePt t="216647" x="1905000" y="4394200"/>
          <p14:tracePt t="216662" x="1905000" y="4387850"/>
          <p14:tracePt t="216678" x="1905000" y="4381500"/>
          <p14:tracePt t="216727" x="1905000" y="4375150"/>
          <p14:tracePt t="216742" x="1905000" y="4368800"/>
          <p14:tracePt t="216758" x="1898650" y="4368800"/>
          <p14:tracePt t="216768" x="1898650" y="4362450"/>
          <p14:tracePt t="216790" x="1892300" y="4362450"/>
          <p14:tracePt t="216806" x="1892300" y="4356100"/>
          <p14:tracePt t="217086" x="1892300" y="4349750"/>
          <p14:tracePt t="217126" x="1892300" y="4343400"/>
          <p14:tracePt t="217133" x="1898650" y="4343400"/>
          <p14:tracePt t="217143" x="1905000" y="4337050"/>
          <p14:tracePt t="217160" x="1924050" y="4337050"/>
          <p14:tracePt t="217176" x="1981200" y="4337050"/>
          <p14:tracePt t="217193" x="2082800" y="4337050"/>
          <p14:tracePt t="217209" x="2197100" y="4356100"/>
          <p14:tracePt t="217226" x="2298700" y="4362450"/>
          <p14:tracePt t="217243" x="2368550" y="4375150"/>
          <p14:tracePt t="217260" x="2406650" y="4381500"/>
          <p14:tracePt t="217276" x="2419350" y="4387850"/>
          <p14:tracePt t="217311" x="2419350" y="4394200"/>
          <p14:tracePt t="217583" x="2419350" y="4400550"/>
          <p14:tracePt t="217591" x="2419350" y="4406900"/>
          <p14:tracePt t="217598" x="2419350" y="4413250"/>
          <p14:tracePt t="217607" x="2419350" y="4419600"/>
          <p14:tracePt t="217624" x="2419350" y="4425950"/>
          <p14:tracePt t="217640" x="2425700" y="4451350"/>
          <p14:tracePt t="217657" x="2444750" y="4470400"/>
          <p14:tracePt t="217674" x="2457450" y="4502150"/>
          <p14:tracePt t="217691" x="2463800" y="4521200"/>
          <p14:tracePt t="217694" x="2463800" y="4527550"/>
          <p14:tracePt t="217707" x="2470150" y="4533900"/>
          <p14:tracePt t="217727" x="2470150" y="4540250"/>
          <p14:tracePt t="218335" x="2476500" y="4540250"/>
          <p14:tracePt t="218455" x="2482850" y="4540250"/>
          <p14:tracePt t="218479" x="2489200" y="4540250"/>
          <p14:tracePt t="218487" x="2501900" y="4540250"/>
          <p14:tracePt t="218495" x="2508250" y="4552950"/>
          <p14:tracePt t="218510" x="2552700" y="4572000"/>
          <p14:tracePt t="218526" x="2622550" y="4597400"/>
          <p14:tracePt t="218543" x="2743200" y="4629150"/>
          <p14:tracePt t="218559" x="2876550" y="4673600"/>
          <p14:tracePt t="218576" x="3003550" y="4711700"/>
          <p14:tracePt t="218593" x="3130550" y="4743450"/>
          <p14:tracePt t="218609" x="3232150" y="4775200"/>
          <p14:tracePt t="218626" x="3333750" y="4819650"/>
          <p14:tracePt t="218643" x="3460750" y="4851400"/>
          <p14:tracePt t="218659" x="3587750" y="4883150"/>
          <p14:tracePt t="218676" x="3708400" y="4908550"/>
          <p14:tracePt t="218679" x="3765550" y="4921250"/>
          <p14:tracePt t="218693" x="3822700" y="4927600"/>
          <p14:tracePt t="218710" x="3930650" y="4946650"/>
          <p14:tracePt t="218726" x="4133850" y="4972050"/>
          <p14:tracePt t="218743" x="4273550" y="4972050"/>
          <p14:tracePt t="218759" x="4413250" y="4972050"/>
          <p14:tracePt t="218776" x="4527550" y="4972050"/>
          <p14:tracePt t="218793" x="4622800" y="4965700"/>
          <p14:tracePt t="218810" x="4743450" y="4946650"/>
          <p14:tracePt t="218827" x="4876800" y="4908550"/>
          <p14:tracePt t="218843" x="5010150" y="4876800"/>
          <p14:tracePt t="218860" x="5149850" y="4819650"/>
          <p14:tracePt t="218876" x="5289550" y="4749800"/>
          <p14:tracePt t="218893" x="5441950" y="4673600"/>
          <p14:tracePt t="218911" x="5632450" y="4584700"/>
          <p14:tracePt t="218926" x="5746750" y="4533900"/>
          <p14:tracePt t="218943" x="5842000" y="4470400"/>
          <p14:tracePt t="218960" x="5930900" y="4400550"/>
          <p14:tracePt t="218976" x="5988050" y="4305300"/>
          <p14:tracePt t="218993" x="6026150" y="4222750"/>
          <p14:tracePt t="219010" x="6045200" y="4140200"/>
          <p14:tracePt t="219026" x="6064250" y="4083050"/>
          <p14:tracePt t="219043" x="6076950" y="4019550"/>
          <p14:tracePt t="219060" x="6076950" y="3956050"/>
          <p14:tracePt t="219076" x="6076950" y="3898900"/>
          <p14:tracePt t="219093" x="6076950" y="3835400"/>
          <p14:tracePt t="219110" x="6057900" y="3727450"/>
          <p14:tracePt t="219127" x="6019800" y="3657600"/>
          <p14:tracePt t="219143" x="5962650" y="3581400"/>
          <p14:tracePt t="219160" x="5848350" y="3479800"/>
          <p14:tracePt t="219177" x="5702300" y="3365500"/>
          <p14:tracePt t="219193" x="5480050" y="3213100"/>
          <p14:tracePt t="219210" x="5232400" y="3073400"/>
          <p14:tracePt t="219227" x="5022850" y="2965450"/>
          <p14:tracePt t="219243" x="4826000" y="2876550"/>
          <p14:tracePt t="219260" x="4641850" y="2787650"/>
          <p14:tracePt t="219277" x="4406900" y="2679700"/>
          <p14:tracePt t="219293" x="4184650" y="2597150"/>
          <p14:tracePt t="219310" x="3886200" y="2508250"/>
          <p14:tracePt t="219327" x="3714750" y="2476500"/>
          <p14:tracePt t="219343" x="3556000" y="2463800"/>
          <p14:tracePt t="219360" x="3397250" y="2463800"/>
          <p14:tracePt t="219377" x="3257550" y="2470150"/>
          <p14:tracePt t="219393" x="3149600" y="2514600"/>
          <p14:tracePt t="219410" x="3048000" y="2565400"/>
          <p14:tracePt t="219427" x="2965450" y="2590800"/>
          <p14:tracePt t="219443" x="2876550" y="2641600"/>
          <p14:tracePt t="219460" x="2800350" y="2673350"/>
          <p14:tracePt t="219477" x="2736850" y="2717800"/>
          <p14:tracePt t="219494" x="2679700" y="2787650"/>
          <p14:tracePt t="219510" x="2616200" y="2895600"/>
          <p14:tracePt t="219527" x="2590800" y="2965450"/>
          <p14:tracePt t="219544" x="2571750" y="3028950"/>
          <p14:tracePt t="219560" x="2559050" y="3060700"/>
          <p14:tracePt t="219577" x="2559050" y="3098800"/>
          <p14:tracePt t="219594" x="2559050" y="3130550"/>
          <p14:tracePt t="219610" x="2559050" y="3162300"/>
          <p14:tracePt t="219627" x="2559050" y="3181350"/>
          <p14:tracePt t="219644" x="2559050" y="3187700"/>
          <p14:tracePt t="219660" x="2559050" y="3194050"/>
          <p14:tracePt t="219694" x="2559050" y="3200400"/>
          <p14:tracePt t="219759" x="2559050" y="3206750"/>
          <p14:tracePt t="219775" x="2559050" y="3213100"/>
          <p14:tracePt t="219791" x="2559050" y="3219450"/>
          <p14:tracePt t="219816" x="2559050" y="3225800"/>
          <p14:tracePt t="219823" x="2559050" y="3232150"/>
          <p14:tracePt t="219848" x="2559050" y="3238500"/>
          <p14:tracePt t="219855" x="2559050" y="3244850"/>
          <p14:tracePt t="219864" x="2559050" y="3257550"/>
          <p14:tracePt t="219877" x="2552700" y="3270250"/>
          <p14:tracePt t="219894" x="2546350" y="3289300"/>
          <p14:tracePt t="219911" x="2540000" y="3327400"/>
          <p14:tracePt t="219927" x="2540000" y="3346450"/>
          <p14:tracePt t="219944" x="2540000" y="3378200"/>
          <p14:tracePt t="219961" x="2540000" y="3409950"/>
          <p14:tracePt t="219977" x="2533650" y="3448050"/>
          <p14:tracePt t="219994" x="2533650" y="3467100"/>
          <p14:tracePt t="220011" x="2533650" y="3486150"/>
          <p14:tracePt t="220027" x="2533650" y="3505200"/>
          <p14:tracePt t="220044" x="2533650" y="3524250"/>
          <p14:tracePt t="220061" x="2533650" y="3556000"/>
          <p14:tracePt t="220077" x="2533650" y="3581400"/>
          <p14:tracePt t="220094" x="2533650" y="3606800"/>
          <p14:tracePt t="220111" x="2533650" y="3663950"/>
          <p14:tracePt t="220127" x="2533650" y="3708400"/>
          <p14:tracePt t="220144" x="2533650" y="3740150"/>
          <p14:tracePt t="220161" x="2533650" y="3771900"/>
          <p14:tracePt t="220178" x="2533650" y="3810000"/>
          <p14:tracePt t="220194" x="2533650" y="3835400"/>
          <p14:tracePt t="220211" x="2533650" y="3860800"/>
          <p14:tracePt t="220227" x="2533650" y="3879850"/>
          <p14:tracePt t="220244" x="2533650" y="3898900"/>
          <p14:tracePt t="220261" x="2533650" y="3911600"/>
          <p14:tracePt t="220277" x="2533650" y="3930650"/>
          <p14:tracePt t="220295" x="2533650" y="3956050"/>
          <p14:tracePt t="220311" x="2533650" y="3968750"/>
          <p14:tracePt t="220328" x="2533650" y="3987800"/>
          <p14:tracePt t="220344" x="2533650" y="3994150"/>
          <p14:tracePt t="220361" x="2533650" y="4000500"/>
          <p14:tracePt t="221625" x="2527300" y="4006850"/>
          <p14:tracePt t="221633" x="2527300" y="4025900"/>
          <p14:tracePt t="221641" x="2527300" y="4032250"/>
          <p14:tracePt t="221651" x="2527300" y="4051300"/>
          <p14:tracePt t="221667" x="2527300" y="4070350"/>
          <p14:tracePt t="221684" x="2527300" y="4095750"/>
          <p14:tracePt t="221700" x="2533650" y="4127500"/>
          <p14:tracePt t="221717" x="2552700" y="4165600"/>
          <p14:tracePt t="221734" x="2578100" y="4210050"/>
          <p14:tracePt t="221739" x="2597150" y="4235450"/>
          <p14:tracePt t="221751" x="2609850" y="4254500"/>
          <p14:tracePt t="221768" x="2654300" y="4298950"/>
          <p14:tracePt t="221784" x="2679700" y="4305300"/>
          <p14:tracePt t="221801" x="2698750" y="4324350"/>
          <p14:tracePt t="221817" x="2711450" y="4330700"/>
          <p14:tracePt t="221834" x="2730500" y="4337050"/>
          <p14:tracePt t="221851" x="2736850" y="4343400"/>
          <p14:tracePt t="221867" x="2781300" y="4368800"/>
          <p14:tracePt t="221884" x="2832100" y="4387850"/>
          <p14:tracePt t="221901" x="2895600" y="4413250"/>
          <p14:tracePt t="221917" x="2946400" y="4438650"/>
          <p14:tracePt t="221934" x="2978150" y="4457700"/>
          <p14:tracePt t="221951" x="3003550" y="4464050"/>
          <p14:tracePt t="221967" x="3016250" y="4464050"/>
          <p14:tracePt t="221984" x="3022600" y="4464050"/>
          <p14:tracePt t="222001" x="3028950" y="4464050"/>
          <p14:tracePt t="222017" x="3035300" y="4457700"/>
          <p14:tracePt t="222034" x="3041650" y="4457700"/>
          <p14:tracePt t="222051" x="3048000" y="4457700"/>
          <p14:tracePt t="222084" x="3054350" y="4457700"/>
          <p14:tracePt t="222101" x="3060700" y="4457700"/>
          <p14:tracePt t="222118" x="3086100" y="4457700"/>
          <p14:tracePt t="222134" x="3124200" y="4457700"/>
          <p14:tracePt t="222151" x="3181350" y="4464050"/>
          <p14:tracePt t="222167" x="3244850" y="4464050"/>
          <p14:tracePt t="222184" x="3365500" y="4451350"/>
          <p14:tracePt t="222201" x="3460750" y="4432300"/>
          <p14:tracePt t="222218" x="3549650" y="4381500"/>
          <p14:tracePt t="222234" x="3625850" y="4330700"/>
          <p14:tracePt t="222251" x="3695700" y="4273550"/>
          <p14:tracePt t="222268" x="3752850" y="4222750"/>
          <p14:tracePt t="222284" x="3784600" y="4184650"/>
          <p14:tracePt t="222301" x="3797300" y="4171950"/>
          <p14:tracePt t="222318" x="3803650" y="4159250"/>
          <p14:tracePt t="222377" x="3803650" y="4152900"/>
          <p14:tracePt t="222385" x="3810000" y="4152900"/>
          <p14:tracePt t="222393" x="3816350" y="4152900"/>
          <p14:tracePt t="222401" x="3822700" y="4152900"/>
          <p14:tracePt t="222418" x="3822700" y="4146550"/>
          <p14:tracePt t="222434" x="3829050" y="4140200"/>
          <p14:tracePt t="222451" x="3835400" y="4140200"/>
          <p14:tracePt t="222485" x="3848100" y="4140200"/>
          <p14:tracePt t="222501" x="3860800" y="4140200"/>
          <p14:tracePt t="222518" x="3873500" y="4140200"/>
          <p14:tracePt t="222535" x="3879850" y="4133850"/>
          <p14:tracePt t="222551" x="3886200" y="4133850"/>
          <p14:tracePt t="222601" x="3879850" y="4133850"/>
          <p14:tracePt t="222616" x="3873500" y="4133850"/>
          <p14:tracePt t="222624" x="3860800" y="4133850"/>
          <p14:tracePt t="222640" x="3854450" y="4140200"/>
          <p14:tracePt t="222651" x="3841750" y="4140200"/>
          <p14:tracePt t="222668" x="3829050" y="4152900"/>
          <p14:tracePt t="222685" x="3822700" y="4152900"/>
          <p14:tracePt t="222701" x="3803650" y="4165600"/>
          <p14:tracePt t="222718" x="3790950" y="4171950"/>
          <p14:tracePt t="222735" x="3784600" y="4171950"/>
          <p14:tracePt t="222752" x="3778250" y="4171950"/>
          <p14:tracePt t="222793" x="3778250" y="4178300"/>
          <p14:tracePt t="222801" x="3771900" y="4178300"/>
          <p14:tracePt t="222808" x="3765550" y="4178300"/>
          <p14:tracePt t="222818" x="3740150" y="4178300"/>
          <p14:tracePt t="222835" x="3702050" y="4184650"/>
          <p14:tracePt t="222851" x="3670300" y="4197350"/>
          <p14:tracePt t="222868" x="3657600" y="4203700"/>
          <p14:tracePt t="222885" x="3632200" y="4216400"/>
          <p14:tracePt t="222901" x="3619500" y="4222750"/>
          <p14:tracePt t="222918" x="3606800" y="4235450"/>
          <p14:tracePt t="222935" x="3587750" y="4241800"/>
          <p14:tracePt t="222951" x="3581400" y="4248150"/>
          <p14:tracePt t="223001" x="3575050" y="4248150"/>
          <p14:tracePt t="223025" x="3562350" y="4248150"/>
          <p14:tracePt t="223033" x="3556000" y="4248150"/>
          <p14:tracePt t="223041" x="3556000" y="4241800"/>
          <p14:tracePt t="223052" x="3549650" y="4235450"/>
          <p14:tracePt t="223068" x="3536950" y="4235450"/>
          <p14:tracePt t="223113" x="3536950" y="4229100"/>
          <p14:tracePt t="223129" x="3530600" y="4222750"/>
          <p14:tracePt t="223145" x="3524250" y="4216400"/>
          <p14:tracePt t="223169" x="3517900" y="4210050"/>
          <p14:tracePt t="223250" x="3536950" y="4216400"/>
          <p14:tracePt t="223258" x="3549650" y="4216400"/>
          <p14:tracePt t="223269" x="3575050" y="4222750"/>
          <p14:tracePt t="223285" x="3638550" y="4235450"/>
          <p14:tracePt t="223302" x="3727450" y="4254500"/>
          <p14:tracePt t="223318" x="3835400" y="4267200"/>
          <p14:tracePt t="223335" x="3975100" y="4279900"/>
          <p14:tracePt t="223353" x="4184650" y="4267200"/>
          <p14:tracePt t="223368" x="4305300" y="4235450"/>
          <p14:tracePt t="223385" x="4387850" y="4203700"/>
          <p14:tracePt t="223402" x="4451350" y="4184650"/>
          <p14:tracePt t="223419" x="4489450" y="4178300"/>
          <p14:tracePt t="223435" x="4521200" y="4178300"/>
          <p14:tracePt t="223610" x="4521200" y="4184650"/>
          <p14:tracePt t="223618" x="4521200" y="4191000"/>
          <p14:tracePt t="223625" x="4521200" y="4197350"/>
          <p14:tracePt t="223636" x="4514850" y="4203700"/>
          <p14:tracePt t="223652" x="4508500" y="4222750"/>
          <p14:tracePt t="223669" x="4502150" y="4254500"/>
          <p14:tracePt t="223686" x="4483100" y="4286250"/>
          <p14:tracePt t="223702" x="4464050" y="4330700"/>
          <p14:tracePt t="223719" x="4432300" y="4368800"/>
          <p14:tracePt t="223735" x="4400550" y="4419600"/>
          <p14:tracePt t="223752" x="4362450" y="4464050"/>
          <p14:tracePt t="223769" x="4362450" y="4476750"/>
          <p14:tracePt t="223850" x="4356100" y="4483100"/>
          <p14:tracePt t="223858" x="4356100" y="4489450"/>
          <p14:tracePt t="223869" x="4349750" y="4495800"/>
          <p14:tracePt t="223886" x="4343400" y="4521200"/>
          <p14:tracePt t="223903" x="4330700" y="4552950"/>
          <p14:tracePt t="223919" x="4318000" y="4578350"/>
          <p14:tracePt t="223936" x="4318000" y="4597400"/>
          <p14:tracePt t="223953" x="4337050" y="4629150"/>
          <p14:tracePt t="223969" x="4368800" y="4641850"/>
          <p14:tracePt t="223986" x="4419600" y="4654550"/>
          <p14:tracePt t="224003" x="4495800" y="4660900"/>
          <p14:tracePt t="224019" x="4572000" y="4660900"/>
          <p14:tracePt t="224036" x="4686300" y="4629150"/>
          <p14:tracePt t="224052" x="4794250" y="4584700"/>
          <p14:tracePt t="224069" x="4889500" y="4546600"/>
          <p14:tracePt t="224086" x="4946650" y="4514850"/>
          <p14:tracePt t="224102" x="4978400" y="4489450"/>
          <p14:tracePt t="224119" x="5003800" y="4476750"/>
          <p14:tracePt t="224136" x="5016500" y="4451350"/>
          <p14:tracePt t="224153" x="5041900" y="4432300"/>
          <p14:tracePt t="224169" x="5067300" y="4381500"/>
          <p14:tracePt t="224186" x="5086350" y="4356100"/>
          <p14:tracePt t="224202" x="5099050" y="4330700"/>
          <p14:tracePt t="224219" x="5105400" y="4324350"/>
          <p14:tracePt t="224236" x="5118100" y="4311650"/>
          <p14:tracePt t="224253" x="5130800" y="4292600"/>
          <p14:tracePt t="224269" x="5149850" y="4273550"/>
          <p14:tracePt t="224286" x="5162550" y="4248150"/>
          <p14:tracePt t="224303" x="5181600" y="4235450"/>
          <p14:tracePt t="224319" x="5187950" y="4222750"/>
          <p14:tracePt t="224353" x="5187950" y="4216400"/>
          <p14:tracePt t="224394" x="5187950" y="4210050"/>
          <p14:tracePt t="224417" x="5194300" y="4210050"/>
          <p14:tracePt t="224578" x="5187950" y="4210050"/>
          <p14:tracePt t="224594" x="5181600" y="4210050"/>
          <p14:tracePt t="224602" x="5175250" y="4210050"/>
          <p14:tracePt t="224618" x="5168900" y="4210050"/>
          <p14:tracePt t="224627" x="5162550" y="4210050"/>
          <p14:tracePt t="224642" x="5162550" y="4203700"/>
          <p14:tracePt t="224658" x="5156200" y="4203700"/>
          <p14:tracePt t="224762" x="5156200" y="4197350"/>
          <p14:tracePt t="224779" x="5162550" y="4191000"/>
          <p14:tracePt t="224786" x="5168900" y="4191000"/>
          <p14:tracePt t="224802" x="5168900" y="4184650"/>
          <p14:tracePt t="224811" x="5175250" y="4178300"/>
          <p14:tracePt t="224827" x="5181600" y="4171950"/>
          <p14:tracePt t="225018" x="5175250" y="4171950"/>
          <p14:tracePt t="225034" x="5162550" y="4171950"/>
          <p14:tracePt t="225042" x="5156200" y="4171950"/>
          <p14:tracePt t="225050" x="5143500" y="4171950"/>
          <p14:tracePt t="225059" x="5130800" y="4171950"/>
          <p14:tracePt t="225076" x="5111750" y="4171950"/>
          <p14:tracePt t="225093" x="5092700" y="4171950"/>
          <p14:tracePt t="225109" x="5073650" y="4171950"/>
          <p14:tracePt t="225126" x="5048250" y="4171950"/>
          <p14:tracePt t="225143" x="5010150" y="4171950"/>
          <p14:tracePt t="225159" x="4965700" y="4171950"/>
          <p14:tracePt t="225176" x="4908550" y="4178300"/>
          <p14:tracePt t="225194" x="4857750" y="4178300"/>
          <p14:tracePt t="225209" x="4826000" y="4178300"/>
          <p14:tracePt t="225226" x="4806950" y="4178300"/>
          <p14:tracePt t="225243" x="4768850" y="4178300"/>
          <p14:tracePt t="225259" x="4724400" y="4165600"/>
          <p14:tracePt t="225276" x="4692650" y="4140200"/>
          <p14:tracePt t="225293" x="4660900" y="4121150"/>
          <p14:tracePt t="225309" x="4603750" y="4089400"/>
          <p14:tracePt t="225326" x="4514850" y="4051300"/>
          <p14:tracePt t="225343" x="4413250" y="4019550"/>
          <p14:tracePt t="225359" x="4343400" y="4019550"/>
          <p14:tracePt t="225376" x="4305300" y="4019550"/>
          <p14:tracePt t="225393" x="4279900" y="4032250"/>
          <p14:tracePt t="225409" x="4279900" y="4038600"/>
          <p14:tracePt t="225450" x="4273550" y="4038600"/>
          <p14:tracePt t="225460" x="4273550" y="4044950"/>
          <p14:tracePt t="225476" x="4260850" y="4044950"/>
          <p14:tracePt t="225493" x="4222750" y="4044950"/>
          <p14:tracePt t="225510" x="4171950" y="4051300"/>
          <p14:tracePt t="225526" x="4108450" y="4064000"/>
          <p14:tracePt t="225543" x="4019550" y="4076700"/>
          <p14:tracePt t="225560" x="3917950" y="4083050"/>
          <p14:tracePt t="225576" x="3841750" y="4089400"/>
          <p14:tracePt t="225593" x="3771900" y="4089400"/>
          <p14:tracePt t="225609" x="3752850" y="4089400"/>
          <p14:tracePt t="225626" x="3746500" y="4083050"/>
          <p14:tracePt t="225699" x="3746500" y="4076700"/>
          <p14:tracePt t="225723" x="3746500" y="4064000"/>
          <p14:tracePt t="225731" x="3746500" y="4057650"/>
          <p14:tracePt t="225738" x="3746500" y="4051300"/>
          <p14:tracePt t="225748" x="3740150" y="4038600"/>
          <p14:tracePt t="225760" x="3733800" y="4025900"/>
          <p14:tracePt t="225776" x="3721100" y="4000500"/>
          <p14:tracePt t="225793" x="3676650" y="3956050"/>
          <p14:tracePt t="225810" x="3632200" y="3956050"/>
          <p14:tracePt t="225826" x="3606800" y="4019550"/>
          <p14:tracePt t="225843" x="3606800" y="4146550"/>
          <p14:tracePt t="225860" x="3606800" y="4292600"/>
          <p14:tracePt t="225876" x="3657600" y="4419600"/>
          <p14:tracePt t="225893" x="3746500" y="4514850"/>
          <p14:tracePt t="225910" x="3829050" y="4584700"/>
          <p14:tracePt t="225927" x="3873500" y="4629150"/>
          <p14:tracePt t="225943" x="3898900" y="4641850"/>
          <p14:tracePt t="225960" x="3898900" y="4648200"/>
          <p14:tracePt t="225976" x="3886200" y="4648200"/>
          <p14:tracePt t="225994" x="3816350" y="4648200"/>
          <p14:tracePt t="226010" x="3759200" y="4629150"/>
          <p14:tracePt t="226027" x="3708400" y="4610100"/>
          <p14:tracePt t="226043" x="3670300" y="4603750"/>
          <p14:tracePt t="226060" x="3638550" y="4591050"/>
          <p14:tracePt t="226077" x="3613150" y="4584700"/>
          <p14:tracePt t="226093" x="3587750" y="4578350"/>
          <p14:tracePt t="226110" x="3562350" y="4565650"/>
          <p14:tracePt t="226127" x="3511550" y="4546600"/>
          <p14:tracePt t="226143" x="3429000" y="4521200"/>
          <p14:tracePt t="226160" x="3359150" y="4489450"/>
          <p14:tracePt t="226177" x="3282950" y="4451350"/>
          <p14:tracePt t="226193" x="3175000" y="4400550"/>
          <p14:tracePt t="226210" x="3105150" y="4368800"/>
          <p14:tracePt t="226227" x="3028950" y="4330700"/>
          <p14:tracePt t="226244" x="2990850" y="4305300"/>
          <p14:tracePt t="226260" x="2984500" y="4298950"/>
          <p14:tracePt t="226277" x="2984500" y="4286250"/>
          <p14:tracePt t="226294" x="2984500" y="4273550"/>
          <p14:tracePt t="226310" x="2978150" y="4254500"/>
          <p14:tracePt t="226327" x="2978150" y="4235450"/>
          <p14:tracePt t="226344" x="2971800" y="4203700"/>
          <p14:tracePt t="226360" x="2965450" y="4178300"/>
          <p14:tracePt t="226377" x="2959100" y="4146550"/>
          <p14:tracePt t="226394" x="2946400" y="4114800"/>
          <p14:tracePt t="226410" x="2940050" y="4089400"/>
          <p14:tracePt t="226427" x="2933700" y="4064000"/>
          <p14:tracePt t="226444" x="2933700" y="4025900"/>
          <p14:tracePt t="226460" x="2940050" y="3987800"/>
          <p14:tracePt t="226477" x="2965450" y="3943350"/>
          <p14:tracePt t="226494" x="2984500" y="3898900"/>
          <p14:tracePt t="226510" x="3003550" y="3867150"/>
          <p14:tracePt t="226527" x="3009900" y="3822700"/>
          <p14:tracePt t="226544" x="3022600" y="3765550"/>
          <p14:tracePt t="226560" x="3028950" y="3708400"/>
          <p14:tracePt t="226578" x="3035300" y="3644900"/>
          <p14:tracePt t="226594" x="3041650" y="3606800"/>
          <p14:tracePt t="226610" x="3048000" y="3575050"/>
          <p14:tracePt t="226627" x="3060700" y="3543300"/>
          <p14:tracePt t="226644" x="3079750" y="3524250"/>
          <p14:tracePt t="226660" x="3098800" y="3505200"/>
          <p14:tracePt t="226677" x="3117850" y="3492500"/>
          <p14:tracePt t="226694" x="3130550" y="3479800"/>
          <p14:tracePt t="226711" x="3143250" y="3473450"/>
          <p14:tracePt t="226727" x="3162300" y="3467100"/>
          <p14:tracePt t="226744" x="3187700" y="3454400"/>
          <p14:tracePt t="226761" x="3213100" y="3441700"/>
          <p14:tracePt t="226777" x="3251200" y="3435350"/>
          <p14:tracePt t="226794" x="3282950" y="3429000"/>
          <p14:tracePt t="226810" x="3321050" y="3422650"/>
          <p14:tracePt t="226827" x="3371850" y="3416300"/>
          <p14:tracePt t="226844" x="3416300" y="3416300"/>
          <p14:tracePt t="226861" x="3454400" y="3416300"/>
          <p14:tracePt t="226877" x="3486150" y="3416300"/>
          <p14:tracePt t="226894" x="3524250" y="3416300"/>
          <p14:tracePt t="226911" x="3568700" y="3429000"/>
          <p14:tracePt t="226927" x="3606800" y="3435350"/>
          <p14:tracePt t="226944" x="3644900" y="3441700"/>
          <p14:tracePt t="226961" x="3683000" y="3448050"/>
          <p14:tracePt t="226978" x="3778250" y="3473450"/>
          <p14:tracePt t="226994" x="3848100" y="3486150"/>
          <p14:tracePt t="227011" x="3917950" y="3492500"/>
          <p14:tracePt t="227027" x="3962400" y="3498850"/>
          <p14:tracePt t="227044" x="4000500" y="3505200"/>
          <p14:tracePt t="227061" x="4019550" y="3505200"/>
          <p14:tracePt t="227077" x="4032250" y="3511550"/>
          <p14:tracePt t="227094" x="4044950" y="3511550"/>
          <p14:tracePt t="227111" x="4057650" y="3511550"/>
          <p14:tracePt t="227128" x="4064000" y="3517900"/>
          <p14:tracePt t="227144" x="4070350" y="3524250"/>
          <p14:tracePt t="227161" x="4076700" y="3524250"/>
          <p14:tracePt t="227178" x="4102100" y="3543300"/>
          <p14:tracePt t="227194" x="4127500" y="3549650"/>
          <p14:tracePt t="227211" x="4159250" y="3562350"/>
          <p14:tracePt t="227228" x="4184650" y="3575050"/>
          <p14:tracePt t="227244" x="4216400" y="3581400"/>
          <p14:tracePt t="227261" x="4248150" y="3600450"/>
          <p14:tracePt t="227278" x="4286250" y="3613150"/>
          <p14:tracePt t="227294" x="4318000" y="3625850"/>
          <p14:tracePt t="227311" x="4349750" y="3638550"/>
          <p14:tracePt t="227328" x="4368800" y="3644900"/>
          <p14:tracePt t="227344" x="4400550" y="3657600"/>
          <p14:tracePt t="227361" x="4425950" y="3670300"/>
          <p14:tracePt t="227378" x="4483100" y="3689350"/>
          <p14:tracePt t="227394" x="4514850" y="3702050"/>
          <p14:tracePt t="227411" x="4540250" y="3708400"/>
          <p14:tracePt t="227428" x="4565650" y="3721100"/>
          <p14:tracePt t="227444" x="4578350" y="3721100"/>
          <p14:tracePt t="227461" x="4597400" y="3727450"/>
          <p14:tracePt t="227478" x="4622800" y="3740150"/>
          <p14:tracePt t="227495" x="4635500" y="3746500"/>
          <p14:tracePt t="227511" x="4654550" y="3752850"/>
          <p14:tracePt t="227528" x="4679950" y="3765550"/>
          <p14:tracePt t="227544" x="4699000" y="3771900"/>
          <p14:tracePt t="227561" x="4737100" y="3784600"/>
          <p14:tracePt t="227578" x="4800600" y="3816350"/>
          <p14:tracePt t="227595" x="4838700" y="3829050"/>
          <p14:tracePt t="227611" x="4870450" y="3841750"/>
          <p14:tracePt t="227628" x="4895850" y="3860800"/>
          <p14:tracePt t="227645" x="4908550" y="3873500"/>
          <p14:tracePt t="227661" x="4908550" y="3879850"/>
          <p14:tracePt t="227678" x="4914900" y="3886200"/>
          <p14:tracePt t="227695" x="4914900" y="3892550"/>
          <p14:tracePt t="227711" x="4921250" y="3905250"/>
          <p14:tracePt t="227728" x="4921250" y="3911600"/>
          <p14:tracePt t="227745" x="4921250" y="3924300"/>
          <p14:tracePt t="227761" x="4927600" y="3962400"/>
          <p14:tracePt t="227778" x="4927600" y="3994150"/>
          <p14:tracePt t="227795" x="4933950" y="4044950"/>
          <p14:tracePt t="227812" x="4933950" y="4076700"/>
          <p14:tracePt t="227828" x="4933950" y="4102100"/>
          <p14:tracePt t="227845" x="4927600" y="4121150"/>
          <p14:tracePt t="227862" x="4921250" y="4133850"/>
          <p14:tracePt t="227878" x="4914900" y="4140200"/>
          <p14:tracePt t="227895" x="4908550" y="4146550"/>
          <p14:tracePt t="227911" x="4895850" y="4146550"/>
          <p14:tracePt t="227928" x="4889500" y="4152900"/>
          <p14:tracePt t="227945" x="4876800" y="4165600"/>
          <p14:tracePt t="227962" x="4857750" y="4165600"/>
          <p14:tracePt t="227978" x="4845050" y="4178300"/>
          <p14:tracePt t="227995" x="4819650" y="4191000"/>
          <p14:tracePt t="228012" x="4800600" y="4210050"/>
          <p14:tracePt t="228028" x="4775200" y="4229100"/>
          <p14:tracePt t="228045" x="4756150" y="4241800"/>
          <p14:tracePt t="228062" x="4730750" y="4254500"/>
          <p14:tracePt t="228078" x="4705350" y="4267200"/>
          <p14:tracePt t="228095" x="4667250" y="4279900"/>
          <p14:tracePt t="228112" x="4635500" y="4286250"/>
          <p14:tracePt t="228129" x="4597400" y="4305300"/>
          <p14:tracePt t="228145" x="4565650" y="4318000"/>
          <p14:tracePt t="228162" x="4533900" y="4330700"/>
          <p14:tracePt t="228179" x="4514850" y="4337050"/>
          <p14:tracePt t="228195" x="4476750" y="4349750"/>
          <p14:tracePt t="228212" x="4445000" y="4362450"/>
          <p14:tracePt t="228229" x="4419600" y="4381500"/>
          <p14:tracePt t="228245" x="4381500" y="4394200"/>
          <p14:tracePt t="228262" x="4349750" y="4400550"/>
          <p14:tracePt t="228278" x="4318000" y="4400550"/>
          <p14:tracePt t="228295" x="4273550" y="4400550"/>
          <p14:tracePt t="228300" x="4254500" y="4400550"/>
          <p14:tracePt t="228312" x="4229100" y="4400550"/>
          <p14:tracePt t="228329" x="4171950" y="4400550"/>
          <p14:tracePt t="228345" x="4095750" y="4394200"/>
          <p14:tracePt t="228363" x="3994150" y="4387850"/>
          <p14:tracePt t="228379" x="3905250" y="4387850"/>
          <p14:tracePt t="228395" x="3873500" y="4394200"/>
          <p14:tracePt t="228412" x="3848100" y="4400550"/>
          <p14:tracePt t="228429" x="3835400" y="4400550"/>
          <p14:tracePt t="228445" x="3822700" y="4406900"/>
          <p14:tracePt t="228462" x="3810000" y="4413250"/>
          <p14:tracePt t="228479" x="3790950" y="4413250"/>
          <p14:tracePt t="228495" x="3771900" y="4413250"/>
          <p14:tracePt t="228512" x="3746500" y="4413250"/>
          <p14:tracePt t="228529" x="3695700" y="4413250"/>
          <p14:tracePt t="228545" x="3651250" y="4413250"/>
          <p14:tracePt t="228563" x="3594100" y="4419600"/>
          <p14:tracePt t="228579" x="3556000" y="4419600"/>
          <p14:tracePt t="228595" x="3536950" y="4425950"/>
          <p14:tracePt t="228612" x="3524250" y="4425950"/>
          <p14:tracePt t="228629" x="3511550" y="4432300"/>
          <p14:tracePt t="228646" x="3492500" y="4432300"/>
          <p14:tracePt t="228662" x="3486150" y="4438650"/>
          <p14:tracePt t="228679" x="3473450" y="4438650"/>
          <p14:tracePt t="228695" x="3460750" y="4438650"/>
          <p14:tracePt t="228712" x="3454400" y="4445000"/>
          <p14:tracePt t="228804" x="3448050" y="4451350"/>
          <p14:tracePt t="228812" x="3441700" y="4451350"/>
          <p14:tracePt t="228820" x="3435350" y="4451350"/>
          <p14:tracePt t="228829" x="3429000" y="4451350"/>
          <p14:tracePt t="228846" x="3416300" y="4457700"/>
          <p14:tracePt t="228862" x="3403600" y="4457700"/>
          <p14:tracePt t="228879" x="3390900" y="4464050"/>
          <p14:tracePt t="228913" x="3384550" y="4464050"/>
          <p14:tracePt t="229676" x="3390900" y="4464050"/>
          <p14:tracePt t="229685" x="3397250" y="4464050"/>
          <p14:tracePt t="229692" x="3403600" y="4457700"/>
          <p14:tracePt t="229701" x="3416300" y="4451350"/>
          <p14:tracePt t="229718" x="3454400" y="4432300"/>
          <p14:tracePt t="229734" x="3486150" y="4413250"/>
          <p14:tracePt t="229751" x="3517900" y="4387850"/>
          <p14:tracePt t="229768" x="3536950" y="4368800"/>
          <p14:tracePt t="229784" x="3549650" y="4356100"/>
          <p14:tracePt t="229853" x="3556000" y="4356100"/>
          <p14:tracePt t="229868" x="3556000" y="4349750"/>
          <p14:tracePt t="229876" x="3562350" y="4349750"/>
          <p14:tracePt t="229908" x="3562350" y="4343400"/>
          <p14:tracePt t="230061" x="3568700" y="4337050"/>
          <p14:tracePt t="230076" x="3568700" y="4324350"/>
          <p14:tracePt t="230085" x="3575050" y="4324350"/>
          <p14:tracePt t="230094" x="3587750" y="4311650"/>
          <p14:tracePt t="230107" x="3587750" y="4298950"/>
          <p14:tracePt t="230123" x="3606800" y="4273550"/>
          <p14:tracePt t="230140" x="3613150" y="4273550"/>
          <p14:tracePt t="230773" x="3625850" y="4273550"/>
          <p14:tracePt t="230781" x="3632200" y="4273550"/>
          <p14:tracePt t="230790" x="3651250" y="4273550"/>
          <p14:tracePt t="230797" x="3670300" y="4273550"/>
          <p14:tracePt t="230814" x="3689350" y="4273550"/>
          <p14:tracePt t="230831" x="3702050" y="4279900"/>
          <p14:tracePt t="230848" x="3714750" y="4279900"/>
          <p14:tracePt t="230864" x="3721100" y="4279900"/>
          <p14:tracePt t="230881" x="3733800" y="4286250"/>
          <p14:tracePt t="230897" x="3740150" y="4286250"/>
          <p14:tracePt t="230914" x="3746500" y="4286250"/>
          <p14:tracePt t="230956" x="3752850" y="4286250"/>
          <p14:tracePt t="231197" x="3759200" y="4286250"/>
          <p14:tracePt t="231213" x="3765550" y="4286250"/>
          <p14:tracePt t="231245" x="3771900" y="4286250"/>
          <p14:tracePt t="231253" x="3771900" y="4279900"/>
          <p14:tracePt t="231317" x="3765550" y="4279900"/>
          <p14:tracePt t="231326" x="3752850" y="4286250"/>
          <p14:tracePt t="231342" x="3746500" y="4286250"/>
          <p14:tracePt t="231349" x="3740150" y="4286250"/>
          <p14:tracePt t="231357" x="3733800" y="4292600"/>
          <p14:tracePt t="235031" x="3733800" y="4298950"/>
          <p14:tracePt t="235039" x="3733800" y="4305300"/>
          <p14:tracePt t="235046" x="3746500" y="4311650"/>
          <p14:tracePt t="235056" x="3771900" y="4318000"/>
          <p14:tracePt t="235073" x="3810000" y="4324350"/>
          <p14:tracePt t="235090" x="3841750" y="4324350"/>
          <p14:tracePt t="235106" x="3854450" y="4311650"/>
          <p14:tracePt t="235123" x="3873500" y="4305300"/>
          <p14:tracePt t="235140" x="3886200" y="4292600"/>
          <p14:tracePt t="235156" x="3898900" y="4286250"/>
          <p14:tracePt t="235173" x="3924300" y="4286250"/>
          <p14:tracePt t="235190" x="3949700" y="4279900"/>
          <p14:tracePt t="235206" x="3968750" y="4279900"/>
          <p14:tracePt t="235287" x="3968750" y="4286250"/>
          <p14:tracePt t="235312" x="3968750" y="4292600"/>
          <p14:tracePt t="235319" x="3968750" y="4298950"/>
          <p14:tracePt t="235328" x="3962400" y="4305300"/>
          <p14:tracePt t="235359" x="3962400" y="4311650"/>
          <p14:tracePt t="235367" x="3956050" y="4311650"/>
          <p14:tracePt t="235376" x="3956050" y="4318000"/>
          <p14:tracePt t="235487" x="3962400" y="4318000"/>
          <p14:tracePt t="235495" x="3975100" y="4318000"/>
          <p14:tracePt t="235507" x="3994150" y="4318000"/>
          <p14:tracePt t="235523" x="4051300" y="4311650"/>
          <p14:tracePt t="235540" x="4127500" y="4305300"/>
          <p14:tracePt t="235557" x="4235450" y="4292600"/>
          <p14:tracePt t="235574" x="4419600" y="4279900"/>
          <p14:tracePt t="235590" x="4502150" y="4279900"/>
          <p14:tracePt t="235607" x="4559300" y="4279900"/>
          <p14:tracePt t="235623" x="4616450" y="4279900"/>
          <p14:tracePt t="235640" x="4660900" y="4279900"/>
          <p14:tracePt t="235657" x="4692650" y="4273550"/>
          <p14:tracePt t="235673" x="4724400" y="4254500"/>
          <p14:tracePt t="235690" x="4756150" y="4235450"/>
          <p14:tracePt t="235707" x="4762500" y="4222750"/>
          <p14:tracePt t="235723" x="4768850" y="4216400"/>
          <p14:tracePt t="235767" x="4768850" y="4210050"/>
          <p14:tracePt t="235895" x="4775200" y="4210050"/>
          <p14:tracePt t="235903" x="4781550" y="4210050"/>
          <p14:tracePt t="235912" x="4781550" y="4203700"/>
          <p14:tracePt t="235924" x="4787900" y="4203700"/>
          <p14:tracePt t="235940" x="4800600" y="4203700"/>
          <p14:tracePt t="236104" x="4787900" y="4203700"/>
          <p14:tracePt t="236111" x="4781550" y="4203700"/>
          <p14:tracePt t="236124" x="4743450" y="4210050"/>
          <p14:tracePt t="236140" x="4660900" y="4248150"/>
          <p14:tracePt t="236157" x="4546600" y="4324350"/>
          <p14:tracePt t="236175" x="4368800" y="4464050"/>
          <p14:tracePt t="236191" x="4260850" y="4565650"/>
          <p14:tracePt t="236207" x="4146550" y="4679950"/>
          <p14:tracePt t="236224" x="4006850" y="4819650"/>
          <p14:tracePt t="236241" x="3873500" y="4959350"/>
          <p14:tracePt t="236257" x="3765550" y="5073650"/>
          <p14:tracePt t="236274" x="3676650" y="5162550"/>
          <p14:tracePt t="236291" x="3606800" y="5226050"/>
          <p14:tracePt t="236307" x="3562350" y="5270500"/>
          <p14:tracePt t="236324" x="3524250" y="5308600"/>
          <p14:tracePt t="236340" x="3492500" y="5327650"/>
          <p14:tracePt t="236357" x="3467100" y="5340350"/>
          <p14:tracePt t="236374" x="3441700" y="5353050"/>
          <p14:tracePt t="236390" x="3409950" y="5372100"/>
          <p14:tracePt t="236407" x="3384550" y="5391150"/>
          <p14:tracePt t="236424" x="3352800" y="5422900"/>
          <p14:tracePt t="236441" x="3333750" y="5441950"/>
          <p14:tracePt t="236457" x="3327400" y="5448300"/>
          <p14:tracePt t="236474" x="3321050" y="5448300"/>
          <p14:tracePt t="236543" x="3327400" y="5448300"/>
          <p14:tracePt t="236567" x="3333750" y="5448300"/>
          <p14:tracePt t="236583" x="3340100" y="5448300"/>
          <p14:tracePt t="236599" x="3352800" y="5441950"/>
          <p14:tracePt t="236608" x="3359150" y="5429250"/>
          <p14:tracePt t="236615" x="3365500" y="5422900"/>
          <p14:tracePt t="236624" x="3365500" y="5416550"/>
          <p14:tracePt t="236641" x="3390900" y="5384800"/>
          <p14:tracePt t="236657" x="3416300" y="5340350"/>
          <p14:tracePt t="236674" x="3441700" y="5264150"/>
          <p14:tracePt t="236691" x="3486150" y="5118100"/>
          <p14:tracePt t="236707" x="3530600" y="4946650"/>
          <p14:tracePt t="236724" x="3575050" y="4775200"/>
          <p14:tracePt t="236741" x="3625850" y="4629150"/>
          <p14:tracePt t="236757" x="3657600" y="4521200"/>
          <p14:tracePt t="236774" x="3683000" y="4438650"/>
          <p14:tracePt t="236791" x="3695700" y="4343400"/>
          <p14:tracePt t="236808" x="3695700" y="4324350"/>
          <p14:tracePt t="236824" x="3695700" y="4318000"/>
          <p14:tracePt t="237792" x="3695700" y="4324350"/>
          <p14:tracePt t="237800" x="3695700" y="4330700"/>
          <p14:tracePt t="237808" x="3695700" y="4337050"/>
          <p14:tracePt t="237819" x="3695700" y="4343400"/>
          <p14:tracePt t="237835" x="3695700" y="4362450"/>
          <p14:tracePt t="237852" x="3695700" y="4406900"/>
          <p14:tracePt t="237868" x="3670300" y="4476750"/>
          <p14:tracePt t="237885" x="3632200" y="4565650"/>
          <p14:tracePt t="237902" x="3587750" y="4673600"/>
          <p14:tracePt t="237919" x="3543300" y="4781550"/>
          <p14:tracePt t="237935" x="3460750" y="4972050"/>
          <p14:tracePt t="237952" x="3422650" y="5099050"/>
          <p14:tracePt t="237968" x="3390900" y="5200650"/>
          <p14:tracePt t="237985" x="3365500" y="5276850"/>
          <p14:tracePt t="238002" x="3365500" y="5346700"/>
          <p14:tracePt t="238018" x="3359150" y="5391150"/>
          <p14:tracePt t="238035" x="3359150" y="5435600"/>
          <p14:tracePt t="238052" x="3346450" y="5467350"/>
          <p14:tracePt t="238069" x="3333750" y="5505450"/>
          <p14:tracePt t="238085" x="3327400" y="5524500"/>
          <p14:tracePt t="238102" x="3321050" y="5524500"/>
          <p14:tracePt t="238496" x="3321050" y="5530850"/>
          <p14:tracePt t="238505" x="3321050" y="5537200"/>
          <p14:tracePt t="238522" x="3314700" y="5543550"/>
          <p14:tracePt t="238537" x="3308350" y="5543550"/>
          <p14:tracePt t="238550" x="3302000" y="5556250"/>
          <p14:tracePt t="238567" x="3276600" y="5568950"/>
          <p14:tracePt t="238584" x="3238500" y="5613400"/>
          <p14:tracePt t="238601" x="3206750" y="5657850"/>
          <p14:tracePt t="238617" x="3149600" y="5727700"/>
          <p14:tracePt t="238634" x="3086100" y="5835650"/>
          <p14:tracePt t="238651" x="3041650" y="5937250"/>
          <p14:tracePt t="238667" x="2990850" y="6026150"/>
          <p14:tracePt t="238684" x="2965450" y="6083300"/>
          <p14:tracePt t="238701" x="2946400" y="6127750"/>
          <p14:tracePt t="238717" x="2933700" y="6165850"/>
          <p14:tracePt t="238734" x="2927350" y="6191250"/>
          <p14:tracePt t="238751" x="2908300" y="6210300"/>
          <p14:tracePt t="238767" x="2882900" y="6229350"/>
          <p14:tracePt t="238784" x="2762250" y="6286500"/>
          <p14:tracePt t="238801" x="2660650" y="6337300"/>
          <p14:tracePt t="238817" x="2565400" y="6375400"/>
          <p14:tracePt t="238834" x="2489200" y="6413500"/>
          <p14:tracePt t="238851" x="2438400" y="6438900"/>
          <p14:tracePt t="238867" x="2413000" y="6451600"/>
          <p14:tracePt t="238884" x="2387600" y="6451600"/>
          <p14:tracePt t="238889" x="2381250" y="6451600"/>
          <p14:tracePt t="238901" x="2368550" y="6451600"/>
          <p14:tracePt t="238917" x="2336800" y="6451600"/>
          <p14:tracePt t="238934" x="2305050" y="6451600"/>
          <p14:tracePt t="238951" x="2273300" y="6451600"/>
          <p14:tracePt t="238967" x="2247900" y="6451600"/>
          <p14:tracePt t="238984" x="2190750" y="6451600"/>
          <p14:tracePt t="239001" x="2146300" y="6451600"/>
          <p14:tracePt t="239017" x="2108200" y="6457950"/>
          <p14:tracePt t="239034" x="2076450" y="6477000"/>
          <p14:tracePt t="239051" x="2057400" y="6502400"/>
          <p14:tracePt t="239067" x="2044700" y="6521450"/>
          <p14:tracePt t="239084" x="2038350" y="6540500"/>
          <p14:tracePt t="239101" x="2038350" y="6565900"/>
          <p14:tracePt t="239117" x="2044700" y="6584950"/>
          <p14:tracePt t="239134" x="2057400" y="6604000"/>
          <p14:tracePt t="239151" x="2057400" y="6616700"/>
          <p14:tracePt t="239167" x="2057400" y="6623050"/>
          <p14:tracePt t="239184" x="2063750" y="6635750"/>
          <p14:tracePt t="239201" x="2070100" y="6648450"/>
          <p14:tracePt t="239218" x="2070100" y="6654800"/>
          <p14:tracePt t="239234" x="2076450" y="6667500"/>
          <p14:tracePt t="239251" x="2082800" y="6667500"/>
          <p14:tracePt t="239267" x="2089150" y="6680200"/>
          <p14:tracePt t="239284" x="2101850" y="6686550"/>
          <p14:tracePt t="239301" x="2120900" y="6699250"/>
          <p14:tracePt t="239318" x="2139950" y="6711950"/>
          <p14:tracePt t="239334" x="2171700" y="6718300"/>
          <p14:tracePt t="239353" x="2216150" y="6731000"/>
          <p14:tracePt t="239368" x="2235200" y="6737350"/>
          <p14:tracePt t="239384" x="2241550" y="6737350"/>
          <p14:tracePt t="239401" x="2241550" y="6743700"/>
          <p14:tracePt t="239448" x="2235200" y="6743700"/>
          <p14:tracePt t="239458" x="2222500" y="6743700"/>
          <p14:tracePt t="239464" x="2209800" y="6743700"/>
          <p14:tracePt t="239473" x="2203450" y="6743700"/>
          <p14:tracePt t="239484" x="2190750" y="6743700"/>
          <p14:tracePt t="239501" x="2171700" y="6743700"/>
          <p14:tracePt t="239518" x="2146300" y="6737350"/>
          <p14:tracePt t="239534" x="2133600" y="6731000"/>
          <p14:tracePt t="239552" x="2114550" y="6711950"/>
          <p14:tracePt t="239568" x="2108200" y="6699250"/>
          <p14:tracePt t="239584" x="2101850" y="6686550"/>
          <p14:tracePt t="239601" x="2101850" y="6673850"/>
          <p14:tracePt t="239618" x="2114550" y="6661150"/>
          <p14:tracePt t="239635" x="2146300" y="6648450"/>
          <p14:tracePt t="239651" x="2178050" y="6635750"/>
          <p14:tracePt t="239668" x="2235200" y="6623050"/>
          <p14:tracePt t="239685" x="2305050" y="6616700"/>
          <p14:tracePt t="239701" x="2400300" y="6610350"/>
          <p14:tracePt t="239718" x="2495550" y="6610350"/>
          <p14:tracePt t="239735" x="2552700" y="6604000"/>
          <p14:tracePt t="239751" x="2578100" y="6604000"/>
          <p14:tracePt t="239801" x="2571750" y="6604000"/>
          <p14:tracePt t="239897" x="2571750" y="6597650"/>
          <p14:tracePt t="239913" x="2584450" y="6597650"/>
          <p14:tracePt t="239922" x="2590800" y="6591300"/>
          <p14:tracePt t="239929" x="2609850" y="6591300"/>
          <p14:tracePt t="239937" x="2622550" y="6584950"/>
          <p14:tracePt t="239952" x="2686050" y="6578600"/>
          <p14:tracePt t="239968" x="2800350" y="6572250"/>
          <p14:tracePt t="239985" x="2990850" y="6553200"/>
          <p14:tracePt t="240002" x="3219450" y="6527800"/>
          <p14:tracePt t="240018" x="3460750" y="6483350"/>
          <p14:tracePt t="240035" x="3657600" y="6438900"/>
          <p14:tracePt t="240052" x="3759200" y="6407150"/>
          <p14:tracePt t="240068" x="3778250" y="6394450"/>
          <p14:tracePt t="240085" x="3778250" y="6388100"/>
          <p14:tracePt t="240102" x="3778250" y="6381750"/>
          <p14:tracePt t="240118" x="3765550" y="6362700"/>
          <p14:tracePt t="240135" x="3746500" y="6350000"/>
          <p14:tracePt t="240152" x="3746500" y="6343650"/>
          <p14:tracePt t="240168" x="3746500" y="6330950"/>
          <p14:tracePt t="240185" x="3746500" y="6324600"/>
          <p14:tracePt t="240202" x="3752850" y="6318250"/>
          <p14:tracePt t="240218" x="3752850" y="6311900"/>
          <p14:tracePt t="240235" x="3759200" y="6311900"/>
          <p14:tracePt t="240418" x="3765550" y="6311900"/>
          <p14:tracePt t="240425" x="3771900" y="6311900"/>
          <p14:tracePt t="240435" x="3790950" y="6311900"/>
          <p14:tracePt t="240452" x="3848100" y="6311900"/>
          <p14:tracePt t="240469" x="3943350" y="6311900"/>
          <p14:tracePt t="240485" x="4083050" y="6311900"/>
          <p14:tracePt t="240502" x="4267200" y="6311900"/>
          <p14:tracePt t="240519" x="4451350" y="6305550"/>
          <p14:tracePt t="240535" x="4610100" y="6286500"/>
          <p14:tracePt t="240552" x="4711700" y="6261100"/>
          <p14:tracePt t="240569" x="4775200" y="6235700"/>
          <p14:tracePt t="240585" x="4781550" y="6223000"/>
          <p14:tracePt t="240602" x="4781550" y="6203950"/>
          <p14:tracePt t="240619" x="4781550" y="6178550"/>
          <p14:tracePt t="240635" x="4768850" y="6146800"/>
          <p14:tracePt t="240652" x="4768850" y="6134100"/>
          <p14:tracePt t="240669" x="4768850" y="6127750"/>
          <p14:tracePt t="240685" x="4768850" y="6108700"/>
          <p14:tracePt t="240719" x="4768850" y="6096000"/>
          <p14:tracePt t="240752" x="4768850" y="6089650"/>
          <p14:tracePt t="240769" x="4775200" y="6083300"/>
          <p14:tracePt t="240786" x="4775200" y="6076950"/>
          <p14:tracePt t="240809" x="4775200" y="6070600"/>
          <p14:tracePt t="240819" x="4781550" y="6070600"/>
          <p14:tracePt t="240873" x="4781550" y="6064250"/>
          <p14:tracePt t="241082" x="4781550" y="6057900"/>
          <p14:tracePt t="241106" x="4787900" y="6051550"/>
          <p14:tracePt t="241130" x="4787900" y="6045200"/>
          <p14:tracePt t="241162" x="4787900" y="6038850"/>
          <p14:tracePt t="241178" x="4787900" y="6032500"/>
          <p14:tracePt t="241226" x="4787900" y="6026150"/>
          <p14:tracePt t="241234" x="4787900" y="6019800"/>
          <p14:tracePt t="241249" x="4787900" y="6013450"/>
          <p14:tracePt t="241267" x="4787900" y="6000750"/>
          <p14:tracePt t="241274" x="4787900" y="5994400"/>
          <p14:tracePt t="241290" x="4787900" y="5969000"/>
          <p14:tracePt t="241306" x="4787900" y="5892800"/>
          <p14:tracePt t="241323" x="4800600" y="5765800"/>
          <p14:tracePt t="241340" x="4749800" y="5562600"/>
          <p14:tracePt t="241356" x="4610100" y="5219700"/>
          <p14:tracePt t="241373" x="4406900" y="4768850"/>
          <p14:tracePt t="241390" x="4171950" y="4235450"/>
          <p14:tracePt t="241394" x="4006850" y="3956050"/>
          <p14:tracePt t="241406" x="3797300" y="3632200"/>
          <p14:tracePt t="241423" x="3340100" y="3028950"/>
          <p14:tracePt t="241440" x="2749550" y="2419350"/>
          <p14:tracePt t="241457" x="1860550" y="1638300"/>
          <p14:tracePt t="241473" x="1352550" y="1250950"/>
          <p14:tracePt t="241490" x="990600" y="1022350"/>
          <p14:tracePt t="241506" x="635000" y="825500"/>
          <p14:tracePt t="241523" x="355600" y="698500"/>
          <p14:tracePt t="241540" x="127000" y="603250"/>
          <p14:tracePt t="241557" x="0" y="558800"/>
          <p14:tracePt t="241573" x="0" y="539750"/>
          <p14:tracePt t="241590" x="0" y="533400"/>
          <p14:tracePt t="241607" x="0" y="527050"/>
          <p14:tracePt t="241640" x="0" y="539750"/>
          <p14:tracePt t="241689" x="0" y="533400"/>
          <p14:tracePt t="241697" x="0" y="520700"/>
          <p14:tracePt t="241707" x="0" y="514350"/>
          <p14:tracePt t="241723" x="0" y="495300"/>
          <p14:tracePt t="241740" x="0" y="476250"/>
          <p14:tracePt t="241756" x="0" y="450850"/>
          <p14:tracePt t="241773" x="0" y="419100"/>
          <p14:tracePt t="241790" x="0" y="368300"/>
          <p14:tracePt t="241807" x="0" y="3429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44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377"/>
    </mc:Choice>
    <mc:Fallback xmlns="">
      <p:transition spd="slow" advTm="174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9" x="596900" y="361950"/>
          <p14:tracePt t="527" x="717550" y="381000"/>
          <p14:tracePt t="535" x="831850" y="387350"/>
          <p14:tracePt t="546" x="996950" y="406400"/>
          <p14:tracePt t="562" x="1447800" y="457200"/>
          <p14:tracePt t="579" x="1879600" y="520700"/>
          <p14:tracePt t="596" x="2260600" y="603250"/>
          <p14:tracePt t="612" x="2571750" y="704850"/>
          <p14:tracePt t="629" x="2806700" y="787400"/>
          <p14:tracePt t="646" x="2965450" y="850900"/>
          <p14:tracePt t="663" x="3060700" y="882650"/>
          <p14:tracePt t="679" x="3073400" y="889000"/>
          <p14:tracePt t="760" x="3073400" y="895350"/>
          <p14:tracePt t="856" x="3079750" y="895350"/>
          <p14:tracePt t="865" x="3086100" y="895350"/>
          <p14:tracePt t="872" x="3086100" y="889000"/>
          <p14:tracePt t="880" x="3086100" y="882650"/>
          <p14:tracePt t="896" x="3092450" y="882650"/>
          <p14:tracePt t="920" x="3092450" y="876300"/>
          <p14:tracePt t="976" x="3092450" y="869950"/>
          <p14:tracePt t="984" x="3092450" y="857250"/>
          <p14:tracePt t="1001" x="3092450" y="850900"/>
          <p14:tracePt t="1013" x="3092450" y="844550"/>
          <p14:tracePt t="1029" x="3092450" y="825500"/>
          <p14:tracePt t="1046" x="3092450" y="812800"/>
          <p14:tracePt t="1063" x="3092450" y="774700"/>
          <p14:tracePt t="1080" x="3092450" y="742950"/>
          <p14:tracePt t="1096" x="3092450" y="711200"/>
          <p14:tracePt t="1113" x="3086100" y="704850"/>
          <p14:tracePt t="1130" x="3079750" y="704850"/>
          <p14:tracePt t="1146" x="3073400" y="704850"/>
          <p14:tracePt t="1163" x="3060700" y="704850"/>
          <p14:tracePt t="1179" x="3041650" y="711200"/>
          <p14:tracePt t="1196" x="3028950" y="717550"/>
          <p14:tracePt t="1213" x="3016250" y="730250"/>
          <p14:tracePt t="1229" x="2984500" y="742950"/>
          <p14:tracePt t="1247" x="2952750" y="768350"/>
          <p14:tracePt t="1263" x="2933700" y="781050"/>
          <p14:tracePt t="1279" x="2908300" y="793750"/>
          <p14:tracePt t="1296" x="2889250" y="812800"/>
          <p14:tracePt t="1313" x="2863850" y="819150"/>
          <p14:tracePt t="1330" x="2844800" y="831850"/>
          <p14:tracePt t="1346" x="2832100" y="838200"/>
          <p14:tracePt t="1363" x="2819400" y="844550"/>
          <p14:tracePt t="1380" x="2806700" y="857250"/>
          <p14:tracePt t="1396" x="2800350" y="857250"/>
          <p14:tracePt t="1413" x="2787650" y="863600"/>
          <p14:tracePt t="1430" x="2781300" y="869950"/>
          <p14:tracePt t="1447" x="2768600" y="876300"/>
          <p14:tracePt t="1463" x="2762250" y="882650"/>
          <p14:tracePt t="1480" x="2755900" y="889000"/>
          <p14:tracePt t="1496" x="2743200" y="889000"/>
          <p14:tracePt t="1513" x="2736850" y="895350"/>
          <p14:tracePt t="1530" x="2724150" y="901700"/>
          <p14:tracePt t="1546" x="2724150" y="908050"/>
          <p14:tracePt t="1563" x="2717800" y="908050"/>
          <p14:tracePt t="1601" x="2724150" y="908050"/>
          <p14:tracePt t="1607" x="2743200" y="908050"/>
          <p14:tracePt t="1616" x="2768600" y="901700"/>
          <p14:tracePt t="1630" x="2781300" y="901700"/>
          <p14:tracePt t="1647" x="2825750" y="895350"/>
          <p14:tracePt t="1663" x="2851150" y="895350"/>
          <p14:tracePt t="1680" x="2895600" y="882650"/>
          <p14:tracePt t="1697" x="2997200" y="882650"/>
          <p14:tracePt t="1713" x="3130550" y="876300"/>
          <p14:tracePt t="1730" x="3282950" y="889000"/>
          <p14:tracePt t="1747" x="3390900" y="901700"/>
          <p14:tracePt t="1763" x="3473450" y="908050"/>
          <p14:tracePt t="1780" x="3511550" y="908050"/>
          <p14:tracePt t="1797" x="3543300" y="901700"/>
          <p14:tracePt t="1813" x="3581400" y="876300"/>
          <p14:tracePt t="1830" x="3619500" y="844550"/>
          <p14:tracePt t="1847" x="3644900" y="806450"/>
          <p14:tracePt t="1863" x="3683000" y="762000"/>
          <p14:tracePt t="1880" x="3702050" y="736600"/>
          <p14:tracePt t="1897" x="3708400" y="711200"/>
          <p14:tracePt t="1913" x="3721100" y="692150"/>
          <p14:tracePt t="1930" x="3746500" y="654050"/>
          <p14:tracePt t="1947" x="3759200" y="615950"/>
          <p14:tracePt t="1963" x="3765550" y="584200"/>
          <p14:tracePt t="1980" x="3765550" y="577850"/>
          <p14:tracePt t="1997" x="3765550" y="565150"/>
          <p14:tracePt t="2030" x="3765550" y="558800"/>
          <p14:tracePt t="2200" x="3765550" y="552450"/>
          <p14:tracePt t="2208" x="3752850" y="552450"/>
          <p14:tracePt t="2224" x="3733800" y="552450"/>
          <p14:tracePt t="2236" x="3721100" y="552450"/>
          <p14:tracePt t="2253" x="3676650" y="552450"/>
          <p14:tracePt t="2269" x="3638550" y="552450"/>
          <p14:tracePt t="2286" x="3600450" y="552450"/>
          <p14:tracePt t="2303" x="3575050" y="552450"/>
          <p14:tracePt t="2319" x="3549650" y="552450"/>
          <p14:tracePt t="2336" x="3543300" y="552450"/>
          <p14:tracePt t="2369" x="3536950" y="552450"/>
          <p14:tracePt t="2386" x="3530600" y="552450"/>
          <p14:tracePt t="2403" x="3524250" y="552450"/>
          <p14:tracePt t="2419" x="3517900" y="558800"/>
          <p14:tracePt t="2436" x="3505200" y="558800"/>
          <p14:tracePt t="2453" x="3498850" y="565150"/>
          <p14:tracePt t="2469" x="3486150" y="565150"/>
          <p14:tracePt t="2486" x="3467100" y="565150"/>
          <p14:tracePt t="2503" x="3460750" y="565150"/>
          <p14:tracePt t="2560" x="3467100" y="565150"/>
          <p14:tracePt t="2568" x="3479800" y="565150"/>
          <p14:tracePt t="2576" x="3498850" y="558800"/>
          <p14:tracePt t="2586" x="3511550" y="552450"/>
          <p14:tracePt t="2603" x="3549650" y="546100"/>
          <p14:tracePt t="2620" x="3562350" y="539750"/>
          <p14:tracePt t="2636" x="3568700" y="533400"/>
          <p14:tracePt t="2653" x="3568700" y="527050"/>
          <p14:tracePt t="2670" x="3575050" y="520700"/>
          <p14:tracePt t="2784" x="3575050" y="527050"/>
          <p14:tracePt t="2809" x="3568700" y="533400"/>
          <p14:tracePt t="2816" x="3562350" y="533400"/>
          <p14:tracePt t="2824" x="3562350" y="539750"/>
          <p14:tracePt t="2836" x="3549650" y="539750"/>
          <p14:tracePt t="2853" x="3543300" y="546100"/>
          <p14:tracePt t="2870" x="3536950" y="546100"/>
          <p14:tracePt t="2886" x="3530600" y="546100"/>
          <p14:tracePt t="2904" x="3517900" y="546100"/>
          <p14:tracePt t="2920" x="3505200" y="552450"/>
          <p14:tracePt t="2936" x="3479800" y="558800"/>
          <p14:tracePt t="2953" x="3467100" y="565150"/>
          <p14:tracePt t="2970" x="3460750" y="565150"/>
          <p14:tracePt t="2987" x="3448050" y="571500"/>
          <p14:tracePt t="3003" x="3441700" y="584200"/>
          <p14:tracePt t="3020" x="3429000" y="590550"/>
          <p14:tracePt t="3025" x="3422650" y="596900"/>
          <p14:tracePt t="3037" x="3416300" y="596900"/>
          <p14:tracePt t="3053" x="3397250" y="603250"/>
          <p14:tracePt t="3070" x="3384550" y="615950"/>
          <p14:tracePt t="3087" x="3371850" y="615950"/>
          <p14:tracePt t="3103" x="3365500" y="615950"/>
          <p14:tracePt t="3120" x="3359150" y="622300"/>
          <p14:tracePt t="3176" x="3352800" y="622300"/>
          <p14:tracePt t="3192" x="3346450" y="622300"/>
          <p14:tracePt t="3200" x="3340100" y="622300"/>
          <p14:tracePt t="3225" x="3333750" y="622300"/>
          <p14:tracePt t="3329" x="3333750" y="615950"/>
          <p14:tracePt t="3401" x="3333750" y="609600"/>
          <p14:tracePt t="3505" x="3333750" y="615950"/>
          <p14:tracePt t="3513" x="3327400" y="615950"/>
          <p14:tracePt t="3521" x="3327400" y="622300"/>
          <p14:tracePt t="3537" x="3321050" y="628650"/>
          <p14:tracePt t="3601" x="3321050" y="635000"/>
          <p14:tracePt t="3649" x="3321050" y="641350"/>
          <p14:tracePt t="3665" x="3314700" y="647700"/>
          <p14:tracePt t="3674" x="3308350" y="647700"/>
          <p14:tracePt t="3689" x="3302000" y="647700"/>
          <p14:tracePt t="3697" x="3295650" y="654050"/>
          <p14:tracePt t="3705" x="3289300" y="654050"/>
          <p14:tracePt t="3720" x="3282950" y="660400"/>
          <p14:tracePt t="3737" x="3276600" y="666750"/>
          <p14:tracePt t="3770" x="3270250" y="666750"/>
          <p14:tracePt t="3793" x="3263900" y="673100"/>
          <p14:tracePt t="3809" x="3257550" y="673100"/>
          <p14:tracePt t="3833" x="3257550" y="679450"/>
          <p14:tracePt t="4970" x="3238500" y="685800"/>
          <p14:tracePt t="4978" x="3225800" y="698500"/>
          <p14:tracePt t="4986" x="3213100" y="711200"/>
          <p14:tracePt t="4994" x="3194050" y="717550"/>
          <p14:tracePt t="5011" x="3149600" y="742950"/>
          <p14:tracePt t="5028" x="3105150" y="768350"/>
          <p14:tracePt t="5044" x="3022600" y="819150"/>
          <p14:tracePt t="5061" x="2908300" y="889000"/>
          <p14:tracePt t="5078" x="2781300" y="946150"/>
          <p14:tracePt t="5095" x="2667000" y="990600"/>
          <p14:tracePt t="5111" x="2590800" y="1016000"/>
          <p14:tracePt t="5128" x="2520950" y="1028700"/>
          <p14:tracePt t="5144" x="2463800" y="1035050"/>
          <p14:tracePt t="5161" x="2362200" y="1041400"/>
          <p14:tracePt t="5178" x="2305050" y="1047750"/>
          <p14:tracePt t="5195" x="2260600" y="1047750"/>
          <p14:tracePt t="5211" x="2228850" y="1060450"/>
          <p14:tracePt t="5228" x="2203450" y="1073150"/>
          <p14:tracePt t="5244" x="2190750" y="1073150"/>
          <p14:tracePt t="5261" x="2165350" y="1085850"/>
          <p14:tracePt t="5278" x="2133600" y="1111250"/>
          <p14:tracePt t="5295" x="2101850" y="1136650"/>
          <p14:tracePt t="5311" x="2070100" y="1149350"/>
          <p14:tracePt t="5328" x="2057400" y="1162050"/>
          <p14:tracePt t="5345" x="2051050" y="1162050"/>
          <p14:tracePt t="5522" x="2057400" y="1155700"/>
          <p14:tracePt t="5538" x="2063750" y="1149350"/>
          <p14:tracePt t="5547" x="2070100" y="1143000"/>
          <p14:tracePt t="5554" x="2076450" y="1143000"/>
          <p14:tracePt t="5570" x="2082800" y="1143000"/>
          <p14:tracePt t="5579" x="2089150" y="1143000"/>
          <p14:tracePt t="5595" x="2089150" y="1136650"/>
          <p14:tracePt t="5611" x="2101850" y="1136650"/>
          <p14:tracePt t="5645" x="2114550" y="1136650"/>
          <p14:tracePt t="5662" x="2127250" y="1136650"/>
          <p14:tracePt t="5678" x="2139950" y="1136650"/>
          <p14:tracePt t="5695" x="2159000" y="1136650"/>
          <p14:tracePt t="6003" x="2165350" y="1136650"/>
          <p14:tracePt t="6026" x="2171700" y="1136650"/>
          <p14:tracePt t="6034" x="2171700" y="1130300"/>
          <p14:tracePt t="6053" x="2178050" y="1123950"/>
          <p14:tracePt t="6061" x="2178050" y="1117600"/>
          <p14:tracePt t="6078" x="2178050" y="1111250"/>
          <p14:tracePt t="6095" x="2178050" y="1104900"/>
          <p14:tracePt t="6122" x="2178050" y="1098550"/>
          <p14:tracePt t="6282" x="2178050" y="1092200"/>
          <p14:tracePt t="6451" x="2178050" y="1085850"/>
          <p14:tracePt t="6483" x="2178050" y="1079500"/>
          <p14:tracePt t="6635" x="2171700" y="1079500"/>
          <p14:tracePt t="6931" x="2178050" y="1079500"/>
          <p14:tracePt t="6939" x="2197100" y="1079500"/>
          <p14:tracePt t="6946" x="2216150" y="1085850"/>
          <p14:tracePt t="6956" x="2247900" y="1092200"/>
          <p14:tracePt t="6972" x="2336800" y="1104900"/>
          <p14:tracePt t="6989" x="2413000" y="1117600"/>
          <p14:tracePt t="7005" x="2489200" y="1117600"/>
          <p14:tracePt t="7022" x="2559050" y="1117600"/>
          <p14:tracePt t="7039" x="2603500" y="1123950"/>
          <p14:tracePt t="7056" x="2654300" y="1123950"/>
          <p14:tracePt t="7072" x="2673350" y="1123950"/>
          <p14:tracePt t="7075" x="2679700" y="1123950"/>
          <p14:tracePt t="7162" x="2686050" y="1123950"/>
          <p14:tracePt t="7170" x="2692400" y="1123950"/>
          <p14:tracePt t="7186" x="2698750" y="1123950"/>
          <p14:tracePt t="7194" x="2705100" y="1117600"/>
          <p14:tracePt t="7206" x="2711450" y="1111250"/>
          <p14:tracePt t="7222" x="2736850" y="1104900"/>
          <p14:tracePt t="7239" x="2749550" y="1104900"/>
          <p14:tracePt t="7256" x="2755900" y="1104900"/>
          <p14:tracePt t="7272" x="2762250" y="1104900"/>
          <p14:tracePt t="7289" x="2768600" y="1104900"/>
          <p14:tracePt t="8171" x="2774950" y="1098550"/>
          <p14:tracePt t="8179" x="2781300" y="1092200"/>
          <p14:tracePt t="8187" x="2787650" y="1092200"/>
          <p14:tracePt t="8196" x="2794000" y="1092200"/>
          <p14:tracePt t="8212" x="2806700" y="1085850"/>
          <p14:tracePt t="8229" x="2813050" y="1085850"/>
          <p14:tracePt t="8246" x="2813050" y="1079500"/>
          <p14:tracePt t="8262" x="2819400" y="1079500"/>
          <p14:tracePt t="8300" x="2819400" y="1073150"/>
          <p14:tracePt t="9243" x="2813050" y="1073150"/>
          <p14:tracePt t="9251" x="2794000" y="1073150"/>
          <p14:tracePt t="9260" x="2755900" y="1066800"/>
          <p14:tracePt t="9273" x="2698750" y="1066800"/>
          <p14:tracePt t="9290" x="2540000" y="1041400"/>
          <p14:tracePt t="9307" x="2254250" y="1022350"/>
          <p14:tracePt t="9323" x="2095500" y="1009650"/>
          <p14:tracePt t="9340" x="1943100" y="1009650"/>
          <p14:tracePt t="9357" x="1816100" y="1003300"/>
          <p14:tracePt t="9373" x="1708150" y="1003300"/>
          <p14:tracePt t="9390" x="1625600" y="996950"/>
          <p14:tracePt t="9407" x="1574800" y="996950"/>
          <p14:tracePt t="9423" x="1549400" y="996950"/>
          <p14:tracePt t="9440" x="1543050" y="996950"/>
          <p14:tracePt t="9533" x="1543050" y="1003300"/>
          <p14:tracePt t="9684" x="1543050" y="1009650"/>
          <p14:tracePt t="9709" x="1549400" y="1009650"/>
          <p14:tracePt t="9716" x="1549400" y="1016000"/>
          <p14:tracePt t="9732" x="1555750" y="1016000"/>
          <p14:tracePt t="9740" x="1562100" y="1016000"/>
          <p14:tracePt t="9757" x="1581150" y="1016000"/>
          <p14:tracePt t="9774" x="1606550" y="1022350"/>
          <p14:tracePt t="9791" x="1638300" y="1028700"/>
          <p14:tracePt t="9807" x="1670050" y="1035050"/>
          <p14:tracePt t="9824" x="1701800" y="1035050"/>
          <p14:tracePt t="9841" x="1727200" y="1041400"/>
          <p14:tracePt t="9857" x="1739900" y="1041400"/>
          <p14:tracePt t="9874" x="1746250" y="1047750"/>
          <p14:tracePt t="10365" x="1746250" y="1041400"/>
          <p14:tracePt t="10476" x="1746250" y="1035050"/>
          <p14:tracePt t="12237" x="1746250" y="1028700"/>
          <p14:tracePt t="12269" x="1739900" y="1028700"/>
          <p14:tracePt t="12317" x="1733550" y="1028700"/>
          <p14:tracePt t="12325" x="1727200" y="1028700"/>
          <p14:tracePt t="12333" x="1720850" y="1028700"/>
          <p14:tracePt t="12342" x="1720850" y="1041400"/>
          <p14:tracePt t="12359" x="1689100" y="1073150"/>
          <p14:tracePt t="12375" x="1631950" y="1130300"/>
          <p14:tracePt t="12392" x="1562100" y="1193800"/>
          <p14:tracePt t="12409" x="1485900" y="1276350"/>
          <p14:tracePt t="12425" x="1422400" y="1371600"/>
          <p14:tracePt t="12442" x="1352550" y="1447800"/>
          <p14:tracePt t="12459" x="1301750" y="1504950"/>
          <p14:tracePt t="12476" x="1257300" y="1555750"/>
          <p14:tracePt t="12492" x="1244600" y="1593850"/>
          <p14:tracePt t="12509" x="1225550" y="1619250"/>
          <p14:tracePt t="12525" x="1206500" y="1651000"/>
          <p14:tracePt t="12542" x="1193800" y="1663700"/>
          <p14:tracePt t="12559" x="1187450" y="1682750"/>
          <p14:tracePt t="12575" x="1181100" y="1682750"/>
          <p14:tracePt t="12592" x="1181100" y="1689100"/>
          <p14:tracePt t="12609" x="1181100" y="1695450"/>
          <p14:tracePt t="12642" x="1181100" y="1701800"/>
          <p14:tracePt t="12659" x="1181100" y="1714500"/>
          <p14:tracePt t="12676" x="1181100" y="1720850"/>
          <p14:tracePt t="12709" x="1181100" y="1727200"/>
          <p14:tracePt t="12733" x="1187450" y="1727200"/>
          <p14:tracePt t="12846" x="1193800" y="1727200"/>
          <p14:tracePt t="12862" x="1200150" y="1720850"/>
          <p14:tracePt t="12869" x="1206500" y="1720850"/>
          <p14:tracePt t="12878" x="1219200" y="1720850"/>
          <p14:tracePt t="12893" x="1244600" y="1720850"/>
          <p14:tracePt t="12909" x="1282700" y="1720850"/>
          <p14:tracePt t="12926" x="1327150" y="1720850"/>
          <p14:tracePt t="12943" x="1390650" y="1720850"/>
          <p14:tracePt t="12960" x="1454150" y="1720850"/>
          <p14:tracePt t="12976" x="1511300" y="1720850"/>
          <p14:tracePt t="12993" x="1555750" y="1714500"/>
          <p14:tracePt t="13010" x="1581150" y="1714500"/>
          <p14:tracePt t="13026" x="1587500" y="1714500"/>
          <p14:tracePt t="13197" x="1581150" y="1714500"/>
          <p14:tracePt t="13206" x="1581150" y="1708150"/>
          <p14:tracePt t="13334" x="1581150" y="1701800"/>
          <p14:tracePt t="13485" x="1587500" y="1695450"/>
          <p14:tracePt t="13494" x="1593850" y="1695450"/>
          <p14:tracePt t="13503" x="1593850" y="1689100"/>
          <p14:tracePt t="13515" x="1606550" y="1689100"/>
          <p14:tracePt t="13533" x="1625600" y="1689100"/>
          <p14:tracePt t="13549" x="1631950" y="1682750"/>
          <p14:tracePt t="13566" x="1663700" y="1676400"/>
          <p14:tracePt t="13582" x="1689100" y="1676400"/>
          <p14:tracePt t="13599" x="1701800" y="1670050"/>
          <p14:tracePt t="13632" x="1708150" y="1670050"/>
          <p14:tracePt t="13678" x="1714500" y="1670050"/>
          <p14:tracePt t="13710" x="1720850" y="1670050"/>
          <p14:tracePt t="13733" x="1727200" y="1670050"/>
          <p14:tracePt t="13743" x="1733550" y="1670050"/>
          <p14:tracePt t="13758" x="1739900" y="1670050"/>
          <p14:tracePt t="13766" x="1752600" y="1670050"/>
          <p14:tracePt t="13782" x="1758950" y="1670050"/>
          <p14:tracePt t="13799" x="1765300" y="1663700"/>
          <p14:tracePt t="14542" x="1771650" y="1663700"/>
          <p14:tracePt t="14550" x="1778000" y="1663700"/>
          <p14:tracePt t="14558" x="1784350" y="1657350"/>
          <p14:tracePt t="14582" x="1790700" y="1651000"/>
          <p14:tracePt t="14590" x="1797050" y="1651000"/>
          <p14:tracePt t="14942" x="1790700" y="1651000"/>
          <p14:tracePt t="14966" x="1784350" y="1651000"/>
          <p14:tracePt t="14974" x="1778000" y="1651000"/>
          <p14:tracePt t="14984" x="1778000" y="1657350"/>
          <p14:tracePt t="15000" x="1771650" y="1657350"/>
          <p14:tracePt t="15017" x="1758950" y="1663700"/>
          <p14:tracePt t="15034" x="1746250" y="1663700"/>
          <p14:tracePt t="15050" x="1733550" y="1663700"/>
          <p14:tracePt t="15067" x="1720850" y="1670050"/>
          <p14:tracePt t="15084" x="1708150" y="1670050"/>
          <p14:tracePt t="15100" x="1701800" y="1670050"/>
          <p14:tracePt t="15431" x="1708150" y="1670050"/>
          <p14:tracePt t="15447" x="1714500" y="1670050"/>
          <p14:tracePt t="15463" x="1720850" y="1670050"/>
          <p14:tracePt t="15471" x="1727200" y="1670050"/>
          <p14:tracePt t="15478" x="1733550" y="1670050"/>
          <p14:tracePt t="15488" x="1752600" y="1670050"/>
          <p14:tracePt t="15505" x="1790700" y="1670050"/>
          <p14:tracePt t="15522" x="1866900" y="1676400"/>
          <p14:tracePt t="15538" x="2000250" y="1682750"/>
          <p14:tracePt t="15555" x="2159000" y="1701800"/>
          <p14:tracePt t="15572" x="2305050" y="1708150"/>
          <p14:tracePt t="15588" x="2457450" y="1720850"/>
          <p14:tracePt t="15606" x="2635250" y="1727200"/>
          <p14:tracePt t="15622" x="2736850" y="1733550"/>
          <p14:tracePt t="15638" x="2813050" y="1739900"/>
          <p14:tracePt t="15655" x="2889250" y="1739900"/>
          <p14:tracePt t="15672" x="2965450" y="1739900"/>
          <p14:tracePt t="15688" x="3028950" y="1746250"/>
          <p14:tracePt t="15705" x="3086100" y="1746250"/>
          <p14:tracePt t="15722" x="3143250" y="1746250"/>
          <p14:tracePt t="15738" x="3200400" y="1746250"/>
          <p14:tracePt t="15755" x="3257550" y="1752600"/>
          <p14:tracePt t="15772" x="3308350" y="1752600"/>
          <p14:tracePt t="15788" x="3359150" y="1758950"/>
          <p14:tracePt t="15805" x="3384550" y="1765300"/>
          <p14:tracePt t="15822" x="3397250" y="1765300"/>
          <p14:tracePt t="15935" x="3403600" y="1765300"/>
          <p14:tracePt t="15943" x="3409950" y="1765300"/>
          <p14:tracePt t="15956" x="3416300" y="1765300"/>
          <p14:tracePt t="15972" x="3429000" y="1765300"/>
          <p14:tracePt t="15989" x="3448050" y="1765300"/>
          <p14:tracePt t="16022" x="3454400" y="1765300"/>
          <p14:tracePt t="16319" x="3460750" y="1765300"/>
          <p14:tracePt t="16327" x="3467100" y="1765300"/>
          <p14:tracePt t="16343" x="3479800" y="1765300"/>
          <p14:tracePt t="16359" x="3498850" y="1765300"/>
          <p14:tracePt t="16367" x="3505200" y="1765300"/>
          <p14:tracePt t="16377" x="3530600" y="1765300"/>
          <p14:tracePt t="16394" x="3587750" y="1765300"/>
          <p14:tracePt t="16410" x="3632200" y="1765300"/>
          <p14:tracePt t="16427" x="3683000" y="1765300"/>
          <p14:tracePt t="16444" x="3727450" y="1765300"/>
          <p14:tracePt t="16460" x="3771900" y="1765300"/>
          <p14:tracePt t="16477" x="3803650" y="1765300"/>
          <p14:tracePt t="16494" x="3841750" y="1778000"/>
          <p14:tracePt t="16510" x="3860800" y="1778000"/>
          <p14:tracePt t="16527" x="3886200" y="1784350"/>
          <p14:tracePt t="16544" x="3905250" y="1784350"/>
          <p14:tracePt t="16560" x="3924300" y="1784350"/>
          <p14:tracePt t="16577" x="3949700" y="1790700"/>
          <p14:tracePt t="16594" x="3987800" y="1790700"/>
          <p14:tracePt t="16610" x="4025900" y="1790700"/>
          <p14:tracePt t="16627" x="4064000" y="1790700"/>
          <p14:tracePt t="16644" x="4089400" y="1790700"/>
          <p14:tracePt t="16661" x="4108450" y="1790700"/>
          <p14:tracePt t="16667" x="4114800" y="1790700"/>
          <p14:tracePt t="16678" x="4121150" y="1790700"/>
          <p14:tracePt t="16694" x="4140200" y="1790700"/>
          <p14:tracePt t="16711" x="4152900" y="1790700"/>
          <p14:tracePt t="16728" x="4159250" y="1790700"/>
          <p14:tracePt t="16744" x="4165600" y="1790700"/>
          <p14:tracePt t="17288" x="4171950" y="1790700"/>
          <p14:tracePt t="17295" x="4178300" y="1784350"/>
          <p14:tracePt t="17304" x="4184650" y="1784350"/>
          <p14:tracePt t="17313" x="4191000" y="1784350"/>
          <p14:tracePt t="17329" x="4216400" y="1778000"/>
          <p14:tracePt t="17346" x="4254500" y="1765300"/>
          <p14:tracePt t="17363" x="4279900" y="1758950"/>
          <p14:tracePt t="17379" x="4292600" y="1752600"/>
          <p14:tracePt t="17396" x="4298950" y="1746250"/>
          <p14:tracePt t="17413" x="4305300" y="1746250"/>
          <p14:tracePt t="17744" x="4311650" y="1739900"/>
          <p14:tracePt t="17752" x="4318000" y="1727200"/>
          <p14:tracePt t="17763" x="4330700" y="1727200"/>
          <p14:tracePt t="17779" x="4349750" y="1714500"/>
          <p14:tracePt t="17796" x="4368800" y="1701800"/>
          <p14:tracePt t="17813" x="4375150" y="1701800"/>
          <p14:tracePt t="17829" x="4381500" y="1701800"/>
          <p14:tracePt t="17984" x="4394200" y="1695450"/>
          <p14:tracePt t="17992" x="4406900" y="1695450"/>
          <p14:tracePt t="18001" x="4413250" y="1695450"/>
          <p14:tracePt t="18013" x="4432300" y="1695450"/>
          <p14:tracePt t="18030" x="4470400" y="1695450"/>
          <p14:tracePt t="18048" x="4552950" y="1689100"/>
          <p14:tracePt t="18063" x="4597400" y="1689100"/>
          <p14:tracePt t="18079" x="4629150" y="1682750"/>
          <p14:tracePt t="18096" x="4654550" y="1682750"/>
          <p14:tracePt t="18113" x="4667250" y="1682750"/>
          <p14:tracePt t="18129" x="4686300" y="1676400"/>
          <p14:tracePt t="18146" x="4705350" y="1670050"/>
          <p14:tracePt t="18163" x="4711700" y="1670050"/>
          <p14:tracePt t="18179" x="4724400" y="1663700"/>
          <p14:tracePt t="18183" x="4737100" y="1663700"/>
          <p14:tracePt t="18196" x="4749800" y="1657350"/>
          <p14:tracePt t="18213" x="4762500" y="1651000"/>
          <p14:tracePt t="18229" x="4775200" y="1651000"/>
          <p14:tracePt t="18247" x="4794250" y="1651000"/>
          <p14:tracePt t="18263" x="4800600" y="1651000"/>
          <p14:tracePt t="18280" x="4813300" y="1651000"/>
          <p14:tracePt t="18296" x="4838700" y="1651000"/>
          <p14:tracePt t="18313" x="4876800" y="1651000"/>
          <p14:tracePt t="18330" x="4921250" y="1644650"/>
          <p14:tracePt t="18346" x="4978400" y="1644650"/>
          <p14:tracePt t="18363" x="5041900" y="1644650"/>
          <p14:tracePt t="18380" x="5118100" y="1644650"/>
          <p14:tracePt t="18396" x="5200650" y="1644650"/>
          <p14:tracePt t="18413" x="5264150" y="1644650"/>
          <p14:tracePt t="18430" x="5295900" y="1651000"/>
          <p14:tracePt t="18446" x="5308600" y="1651000"/>
          <p14:tracePt t="18471" x="5308600" y="1657350"/>
          <p14:tracePt t="18480" x="5308600" y="1670050"/>
          <p14:tracePt t="18496" x="5270500" y="1676400"/>
          <p14:tracePt t="18513" x="5238750" y="1676400"/>
          <p14:tracePt t="19676" x="5232400" y="1676400"/>
          <p14:tracePt t="19712" x="5232400" y="1670050"/>
          <p14:tracePt t="19961" x="5232400" y="1663700"/>
          <p14:tracePt t="20401" x="5238750" y="1663700"/>
          <p14:tracePt t="20417" x="5245100" y="1663700"/>
          <p14:tracePt t="20425" x="5257800" y="1663700"/>
          <p14:tracePt t="20433" x="5264150" y="1663700"/>
          <p14:tracePt t="20442" x="5276850" y="1670050"/>
          <p14:tracePt t="20459" x="5302250" y="1676400"/>
          <p14:tracePt t="20476" x="5340350" y="1689100"/>
          <p14:tracePt t="20492" x="5365750" y="1695450"/>
          <p14:tracePt t="20509" x="5403850" y="1701800"/>
          <p14:tracePt t="20526" x="5429250" y="1708150"/>
          <p14:tracePt t="20542" x="5448300" y="1708150"/>
          <p14:tracePt t="20559" x="5454650" y="1708150"/>
          <p14:tracePt t="20576" x="5461000" y="1708150"/>
          <p14:tracePt t="20737" x="5480050" y="1708150"/>
          <p14:tracePt t="20745" x="5499100" y="1714500"/>
          <p14:tracePt t="20753" x="5530850" y="1720850"/>
          <p14:tracePt t="20760" x="5556250" y="1727200"/>
          <p14:tracePt t="20776" x="5632450" y="1733550"/>
          <p14:tracePt t="20792" x="5695950" y="1739900"/>
          <p14:tracePt t="20809" x="5746750" y="1739900"/>
          <p14:tracePt t="20826" x="5803900" y="1739900"/>
          <p14:tracePt t="20842" x="5861050" y="1733550"/>
          <p14:tracePt t="20859" x="5918200" y="1727200"/>
          <p14:tracePt t="20876" x="5962650" y="1727200"/>
          <p14:tracePt t="20893" x="6007100" y="1720850"/>
          <p14:tracePt t="20909" x="6026150" y="1714500"/>
          <p14:tracePt t="20926" x="6038850" y="1714500"/>
          <p14:tracePt t="20943" x="6045200" y="1714500"/>
          <p14:tracePt t="21065" x="6045200" y="1708150"/>
          <p14:tracePt t="21224" x="6038850" y="1708150"/>
          <p14:tracePt t="21232" x="6032500" y="1708150"/>
          <p14:tracePt t="21248" x="6019800" y="1708150"/>
          <p14:tracePt t="21265" x="6007100" y="1708150"/>
          <p14:tracePt t="21282" x="5994400" y="1708150"/>
          <p14:tracePt t="21298" x="5981700" y="1714500"/>
          <p14:tracePt t="21315" x="5962650" y="1720850"/>
          <p14:tracePt t="21332" x="5949950" y="1727200"/>
          <p14:tracePt t="21348" x="5943600" y="1733550"/>
          <p14:tracePt t="21365" x="5930900" y="1739900"/>
          <p14:tracePt t="21382" x="5924550" y="1746250"/>
          <p14:tracePt t="21415" x="5911850" y="1752600"/>
          <p14:tracePt t="21432" x="5892800" y="1758950"/>
          <p14:tracePt t="21449" x="5873750" y="1765300"/>
          <p14:tracePt t="21465" x="5861050" y="1771650"/>
          <p14:tracePt t="21482" x="5848350" y="1771650"/>
          <p14:tracePt t="21499" x="5829300" y="1771650"/>
          <p14:tracePt t="21532" x="5822950" y="1771650"/>
          <p14:tracePt t="21683" x="5829300" y="1771650"/>
          <p14:tracePt t="21690" x="5835650" y="1771650"/>
          <p14:tracePt t="21699" x="5842000" y="1771650"/>
          <p14:tracePt t="21716" x="5873750" y="1771650"/>
          <p14:tracePt t="21732" x="5905500" y="1771650"/>
          <p14:tracePt t="21749" x="5930900" y="1771650"/>
          <p14:tracePt t="21765" x="5969000" y="1771650"/>
          <p14:tracePt t="21782" x="6007100" y="1771650"/>
          <p14:tracePt t="21800" x="6038850" y="1771650"/>
          <p14:tracePt t="21816" x="6083300" y="1771650"/>
          <p14:tracePt t="21832" x="6108700" y="1771650"/>
          <p14:tracePt t="21849" x="6146800" y="1771650"/>
          <p14:tracePt t="21866" x="6165850" y="1771650"/>
          <p14:tracePt t="21882" x="6184900" y="1771650"/>
          <p14:tracePt t="21899" x="6203950" y="1765300"/>
          <p14:tracePt t="21916" x="6229350" y="1758950"/>
          <p14:tracePt t="21932" x="6267450" y="1752600"/>
          <p14:tracePt t="21949" x="6292850" y="1733550"/>
          <p14:tracePt t="21966" x="6330950" y="1714500"/>
          <p14:tracePt t="21982" x="6356350" y="1695450"/>
          <p14:tracePt t="21999" x="6388100" y="1682750"/>
          <p14:tracePt t="22016" x="6407150" y="1670050"/>
          <p14:tracePt t="22032" x="6438900" y="1651000"/>
          <p14:tracePt t="22049" x="6464300" y="1638300"/>
          <p14:tracePt t="22066" x="6483350" y="1625600"/>
          <p14:tracePt t="22082" x="6502400" y="1619250"/>
          <p14:tracePt t="22099" x="6515100" y="1606550"/>
          <p14:tracePt t="22116" x="6527800" y="1600200"/>
          <p14:tracePt t="22132" x="6534150" y="1593850"/>
          <p14:tracePt t="22149" x="6540500" y="1587500"/>
          <p14:tracePt t="22722" x="6540500" y="1581150"/>
          <p14:tracePt t="22978" x="6534150" y="1581150"/>
          <p14:tracePt t="22994" x="6527800" y="1581150"/>
          <p14:tracePt t="23002" x="6521450" y="1581150"/>
          <p14:tracePt t="23010" x="6521450" y="1587500"/>
          <p14:tracePt t="23019" x="6515100" y="1587500"/>
          <p14:tracePt t="23036" x="6508750" y="1593850"/>
          <p14:tracePt t="23052" x="6496050" y="1600200"/>
          <p14:tracePt t="23069" x="6489700" y="1612900"/>
          <p14:tracePt t="23086" x="6483350" y="1612900"/>
          <p14:tracePt t="23778" x="6477000" y="1612900"/>
          <p14:tracePt t="23788" x="6477000" y="1619250"/>
          <p14:tracePt t="23794" x="6470650" y="1619250"/>
          <p14:tracePt t="23803" x="6457950" y="1619250"/>
          <p14:tracePt t="23817" x="6451600" y="1625600"/>
          <p14:tracePt t="23834" x="6388100" y="1631950"/>
          <p14:tracePt t="23850" x="6292850" y="1657350"/>
          <p14:tracePt t="23867" x="6153150" y="1670050"/>
          <p14:tracePt t="23883" x="5962650" y="1670050"/>
          <p14:tracePt t="23900" x="5734050" y="1695450"/>
          <p14:tracePt t="23917" x="5524500" y="1733550"/>
          <p14:tracePt t="23934" x="5276850" y="1752600"/>
          <p14:tracePt t="23950" x="4959350" y="1771650"/>
          <p14:tracePt t="23967" x="4597400" y="1809750"/>
          <p14:tracePt t="23984" x="4229100" y="1854200"/>
          <p14:tracePt t="24000" x="3968750" y="1892300"/>
          <p14:tracePt t="24017" x="3575050" y="1930400"/>
          <p14:tracePt t="24034" x="3371850" y="1943100"/>
          <p14:tracePt t="24050" x="3213100" y="1949450"/>
          <p14:tracePt t="24067" x="3073400" y="1962150"/>
          <p14:tracePt t="24084" x="2940050" y="1987550"/>
          <p14:tracePt t="24101" x="2832100" y="2012950"/>
          <p14:tracePt t="24117" x="2762250" y="2025650"/>
          <p14:tracePt t="24134" x="2717800" y="2044700"/>
          <p14:tracePt t="24150" x="2673350" y="2057400"/>
          <p14:tracePt t="24167" x="2628900" y="2063750"/>
          <p14:tracePt t="24184" x="2597150" y="2070100"/>
          <p14:tracePt t="24201" x="2552700" y="2076450"/>
          <p14:tracePt t="24217" x="2501900" y="2095500"/>
          <p14:tracePt t="24234" x="2444750" y="2108200"/>
          <p14:tracePt t="24251" x="2425700" y="2114550"/>
          <p14:tracePt t="24267" x="2406650" y="2120900"/>
          <p14:tracePt t="24284" x="2393950" y="2127250"/>
          <p14:tracePt t="24301" x="2374900" y="2139950"/>
          <p14:tracePt t="24317" x="2355850" y="2152650"/>
          <p14:tracePt t="24334" x="2336800" y="2171700"/>
          <p14:tracePt t="24351" x="2305050" y="2197100"/>
          <p14:tracePt t="24367" x="2279650" y="2216150"/>
          <p14:tracePt t="24384" x="2254250" y="2222500"/>
          <p14:tracePt t="24401" x="2241550" y="2235200"/>
          <p14:tracePt t="24418" x="2228850" y="2241550"/>
          <p14:tracePt t="24434" x="2209800" y="2254250"/>
          <p14:tracePt t="24451" x="2197100" y="2260600"/>
          <p14:tracePt t="24467" x="2190750" y="2266950"/>
          <p14:tracePt t="24484" x="2178050" y="2279650"/>
          <p14:tracePt t="24501" x="2171700" y="2279650"/>
          <p14:tracePt t="24534" x="2165350" y="2286000"/>
          <p14:tracePt t="24551" x="2165350" y="2292350"/>
          <p14:tracePt t="24568" x="2159000" y="2292350"/>
          <p14:tracePt t="24584" x="2152650" y="2292350"/>
          <p14:tracePt t="24601" x="2146300" y="2298700"/>
          <p14:tracePt t="24675" x="2165350" y="2298700"/>
          <p14:tracePt t="24683" x="2171700" y="2298700"/>
          <p14:tracePt t="24691" x="2190750" y="2298700"/>
          <p14:tracePt t="24701" x="2203450" y="2298700"/>
          <p14:tracePt t="24718" x="2228850" y="2298700"/>
          <p14:tracePt t="24723" x="2241550" y="2298700"/>
          <p14:tracePt t="24739" x="2247900" y="2298700"/>
          <p14:tracePt t="24751" x="2254250" y="2298700"/>
          <p14:tracePt t="24875" x="2254250" y="2292350"/>
          <p14:tracePt t="24931" x="2254250" y="2286000"/>
          <p14:tracePt t="25011" x="2254250" y="2279650"/>
          <p14:tracePt t="25131" x="2254250" y="2273300"/>
          <p14:tracePt t="25147" x="2247900" y="2273300"/>
          <p14:tracePt t="25156" x="2247900" y="2266950"/>
          <p14:tracePt t="25475" x="2247900" y="2260600"/>
          <p14:tracePt t="25508" x="2247900" y="2254250"/>
          <p14:tracePt t="25667" x="2241550" y="2254250"/>
          <p14:tracePt t="26036" x="2241550" y="2247900"/>
          <p14:tracePt t="26068" x="2241550" y="2241550"/>
          <p14:tracePt t="26084" x="2241550" y="2235200"/>
          <p14:tracePt t="26108" x="2241550" y="2228850"/>
          <p14:tracePt t="26116" x="2247900" y="2222500"/>
          <p14:tracePt t="26127" x="2247900" y="2216150"/>
          <p14:tracePt t="26144" x="2247900" y="2209800"/>
          <p14:tracePt t="26160" x="2247900" y="2203450"/>
          <p14:tracePt t="26307" x="2241550" y="2203450"/>
          <p14:tracePt t="26484" x="2235200" y="2203450"/>
          <p14:tracePt t="26508" x="2228850" y="2197100"/>
          <p14:tracePt t="26556" x="2228850" y="2190750"/>
          <p14:tracePt t="27053" x="2228850" y="2197100"/>
          <p14:tracePt t="27068" x="2235200" y="2197100"/>
          <p14:tracePt t="27076" x="2241550" y="2197100"/>
          <p14:tracePt t="27084" x="2241550" y="2203450"/>
          <p14:tracePt t="27100" x="2241550" y="2209800"/>
          <p14:tracePt t="27111" x="2247900" y="2209800"/>
          <p14:tracePt t="27404" x="2254250" y="2209800"/>
          <p14:tracePt t="27452" x="2260600" y="2209800"/>
          <p14:tracePt t="27500" x="2266950" y="2209800"/>
          <p14:tracePt t="27508" x="2266950" y="2203450"/>
          <p14:tracePt t="28085" x="2273300" y="2203450"/>
          <p14:tracePt t="28100" x="2279650" y="2203450"/>
          <p14:tracePt t="28108" x="2292350" y="2203450"/>
          <p14:tracePt t="28124" x="2298700" y="2203450"/>
          <p14:tracePt t="28132" x="2305050" y="2203450"/>
          <p14:tracePt t="28143" x="2317750" y="2209800"/>
          <p14:tracePt t="28159" x="2355850" y="2216150"/>
          <p14:tracePt t="28176" x="2400300" y="2222500"/>
          <p14:tracePt t="28192" x="2476500" y="2228850"/>
          <p14:tracePt t="28209" x="2552700" y="2228850"/>
          <p14:tracePt t="28226" x="2628900" y="2228850"/>
          <p14:tracePt t="28242" x="2692400" y="2228850"/>
          <p14:tracePt t="28259" x="2762250" y="2228850"/>
          <p14:tracePt t="28261" x="2794000" y="2228850"/>
          <p14:tracePt t="28276" x="2857500" y="2222500"/>
          <p14:tracePt t="28292" x="2914650" y="2216150"/>
          <p14:tracePt t="28309" x="2971800" y="2216150"/>
          <p14:tracePt t="28326" x="3016250" y="2216150"/>
          <p14:tracePt t="28343" x="3022600" y="2216150"/>
          <p14:tracePt t="28509" x="3035300" y="2216150"/>
          <p14:tracePt t="28517" x="3041650" y="2216150"/>
          <p14:tracePt t="28526" x="3060700" y="2216150"/>
          <p14:tracePt t="28543" x="3117850" y="2216150"/>
          <p14:tracePt t="28560" x="3181350" y="2209800"/>
          <p14:tracePt t="28576" x="3308350" y="2209800"/>
          <p14:tracePt t="28593" x="3498850" y="2209800"/>
          <p14:tracePt t="28609" x="3759200" y="2209800"/>
          <p14:tracePt t="28626" x="4108450" y="2209800"/>
          <p14:tracePt t="28643" x="4527550" y="2222500"/>
          <p14:tracePt t="28659" x="5054600" y="2247900"/>
          <p14:tracePt t="28676" x="5238750" y="2247900"/>
          <p14:tracePt t="28693" x="5365750" y="2247900"/>
          <p14:tracePt t="28709" x="5429250" y="2247900"/>
          <p14:tracePt t="28726" x="5461000" y="2254250"/>
          <p14:tracePt t="28743" x="5467350" y="2254250"/>
          <p14:tracePt t="29077" x="5461000" y="2254250"/>
          <p14:tracePt t="29093" x="5454650" y="2254250"/>
          <p14:tracePt t="29109" x="5448300" y="2254250"/>
          <p14:tracePt t="29117" x="5441950" y="2254250"/>
          <p14:tracePt t="29125" x="5435600" y="2254250"/>
          <p14:tracePt t="29135" x="5429250" y="2254250"/>
          <p14:tracePt t="29152" x="5416550" y="2254250"/>
          <p14:tracePt t="29168" x="5403850" y="2254250"/>
          <p14:tracePt t="29185" x="5391150" y="2254250"/>
          <p14:tracePt t="29202" x="5384800" y="2254250"/>
          <p14:tracePt t="29218" x="5384800" y="2247900"/>
          <p14:tracePt t="29278" x="5378450" y="2247900"/>
          <p14:tracePt t="29293" x="5372100" y="2247900"/>
          <p14:tracePt t="29309" x="5372100" y="2241550"/>
          <p14:tracePt t="29325" x="5365750" y="2241550"/>
          <p14:tracePt t="29333" x="5359400" y="2241550"/>
          <p14:tracePt t="29349" x="5353050" y="2241550"/>
          <p14:tracePt t="29373" x="5346700" y="2241550"/>
          <p14:tracePt t="29390" x="5340350" y="2241550"/>
          <p14:tracePt t="29413" x="5340350" y="2235200"/>
          <p14:tracePt t="29461" x="5346700" y="2228850"/>
          <p14:tracePt t="29469" x="5353050" y="2228850"/>
          <p14:tracePt t="29477" x="5372100" y="2228850"/>
          <p14:tracePt t="29485" x="5391150" y="2228850"/>
          <p14:tracePt t="29502" x="5441950" y="2228850"/>
          <p14:tracePt t="29519" x="5562600" y="2228850"/>
          <p14:tracePt t="29535" x="5721350" y="2235200"/>
          <p14:tracePt t="29552" x="5911850" y="2235200"/>
          <p14:tracePt t="29569" x="6076950" y="2228850"/>
          <p14:tracePt t="29586" x="6223000" y="2203450"/>
          <p14:tracePt t="29602" x="6330950" y="2171700"/>
          <p14:tracePt t="29619" x="6413500" y="2133600"/>
          <p14:tracePt t="29636" x="6483350" y="2114550"/>
          <p14:tracePt t="29652" x="6502400" y="2108200"/>
          <p14:tracePt t="29669" x="6515100" y="2101850"/>
          <p14:tracePt t="30078" x="6521450" y="2101850"/>
          <p14:tracePt t="30086" x="6534150" y="2101850"/>
          <p14:tracePt t="30093" x="6559550" y="2108200"/>
          <p14:tracePt t="30102" x="6597650" y="2120900"/>
          <p14:tracePt t="30119" x="6699250" y="2152650"/>
          <p14:tracePt t="30136" x="6788150" y="2178050"/>
          <p14:tracePt t="30152" x="6858000" y="2190750"/>
          <p14:tracePt t="30169" x="6889750" y="2203450"/>
          <p14:tracePt t="30185" x="6902450" y="2203450"/>
          <p14:tracePt t="30228" x="6896100" y="2203450"/>
          <p14:tracePt t="30253" x="6889750" y="2203450"/>
          <p14:tracePt t="30357" x="6883400" y="2203450"/>
          <p14:tracePt t="30375" x="6877050" y="2203450"/>
          <p14:tracePt t="30381" x="6870700" y="2203450"/>
          <p14:tracePt t="30391" x="6864350" y="2203450"/>
          <p14:tracePt t="30403" x="6845300" y="2197100"/>
          <p14:tracePt t="30419" x="6826250" y="2197100"/>
          <p14:tracePt t="30438" x="6807200" y="2190750"/>
          <p14:tracePt t="30453" x="6800850" y="2190750"/>
          <p14:tracePt t="30469" x="6794500" y="2190750"/>
          <p14:tracePt t="30918" x="6794500" y="2184400"/>
          <p14:tracePt t="30926" x="6788150" y="2184400"/>
          <p14:tracePt t="30942" x="6781800" y="2184400"/>
          <p14:tracePt t="30951" x="6775450" y="2184400"/>
          <p14:tracePt t="30965" x="6756400" y="2178050"/>
          <p14:tracePt t="30982" x="6731000" y="2165350"/>
          <p14:tracePt t="30998" x="6692900" y="2159000"/>
          <p14:tracePt t="31015" x="6673850" y="2152650"/>
          <p14:tracePt t="31032" x="6667500" y="2152650"/>
          <p14:tracePt t="31049" x="6661150" y="2152650"/>
          <p14:tracePt t="31109" x="6654800" y="2152650"/>
          <p14:tracePt t="31141" x="6648450" y="2152650"/>
          <p14:tracePt t="31182" x="6642100" y="2152650"/>
          <p14:tracePt t="31198" x="6635750" y="2152650"/>
          <p14:tracePt t="31214" x="6629400" y="2152650"/>
          <p14:tracePt t="31222" x="6623050" y="2152650"/>
          <p14:tracePt t="31232" x="6616700" y="2152650"/>
          <p14:tracePt t="31249" x="6572250" y="2152650"/>
          <p14:tracePt t="31265" x="6534150" y="2152650"/>
          <p14:tracePt t="31282" x="6483350" y="2152650"/>
          <p14:tracePt t="31299" x="6451600" y="2152650"/>
          <p14:tracePt t="31315" x="6413500" y="2152650"/>
          <p14:tracePt t="31320" x="6400800" y="2152650"/>
          <p14:tracePt t="31332" x="6388100" y="2152650"/>
          <p14:tracePt t="31349" x="6362700" y="2152650"/>
          <p14:tracePt t="31365" x="6350000" y="2152650"/>
          <p14:tracePt t="31454" x="6350000" y="2159000"/>
          <p14:tracePt t="31766" x="6343650" y="2159000"/>
          <p14:tracePt t="31781" x="6337300" y="2159000"/>
          <p14:tracePt t="31805" x="6330950" y="2159000"/>
          <p14:tracePt t="31837" x="6324600" y="2159000"/>
          <p14:tracePt t="32078" x="6318250" y="2159000"/>
          <p14:tracePt t="32086" x="6311900" y="2152650"/>
          <p14:tracePt t="32102" x="6305550" y="2152650"/>
          <p14:tracePt t="32135" x="6299200" y="2152650"/>
          <p14:tracePt t="32478" x="6299200" y="2146300"/>
          <p14:tracePt t="32487" x="6292850" y="2146300"/>
          <p14:tracePt t="32525" x="6286500" y="2146300"/>
          <p14:tracePt t="32558" x="6280150" y="2146300"/>
          <p14:tracePt t="33288" x="6273800" y="2146300"/>
          <p14:tracePt t="33399" x="6273800" y="2139950"/>
          <p14:tracePt t="33439" x="6267450" y="2139950"/>
          <p14:tracePt t="33479" x="6261100" y="2139950"/>
          <p14:tracePt t="33542" x="6261100" y="2133600"/>
          <p14:tracePt t="34080" x="6254750" y="2133600"/>
          <p14:tracePt t="34095" x="6248400" y="2133600"/>
          <p14:tracePt t="34111" x="6242050" y="2133600"/>
          <p14:tracePt t="34135" x="6235700" y="2133600"/>
          <p14:tracePt t="34153" x="6229350" y="2133600"/>
          <p14:tracePt t="34423" x="6229350" y="2127250"/>
          <p14:tracePt t="34455" x="6223000" y="2127250"/>
          <p14:tracePt t="34488" x="6216650" y="2127250"/>
          <p14:tracePt t="34535" x="6210300" y="2127250"/>
          <p14:tracePt t="34544" x="6210300" y="2120900"/>
          <p14:tracePt t="34575" x="6203950" y="2120900"/>
          <p14:tracePt t="34585" x="6197600" y="2120900"/>
          <p14:tracePt t="34591" x="6197600" y="2114550"/>
          <p14:tracePt t="34607" x="6191250" y="2114550"/>
          <p14:tracePt t="34615" x="6184900" y="2114550"/>
          <p14:tracePt t="34631" x="6178550" y="2108200"/>
          <p14:tracePt t="34648" x="6146800" y="2095500"/>
          <p14:tracePt t="34665" x="6115050" y="2076450"/>
          <p14:tracePt t="34681" x="6070600" y="2044700"/>
          <p14:tracePt t="34698" x="6007100" y="2006600"/>
          <p14:tracePt t="34715" x="5937250" y="1962150"/>
          <p14:tracePt t="34731" x="5873750" y="1917700"/>
          <p14:tracePt t="34748" x="5803900" y="1873250"/>
          <p14:tracePt t="34765" x="5734050" y="1828800"/>
          <p14:tracePt t="34781" x="5689600" y="1797050"/>
          <p14:tracePt t="34798" x="5600700" y="1746250"/>
          <p14:tracePt t="34815" x="5518150" y="1689100"/>
          <p14:tracePt t="34831" x="5416550" y="1638300"/>
          <p14:tracePt t="34848" x="5321300" y="1600200"/>
          <p14:tracePt t="34865" x="5194300" y="1543050"/>
          <p14:tracePt t="34881" x="5073650" y="1485900"/>
          <p14:tracePt t="34898" x="4895850" y="1409700"/>
          <p14:tracePt t="34915" x="4616450" y="1314450"/>
          <p14:tracePt t="34931" x="4286250" y="1212850"/>
          <p14:tracePt t="34948" x="3943350" y="1123950"/>
          <p14:tracePt t="34965" x="3543300" y="1022350"/>
          <p14:tracePt t="34981" x="3136900" y="939800"/>
          <p14:tracePt t="34998" x="2660650" y="850900"/>
          <p14:tracePt t="35015" x="2482850" y="825500"/>
          <p14:tracePt t="35031" x="2349500" y="819150"/>
          <p14:tracePt t="35048" x="2273300" y="812800"/>
          <p14:tracePt t="35065" x="2216150" y="806450"/>
          <p14:tracePt t="35081" x="2197100" y="806450"/>
          <p14:tracePt t="35098" x="2178050" y="806450"/>
          <p14:tracePt t="35115" x="2165350" y="819150"/>
          <p14:tracePt t="35132" x="2159000" y="831850"/>
          <p14:tracePt t="35148" x="2133600" y="850900"/>
          <p14:tracePt t="35165" x="2108200" y="863600"/>
          <p14:tracePt t="35182" x="2070100" y="876300"/>
          <p14:tracePt t="35198" x="2000250" y="895350"/>
          <p14:tracePt t="35215" x="1968500" y="908050"/>
          <p14:tracePt t="35232" x="1955800" y="914400"/>
          <p14:tracePt t="35248" x="1949450" y="927100"/>
          <p14:tracePt t="35282" x="1949450" y="939800"/>
          <p14:tracePt t="35299" x="1949450" y="946150"/>
          <p14:tracePt t="35332" x="1955800" y="946150"/>
          <p14:tracePt t="35349" x="1955800" y="952500"/>
          <p14:tracePt t="35365" x="1955800" y="958850"/>
          <p14:tracePt t="35382" x="1962150" y="958850"/>
          <p14:tracePt t="35415" x="1968500" y="958850"/>
          <p14:tracePt t="35472" x="1968500" y="965200"/>
          <p14:tracePt t="35512" x="1968500" y="971550"/>
          <p14:tracePt t="35520" x="1974850" y="971550"/>
          <p14:tracePt t="35532" x="1981200" y="977900"/>
          <p14:tracePt t="35553" x="1987550" y="977900"/>
          <p14:tracePt t="35565" x="1993900" y="977900"/>
          <p14:tracePt t="35583" x="2000250" y="984250"/>
          <p14:tracePt t="35599" x="2000250" y="990600"/>
          <p14:tracePt t="35616" x="2012950" y="996950"/>
          <p14:tracePt t="35632" x="2032000" y="1003300"/>
          <p14:tracePt t="35649" x="2038350" y="1009650"/>
          <p14:tracePt t="35665" x="2044700" y="1009650"/>
          <p14:tracePt t="35682" x="2057400" y="1016000"/>
          <p14:tracePt t="35699" x="2070100" y="1022350"/>
          <p14:tracePt t="35732" x="2070100" y="1028700"/>
          <p14:tracePt t="35749" x="2076450" y="1028700"/>
          <p14:tracePt t="35769" x="2082800" y="1028700"/>
          <p14:tracePt t="35808" x="2082800" y="1035050"/>
          <p14:tracePt t="35888" x="2089150" y="1035050"/>
          <p14:tracePt t="35904" x="2095500" y="1035050"/>
          <p14:tracePt t="35912" x="2095500" y="1041400"/>
          <p14:tracePt t="35968" x="2101850" y="1041400"/>
          <p14:tracePt t="36016" x="2108200" y="1041400"/>
          <p14:tracePt t="36025" x="2114550" y="1041400"/>
          <p14:tracePt t="36040" x="2120900" y="1041400"/>
          <p14:tracePt t="36056" x="2127250" y="1041400"/>
          <p14:tracePt t="36072" x="2133600" y="1041400"/>
          <p14:tracePt t="36312" x="2139950" y="1041400"/>
          <p14:tracePt t="36328" x="2146300" y="1041400"/>
          <p14:tracePt t="36344" x="2152650" y="1041400"/>
          <p14:tracePt t="36352" x="2165350" y="1041400"/>
          <p14:tracePt t="36384" x="2171700" y="1041400"/>
          <p14:tracePt t="36392" x="2171700" y="1047750"/>
          <p14:tracePt t="36536" x="2178050" y="1047750"/>
          <p14:tracePt t="36546" x="2184400" y="1054100"/>
          <p14:tracePt t="36554" x="2203450" y="1060450"/>
          <p14:tracePt t="36570" x="2279650" y="1066800"/>
          <p14:tracePt t="36587" x="2355850" y="1073150"/>
          <p14:tracePt t="36604" x="2457450" y="1079500"/>
          <p14:tracePt t="36620" x="2533650" y="1085850"/>
          <p14:tracePt t="36637" x="2590800" y="1085850"/>
          <p14:tracePt t="36653" x="2616200" y="1085850"/>
          <p14:tracePt t="36670" x="2628900" y="1092200"/>
          <p14:tracePt t="36752" x="2635250" y="1092200"/>
          <p14:tracePt t="36769" x="2641600" y="1092200"/>
          <p14:tracePt t="36808" x="2647950" y="1092200"/>
          <p14:tracePt t="36841" x="2654300" y="1092200"/>
          <p14:tracePt t="36848" x="2660650" y="1092200"/>
          <p14:tracePt t="36859" x="2679700" y="1092200"/>
          <p14:tracePt t="36870" x="2692400" y="1092200"/>
          <p14:tracePt t="36887" x="2724150" y="1092200"/>
          <p14:tracePt t="36904" x="2774950" y="1092200"/>
          <p14:tracePt t="36921" x="2787650" y="1092200"/>
          <p14:tracePt t="37585" x="2787650" y="1085850"/>
          <p14:tracePt t="37601" x="2787650" y="1079500"/>
          <p14:tracePt t="37625" x="2781300" y="1079500"/>
          <p14:tracePt t="37641" x="2774950" y="1079500"/>
          <p14:tracePt t="37689" x="2768600" y="1079500"/>
          <p14:tracePt t="37714" x="2768600" y="1073150"/>
          <p14:tracePt t="37867" x="2762250" y="1073150"/>
          <p14:tracePt t="37897" x="2755900" y="1073150"/>
          <p14:tracePt t="37913" x="2755900" y="1066800"/>
          <p14:tracePt t="37930" x="2749550" y="1066800"/>
          <p14:tracePt t="37945" x="2743200" y="1066800"/>
          <p14:tracePt t="37970" x="2736850" y="1066800"/>
          <p14:tracePt t="37976" x="2730500" y="1066800"/>
          <p14:tracePt t="37985" x="2724150" y="1066800"/>
          <p14:tracePt t="38008" x="2717800" y="1066800"/>
          <p14:tracePt t="38025" x="2711450" y="1066800"/>
          <p14:tracePt t="38033" x="2705100" y="1066800"/>
          <p14:tracePt t="38049" x="2686050" y="1066800"/>
          <p14:tracePt t="38065" x="2654300" y="1066800"/>
          <p14:tracePt t="38082" x="2628900" y="1066800"/>
          <p14:tracePt t="38099" x="2609850" y="1066800"/>
          <p14:tracePt t="38115" x="2597150" y="1066800"/>
          <p14:tracePt t="38132" x="2584450" y="1066800"/>
          <p14:tracePt t="38148" x="2571750" y="1066800"/>
          <p14:tracePt t="38377" x="2565400" y="1066800"/>
          <p14:tracePt t="38409" x="2559050" y="1066800"/>
          <p14:tracePt t="38417" x="2552700" y="1066800"/>
          <p14:tracePt t="38433" x="2546350" y="1066800"/>
          <p14:tracePt t="38449" x="2540000" y="1066800"/>
          <p14:tracePt t="38457" x="2533650" y="1066800"/>
          <p14:tracePt t="38468" x="2527300" y="1066800"/>
          <p14:tracePt t="38485" x="2508250" y="1066800"/>
          <p14:tracePt t="38502" x="2476500" y="1066800"/>
          <p14:tracePt t="38518" x="2457450" y="1066800"/>
          <p14:tracePt t="38535" x="2432050" y="1066800"/>
          <p14:tracePt t="38553" x="2406650" y="1066800"/>
          <p14:tracePt t="38568" x="2400300" y="1066800"/>
          <p14:tracePt t="38633" x="2400300" y="1073150"/>
          <p14:tracePt t="38666" x="2406650" y="1073150"/>
          <p14:tracePt t="38985" x="2406650" y="1085850"/>
          <p14:tracePt t="38995" x="2393950" y="1098550"/>
          <p14:tracePt t="39002" x="2374900" y="1104900"/>
          <p14:tracePt t="39010" x="2362200" y="1117600"/>
          <p14:tracePt t="39025" x="2330450" y="1143000"/>
          <p14:tracePt t="39040" x="2279650" y="1200150"/>
          <p14:tracePt t="39057" x="2222500" y="1295400"/>
          <p14:tracePt t="39074" x="2165350" y="1409700"/>
          <p14:tracePt t="39090" x="2114550" y="1574800"/>
          <p14:tracePt t="39107" x="2101850" y="1758950"/>
          <p14:tracePt t="39124" x="2101850" y="1905000"/>
          <p14:tracePt t="39140" x="2089150" y="2044700"/>
          <p14:tracePt t="39157" x="2076450" y="2152650"/>
          <p14:tracePt t="39174" x="2070100" y="2241550"/>
          <p14:tracePt t="39190" x="2070100" y="2292350"/>
          <p14:tracePt t="39207" x="2070100" y="2343150"/>
          <p14:tracePt t="39224" x="2070100" y="2393950"/>
          <p14:tracePt t="39240" x="2082800" y="2438400"/>
          <p14:tracePt t="39257" x="2089150" y="2476500"/>
          <p14:tracePt t="39274" x="2120900" y="2552700"/>
          <p14:tracePt t="39290" x="2133600" y="2597150"/>
          <p14:tracePt t="39307" x="2139950" y="2635250"/>
          <p14:tracePt t="39324" x="2146300" y="2654300"/>
          <p14:tracePt t="39340" x="2146300" y="2667000"/>
          <p14:tracePt t="39401" x="2146300" y="2673350"/>
          <p14:tracePt t="39650" x="2152650" y="2667000"/>
          <p14:tracePt t="39667" x="2152650" y="2660650"/>
          <p14:tracePt t="39674" x="2159000" y="2647950"/>
          <p14:tracePt t="39690" x="2165350" y="2635250"/>
          <p14:tracePt t="39698" x="2171700" y="2622550"/>
          <p14:tracePt t="39708" x="2171700" y="2616200"/>
          <p14:tracePt t="39725" x="2178050" y="2597150"/>
          <p14:tracePt t="39851" x="2184400" y="2590800"/>
          <p14:tracePt t="39900" x="2190750" y="2584450"/>
          <p14:tracePt t="48934" x="2197100" y="2584450"/>
          <p14:tracePt t="48942" x="2216150" y="2590800"/>
          <p14:tracePt t="48950" x="2235200" y="2603500"/>
          <p14:tracePt t="48960" x="2247900" y="2609850"/>
          <p14:tracePt t="48976" x="2254250" y="2609850"/>
          <p14:tracePt t="48998" x="2260600" y="2609850"/>
          <p14:tracePt t="49015" x="2266950" y="2609850"/>
          <p14:tracePt t="49026" x="2266950" y="2616200"/>
          <p14:tracePt t="49043" x="2273300" y="2622550"/>
          <p14:tracePt t="49158" x="2279650" y="2622550"/>
          <p14:tracePt t="49174" x="2292350" y="2628900"/>
          <p14:tracePt t="49182" x="2305050" y="2628900"/>
          <p14:tracePt t="49193" x="2311400" y="2628900"/>
          <p14:tracePt t="49210" x="2324100" y="2628900"/>
          <p14:tracePt t="49226" x="2343150" y="2628900"/>
          <p14:tracePt t="49243" x="2362200" y="2628900"/>
          <p14:tracePt t="49260" x="2393950" y="2635250"/>
          <p14:tracePt t="49277" x="2425700" y="2635250"/>
          <p14:tracePt t="49293" x="2438400" y="2641600"/>
          <p14:tracePt t="49310" x="2457450" y="2641600"/>
          <p14:tracePt t="49326" x="2476500" y="2641600"/>
          <p14:tracePt t="49343" x="2495550" y="2641600"/>
          <p14:tracePt t="49360" x="2514600" y="2641600"/>
          <p14:tracePt t="49377" x="2527300" y="2641600"/>
          <p14:tracePt t="49393" x="2533650" y="2641600"/>
          <p14:tracePt t="49410" x="2552700" y="2641600"/>
          <p14:tracePt t="49427" x="2571750" y="2641600"/>
          <p14:tracePt t="49443" x="2584450" y="2641600"/>
          <p14:tracePt t="49460" x="2590800" y="2641600"/>
          <p14:tracePt t="49478" x="2628900" y="2647950"/>
          <p14:tracePt t="49493" x="2654300" y="2647950"/>
          <p14:tracePt t="49510" x="2686050" y="2647950"/>
          <p14:tracePt t="49527" x="2711450" y="2647950"/>
          <p14:tracePt t="49543" x="2743200" y="2641600"/>
          <p14:tracePt t="49560" x="2794000" y="2628900"/>
          <p14:tracePt t="49577" x="2838450" y="2609850"/>
          <p14:tracePt t="49593" x="2870200" y="2590800"/>
          <p14:tracePt t="49610" x="2908300" y="2584450"/>
          <p14:tracePt t="49627" x="2940050" y="2571750"/>
          <p14:tracePt t="49643" x="2959100" y="2559050"/>
          <p14:tracePt t="49660" x="2978150" y="2552700"/>
          <p14:tracePt t="49677" x="2984500" y="2552700"/>
          <p14:tracePt t="49694" x="2997200" y="2546350"/>
          <p14:tracePt t="49710" x="3003550" y="2546350"/>
          <p14:tracePt t="49727" x="3016250" y="2546350"/>
          <p14:tracePt t="49744" x="3028950" y="2546350"/>
          <p14:tracePt t="49760" x="3054350" y="2540000"/>
          <p14:tracePt t="49777" x="3092450" y="2533650"/>
          <p14:tracePt t="49794" x="3136900" y="2527300"/>
          <p14:tracePt t="49810" x="3175000" y="2520950"/>
          <p14:tracePt t="49827" x="3194050" y="2514600"/>
          <p14:tracePt t="49843" x="3219450" y="2508250"/>
          <p14:tracePt t="49860" x="3232150" y="2495550"/>
          <p14:tracePt t="49878" x="3244850" y="2489200"/>
          <p14:tracePt t="49893" x="3257550" y="2482850"/>
          <p14:tracePt t="49910" x="3257550" y="2476500"/>
          <p14:tracePt t="49927" x="3263900" y="2470150"/>
          <p14:tracePt t="49944" x="3270250" y="2463800"/>
          <p14:tracePt t="49977" x="3276600" y="2463800"/>
          <p14:tracePt t="49994" x="3282950" y="2457450"/>
          <p14:tracePt t="50027" x="3289300" y="2444750"/>
          <p14:tracePt t="50060" x="3289300" y="2432050"/>
          <p14:tracePt t="50232" x="3282950" y="2432050"/>
          <p14:tracePt t="50240" x="3276600" y="2432050"/>
          <p14:tracePt t="50255" x="3276600" y="2438400"/>
          <p14:tracePt t="50263" x="3270250" y="2438400"/>
          <p14:tracePt t="50278" x="3263900" y="2438400"/>
          <p14:tracePt t="50303" x="3257550" y="2438400"/>
          <p14:tracePt t="50391" x="3257550" y="2444750"/>
          <p14:tracePt t="51111" x="3251200" y="2444750"/>
          <p14:tracePt t="56322" x="3257550" y="2444750"/>
          <p14:tracePt t="56329" x="3263900" y="2444750"/>
          <p14:tracePt t="56338" x="3270250" y="2444750"/>
          <p14:tracePt t="56361" x="3276600" y="2444750"/>
          <p14:tracePt t="56369" x="3276600" y="2451100"/>
          <p14:tracePt t="56381" x="3289300" y="2451100"/>
          <p14:tracePt t="56397" x="3302000" y="2457450"/>
          <p14:tracePt t="56414" x="3308350" y="2463800"/>
          <p14:tracePt t="57746" x="3327400" y="2463800"/>
          <p14:tracePt t="57754" x="3359150" y="2457450"/>
          <p14:tracePt t="57762" x="3390900" y="2457450"/>
          <p14:tracePt t="57773" x="3416300" y="2451100"/>
          <p14:tracePt t="57790" x="3460750" y="2432050"/>
          <p14:tracePt t="57807" x="3498850" y="2393950"/>
          <p14:tracePt t="57823" x="3536950" y="2343150"/>
          <p14:tracePt t="57840" x="3587750" y="2266950"/>
          <p14:tracePt t="57857" x="3683000" y="2082800"/>
          <p14:tracePt t="57873" x="3721100" y="1962150"/>
          <p14:tracePt t="57890" x="3740150" y="1854200"/>
          <p14:tracePt t="57907" x="3746500" y="1701800"/>
          <p14:tracePt t="57923" x="3733800" y="1562100"/>
          <p14:tracePt t="57940" x="3683000" y="1422400"/>
          <p14:tracePt t="57957" x="3619500" y="1289050"/>
          <p14:tracePt t="57973" x="3524250" y="1168400"/>
          <p14:tracePt t="57990" x="3435350" y="1054100"/>
          <p14:tracePt t="58007" x="3327400" y="939800"/>
          <p14:tracePt t="58023" x="3213100" y="831850"/>
          <p14:tracePt t="58040" x="3098800" y="730250"/>
          <p14:tracePt t="58057" x="2921000" y="615950"/>
          <p14:tracePt t="58074" x="2819400" y="577850"/>
          <p14:tracePt t="58090" x="2736850" y="546100"/>
          <p14:tracePt t="58107" x="2679700" y="527050"/>
          <p14:tracePt t="58124" x="2635250" y="508000"/>
          <p14:tracePt t="58140" x="2616200" y="501650"/>
          <p14:tracePt t="58157" x="2590800" y="495300"/>
          <p14:tracePt t="58174" x="2571750" y="495300"/>
          <p14:tracePt t="58190" x="2546350" y="488950"/>
          <p14:tracePt t="58207" x="2508250" y="488950"/>
          <p14:tracePt t="58224" x="2470150" y="482600"/>
          <p14:tracePt t="58240" x="2400300" y="469900"/>
          <p14:tracePt t="58257" x="2324100" y="457200"/>
          <p14:tracePt t="58274" x="2216150" y="450850"/>
          <p14:tracePt t="58290" x="2139950" y="476250"/>
          <p14:tracePt t="58307" x="2076450" y="514350"/>
          <p14:tracePt t="58324" x="2012950" y="565150"/>
          <p14:tracePt t="58341" x="1968500" y="622300"/>
          <p14:tracePt t="58357" x="1949450" y="685800"/>
          <p14:tracePt t="58374" x="1943100" y="774700"/>
          <p14:tracePt t="58390" x="1943100" y="869950"/>
          <p14:tracePt t="58407" x="1943100" y="965200"/>
          <p14:tracePt t="58424" x="1981200" y="1047750"/>
          <p14:tracePt t="58440" x="2057400" y="1123950"/>
          <p14:tracePt t="58457" x="2146300" y="1181100"/>
          <p14:tracePt t="58474" x="2279650" y="1200150"/>
          <p14:tracePt t="58490" x="2387600" y="1212850"/>
          <p14:tracePt t="58507" x="2482850" y="1206500"/>
          <p14:tracePt t="58524" x="2540000" y="1193800"/>
          <p14:tracePt t="58540" x="2571750" y="1187450"/>
          <p14:tracePt t="58557" x="2597150" y="1174750"/>
          <p14:tracePt t="58574" x="2622550" y="1168400"/>
          <p14:tracePt t="58590" x="2635250" y="1149350"/>
          <p14:tracePt t="58607" x="2660650" y="1136650"/>
          <p14:tracePt t="58624" x="2667000" y="1111250"/>
          <p14:tracePt t="58641" x="2679700" y="1098550"/>
          <p14:tracePt t="58645" x="2686050" y="1092200"/>
          <p14:tracePt t="58658" x="2692400" y="1085850"/>
          <p14:tracePt t="58674" x="2705100" y="1079500"/>
          <p14:tracePt t="58691" x="2717800" y="1073150"/>
          <p14:tracePt t="58707" x="2736850" y="1060450"/>
          <p14:tracePt t="58724" x="2762250" y="1041400"/>
          <p14:tracePt t="58741" x="2768600" y="1041400"/>
          <p14:tracePt t="58757" x="2774950" y="1028700"/>
          <p14:tracePt t="58820" x="2762250" y="1028700"/>
          <p14:tracePt t="58827" x="2762250" y="1035050"/>
          <p14:tracePt t="58835" x="2755900" y="1035050"/>
          <p14:tracePt t="58843" x="2749550" y="1035050"/>
          <p14:tracePt t="58858" x="2749550" y="1041400"/>
          <p14:tracePt t="58874" x="2736850" y="1047750"/>
          <p14:tracePt t="58891" x="2730500" y="1054100"/>
          <p14:tracePt t="58924" x="2724150" y="1060450"/>
          <p14:tracePt t="58941" x="2717800" y="1066800"/>
          <p14:tracePt t="58958" x="2711450" y="1066800"/>
          <p14:tracePt t="58974" x="2705100" y="1073150"/>
          <p14:tracePt t="58991" x="2698750" y="1085850"/>
          <p14:tracePt t="59008" x="2686050" y="1085850"/>
          <p14:tracePt t="59041" x="2679700" y="1092200"/>
          <p14:tracePt t="59058" x="2673350" y="1098550"/>
          <p14:tracePt t="59098" x="2667000" y="1098550"/>
          <p14:tracePt t="59108" x="2667000" y="1104900"/>
          <p14:tracePt t="59124" x="2660650" y="1104900"/>
          <p14:tracePt t="59146" x="2654300" y="1104900"/>
          <p14:tracePt t="59158" x="2654300" y="1111250"/>
          <p14:tracePt t="59179" x="2647950" y="1117600"/>
          <p14:tracePt t="59195" x="2641600" y="1117600"/>
          <p14:tracePt t="59315" x="2641600" y="1123950"/>
          <p14:tracePt t="59323" x="2641600" y="1130300"/>
          <p14:tracePt t="59346" x="2641600" y="1136650"/>
          <p14:tracePt t="59355" x="2641600" y="1143000"/>
          <p14:tracePt t="59363" x="2641600" y="1149350"/>
          <p14:tracePt t="59380" x="2641600" y="1155700"/>
          <p14:tracePt t="59391" x="2641600" y="1162050"/>
          <p14:tracePt t="59408" x="2641600" y="1181100"/>
          <p14:tracePt t="59425" x="2641600" y="1200150"/>
          <p14:tracePt t="59442" x="2641600" y="1244600"/>
          <p14:tracePt t="59458" x="2635250" y="1282700"/>
          <p14:tracePt t="59475" x="2628900" y="1352550"/>
          <p14:tracePt t="59491" x="2622550" y="1441450"/>
          <p14:tracePt t="59508" x="2616200" y="1517650"/>
          <p14:tracePt t="59525" x="2616200" y="1593850"/>
          <p14:tracePt t="59542" x="2609850" y="1670050"/>
          <p14:tracePt t="59558" x="2603500" y="1746250"/>
          <p14:tracePt t="59575" x="2597150" y="1828800"/>
          <p14:tracePt t="59592" x="2597150" y="1911350"/>
          <p14:tracePt t="59608" x="2597150" y="1974850"/>
          <p14:tracePt t="59625" x="2597150" y="2044700"/>
          <p14:tracePt t="59642" x="2597150" y="2114550"/>
          <p14:tracePt t="59658" x="2597150" y="2159000"/>
          <p14:tracePt t="59675" x="2597150" y="2203450"/>
          <p14:tracePt t="59691" x="2597150" y="2254250"/>
          <p14:tracePt t="59708" x="2597150" y="2311400"/>
          <p14:tracePt t="59725" x="2597150" y="2368550"/>
          <p14:tracePt t="59741" x="2597150" y="2419350"/>
          <p14:tracePt t="59758" x="2603500" y="2476500"/>
          <p14:tracePt t="59775" x="2603500" y="2514600"/>
          <p14:tracePt t="59792" x="2603500" y="2546350"/>
          <p14:tracePt t="59808" x="2603500" y="2565400"/>
          <p14:tracePt t="59825" x="2603500" y="2590800"/>
          <p14:tracePt t="59843" x="2603500" y="2628900"/>
          <p14:tracePt t="59858" x="2603500" y="2660650"/>
          <p14:tracePt t="59875" x="2603500" y="2679700"/>
          <p14:tracePt t="59892" x="2609850" y="2698750"/>
          <p14:tracePt t="59908" x="2616200" y="2711450"/>
          <p14:tracePt t="59925" x="2628900" y="2724150"/>
          <p14:tracePt t="59942" x="2628900" y="2730500"/>
          <p14:tracePt t="59959" x="2635250" y="2730500"/>
          <p14:tracePt t="59992" x="2641600" y="2736850"/>
          <p14:tracePt t="60008" x="2641600" y="2743200"/>
          <p14:tracePt t="60025" x="2641600" y="2749550"/>
          <p14:tracePt t="60042" x="2647950" y="2762250"/>
          <p14:tracePt t="60075" x="2647950" y="2781300"/>
          <p14:tracePt t="60548" x="2641600" y="2781300"/>
          <p14:tracePt t="60555" x="2635250" y="2781300"/>
          <p14:tracePt t="60563" x="2628900" y="2787650"/>
          <p14:tracePt t="60573" x="2603500" y="2800350"/>
          <p14:tracePt t="60589" x="2559050" y="2825750"/>
          <p14:tracePt t="60606" x="2508250" y="2882900"/>
          <p14:tracePt t="60622" x="2470150" y="2952750"/>
          <p14:tracePt t="60639" x="2425700" y="3035300"/>
          <p14:tracePt t="60656" x="2381250" y="3143250"/>
          <p14:tracePt t="60672" x="2336800" y="3263900"/>
          <p14:tracePt t="60689" x="2298700" y="3416300"/>
          <p14:tracePt t="60706" x="2235200" y="3613150"/>
          <p14:tracePt t="60722" x="2203450" y="3733800"/>
          <p14:tracePt t="60739" x="2190750" y="3816350"/>
          <p14:tracePt t="60756" x="2190750" y="3854450"/>
          <p14:tracePt t="60773" x="2190750" y="3873500"/>
          <p14:tracePt t="60900" x="2184400" y="3873500"/>
          <p14:tracePt t="64485" x="2184400" y="3867150"/>
          <p14:tracePt t="64493" x="2184400" y="3860800"/>
          <p14:tracePt t="64501" x="2178050" y="3854450"/>
          <p14:tracePt t="64511" x="2165350" y="3841750"/>
          <p14:tracePt t="64527" x="2139950" y="3816350"/>
          <p14:tracePt t="64544" x="2114550" y="3784600"/>
          <p14:tracePt t="64561" x="2089150" y="3759200"/>
          <p14:tracePt t="64577" x="2070100" y="3746500"/>
          <p14:tracePt t="64594" x="2038350" y="3727450"/>
          <p14:tracePt t="64611" x="2012950" y="3702050"/>
          <p14:tracePt t="64627" x="1981200" y="3676650"/>
          <p14:tracePt t="64644" x="1962150" y="3657600"/>
          <p14:tracePt t="64660" x="1955800" y="3638550"/>
          <p14:tracePt t="64677" x="1949450" y="3625850"/>
          <p14:tracePt t="64694" x="1943100" y="3625850"/>
          <p14:tracePt t="64711" x="1943100" y="3619500"/>
          <p14:tracePt t="64728" x="1943100" y="3613150"/>
          <p14:tracePt t="64861" x="1943100" y="3606800"/>
          <p14:tracePt t="64870" x="1943100" y="3600450"/>
          <p14:tracePt t="64878" x="1943100" y="3594100"/>
          <p14:tracePt t="64901" x="1943100" y="3581400"/>
          <p14:tracePt t="64917" x="1936750" y="3568700"/>
          <p14:tracePt t="64928" x="1930400" y="3556000"/>
          <p14:tracePt t="64944" x="1924050" y="3530600"/>
          <p14:tracePt t="64961" x="1917700" y="3511550"/>
          <p14:tracePt t="64977" x="1905000" y="3492500"/>
          <p14:tracePt t="64994" x="1898650" y="3479800"/>
          <p14:tracePt t="65011" x="1898650" y="3473450"/>
          <p14:tracePt t="65027" x="1892300" y="3467100"/>
          <p14:tracePt t="65044" x="1885950" y="3454400"/>
          <p14:tracePt t="65061" x="1879600" y="3448050"/>
          <p14:tracePt t="65077" x="1879600" y="3441700"/>
          <p14:tracePt t="65094" x="1879600" y="3435350"/>
          <p14:tracePt t="65181" x="1873250" y="3435350"/>
          <p14:tracePt t="65581" x="1866900" y="3435350"/>
          <p14:tracePt t="65614" x="1860550" y="3435350"/>
          <p14:tracePt t="65622" x="1847850" y="3441700"/>
          <p14:tracePt t="65638" x="1835150" y="3454400"/>
          <p14:tracePt t="65646" x="1822450" y="3460750"/>
          <p14:tracePt t="65656" x="1816100" y="3460750"/>
          <p14:tracePt t="65672" x="1803400" y="3467100"/>
          <p14:tracePt t="65689" x="1797050" y="3467100"/>
          <p14:tracePt t="65706" x="1790700" y="3467100"/>
          <p14:tracePt t="66062" x="1797050" y="3467100"/>
          <p14:tracePt t="66094" x="1803400" y="3467100"/>
          <p14:tracePt t="66102" x="1809750" y="3467100"/>
          <p14:tracePt t="66110" x="1809750" y="3460750"/>
          <p14:tracePt t="66120" x="1816100" y="3460750"/>
          <p14:tracePt t="66137" x="1822450" y="3460750"/>
          <p14:tracePt t="66154" x="1828800" y="3460750"/>
          <p14:tracePt t="66170" x="1835150" y="3460750"/>
          <p14:tracePt t="66187" x="1847850" y="3460750"/>
          <p14:tracePt t="66204" x="1866900" y="3460750"/>
          <p14:tracePt t="66205" x="1885950" y="3460750"/>
          <p14:tracePt t="66220" x="1905000" y="3473450"/>
          <p14:tracePt t="66237" x="1987550" y="3486150"/>
          <p14:tracePt t="66253" x="2044700" y="3492500"/>
          <p14:tracePt t="66270" x="2101850" y="3492500"/>
          <p14:tracePt t="66287" x="2171700" y="3492500"/>
          <p14:tracePt t="66303" x="2228850" y="3492500"/>
          <p14:tracePt t="66320" x="2286000" y="3492500"/>
          <p14:tracePt t="66337" x="2317750" y="3492500"/>
          <p14:tracePt t="66354" x="2336800" y="3492500"/>
          <p14:tracePt t="66470" x="2330450" y="3492500"/>
          <p14:tracePt t="66478" x="2330450" y="3486150"/>
          <p14:tracePt t="66494" x="2324100" y="3479800"/>
          <p14:tracePt t="66504" x="2317750" y="3473450"/>
          <p14:tracePt t="66520" x="2305050" y="3473450"/>
          <p14:tracePt t="66537" x="2286000" y="3460750"/>
          <p14:tracePt t="66554" x="2241550" y="3441700"/>
          <p14:tracePt t="66571" x="2178050" y="3416300"/>
          <p14:tracePt t="66587" x="2108200" y="3390900"/>
          <p14:tracePt t="66604" x="2051050" y="3384550"/>
          <p14:tracePt t="66622" x="1987550" y="3378200"/>
          <p14:tracePt t="66637" x="1962150" y="3378200"/>
          <p14:tracePt t="66654" x="1905000" y="3378200"/>
          <p14:tracePt t="66671" x="1885950" y="3378200"/>
          <p14:tracePt t="66687" x="1866900" y="3378200"/>
          <p14:tracePt t="66704" x="1860550" y="3378200"/>
          <p14:tracePt t="66721" x="1854200" y="3378200"/>
          <p14:tracePt t="66737" x="1847850" y="3378200"/>
          <p14:tracePt t="66775" x="1841500" y="3378200"/>
          <p14:tracePt t="66782" x="1835150" y="3378200"/>
          <p14:tracePt t="66797" x="1828800" y="3378200"/>
          <p14:tracePt t="66807" x="1816100" y="3378200"/>
          <p14:tracePt t="66822" x="1803400" y="3378200"/>
          <p14:tracePt t="66837" x="1797050" y="3378200"/>
          <p14:tracePt t="66854" x="1778000" y="3378200"/>
          <p14:tracePt t="66870" x="1765300" y="3378200"/>
          <p14:tracePt t="66887" x="1758950" y="3378200"/>
          <p14:tracePt t="66904" x="1752600" y="3371850"/>
          <p14:tracePt t="66921" x="1746250" y="3371850"/>
          <p14:tracePt t="66958" x="1739900" y="3371850"/>
          <p14:tracePt t="67007" x="1733550" y="3371850"/>
          <p14:tracePt t="67038" x="1733550" y="3365500"/>
          <p14:tracePt t="67054" x="1727200" y="3365500"/>
          <p14:tracePt t="67159" x="1720850" y="3365500"/>
          <p14:tracePt t="67207" x="1720850" y="3359150"/>
          <p14:tracePt t="67519" x="1739900" y="3359150"/>
          <p14:tracePt t="67527" x="1765300" y="3359150"/>
          <p14:tracePt t="67535" x="1822450" y="3378200"/>
          <p14:tracePt t="67543" x="1885950" y="3403600"/>
          <p14:tracePt t="67560" x="2063750" y="3448050"/>
          <p14:tracePt t="67577" x="2260600" y="3479800"/>
          <p14:tracePt t="67593" x="2463800" y="3505200"/>
          <p14:tracePt t="67610" x="2679700" y="3524250"/>
          <p14:tracePt t="67626" x="2940050" y="3536950"/>
          <p14:tracePt t="67643" x="3321050" y="3568700"/>
          <p14:tracePt t="67660" x="3797300" y="3632200"/>
          <p14:tracePt t="67676" x="4222750" y="3683000"/>
          <p14:tracePt t="67694" x="4622800" y="3702050"/>
          <p14:tracePt t="67710" x="4794250" y="3702050"/>
          <p14:tracePt t="67726" x="4889500" y="3702050"/>
          <p14:tracePt t="67743" x="4933950" y="3689350"/>
          <p14:tracePt t="67760" x="4953000" y="3683000"/>
          <p14:tracePt t="67776" x="4953000" y="3676650"/>
          <p14:tracePt t="67810" x="4953000" y="3670300"/>
          <p14:tracePt t="67831" x="4953000" y="3663950"/>
          <p14:tracePt t="67927" x="4953000" y="3657600"/>
          <p14:tracePt t="67967" x="4953000" y="3651250"/>
          <p14:tracePt t="68023" x="4953000" y="3644900"/>
          <p14:tracePt t="68055" x="4946650" y="3644900"/>
          <p14:tracePt t="68064" x="4946650" y="3638550"/>
          <p14:tracePt t="68143" x="4940300" y="3638550"/>
          <p14:tracePt t="68159" x="4940300" y="3632200"/>
          <p14:tracePt t="68167" x="4933950" y="3632200"/>
          <p14:tracePt t="68183" x="4927600" y="3625850"/>
          <p14:tracePt t="68194" x="4914900" y="3619500"/>
          <p14:tracePt t="68210" x="4889500" y="3613150"/>
          <p14:tracePt t="68227" x="4857750" y="3594100"/>
          <p14:tracePt t="68243" x="4826000" y="3581400"/>
          <p14:tracePt t="68260" x="4781550" y="3568700"/>
          <p14:tracePt t="68277" x="4743450" y="3556000"/>
          <p14:tracePt t="68294" x="4705350" y="3543300"/>
          <p14:tracePt t="68310" x="4692650" y="3543300"/>
          <p14:tracePt t="68560" x="4692650" y="3536950"/>
          <p14:tracePt t="68575" x="4699000" y="3536950"/>
          <p14:tracePt t="68583" x="4705350" y="3536950"/>
          <p14:tracePt t="68592" x="4718050" y="3536950"/>
          <p14:tracePt t="68601" x="4730750" y="3530600"/>
          <p14:tracePt t="68617" x="4781550" y="3530600"/>
          <p14:tracePt t="68634" x="4845050" y="3530600"/>
          <p14:tracePt t="68651" x="4946650" y="3524250"/>
          <p14:tracePt t="68668" x="5029200" y="3524250"/>
          <p14:tracePt t="68684" x="5111750" y="3517900"/>
          <p14:tracePt t="68701" x="5168900" y="3511550"/>
          <p14:tracePt t="68718" x="5232400" y="3498850"/>
          <p14:tracePt t="68734" x="5257800" y="3498850"/>
          <p14:tracePt t="68751" x="5264150" y="3492500"/>
          <p14:tracePt t="68767" x="5270500" y="3492500"/>
          <p14:tracePt t="68903" x="5264150" y="3492500"/>
          <p14:tracePt t="68911" x="5257800" y="3492500"/>
          <p14:tracePt t="68920" x="5251450" y="3498850"/>
          <p14:tracePt t="68934" x="5245100" y="3498850"/>
          <p14:tracePt t="68951" x="5245100" y="3511550"/>
          <p14:tracePt t="68968" x="5245100" y="3517900"/>
          <p14:tracePt t="68984" x="5238750" y="3517900"/>
          <p14:tracePt t="69001" x="5232400" y="3530600"/>
          <p14:tracePt t="69018" x="5213350" y="3543300"/>
          <p14:tracePt t="69034" x="5187950" y="3549650"/>
          <p14:tracePt t="69051" x="5175250" y="3556000"/>
          <p14:tracePt t="69068" x="5168900" y="3556000"/>
          <p14:tracePt t="69101" x="5162550" y="3556000"/>
          <p14:tracePt t="69119" x="5156200" y="3556000"/>
          <p14:tracePt t="69183" x="5149850" y="3556000"/>
          <p14:tracePt t="69191" x="5143500" y="3556000"/>
          <p14:tracePt t="69201" x="5137150" y="3556000"/>
          <p14:tracePt t="69218" x="5124450" y="3562350"/>
          <p14:tracePt t="69235" x="5105400" y="3568700"/>
          <p14:tracePt t="69251" x="5092700" y="3575050"/>
          <p14:tracePt t="69268" x="5067300" y="3587750"/>
          <p14:tracePt t="69284" x="5054600" y="3594100"/>
          <p14:tracePt t="69301" x="5041900" y="3600450"/>
          <p14:tracePt t="69318" x="5022850" y="3606800"/>
          <p14:tracePt t="69334" x="5016500" y="3606800"/>
          <p14:tracePt t="69351" x="5010150" y="3606800"/>
          <p14:tracePt t="69368" x="5010150" y="3613150"/>
          <p14:tracePt t="69401" x="5003800" y="3613150"/>
          <p14:tracePt t="69418" x="4991100" y="3619500"/>
          <p14:tracePt t="69435" x="4978400" y="3625850"/>
          <p14:tracePt t="69451" x="4972050" y="3625850"/>
          <p14:tracePt t="69468" x="4953000" y="3613150"/>
          <p14:tracePt t="69485" x="4914900" y="3581400"/>
          <p14:tracePt t="69502" x="4832350" y="3543300"/>
          <p14:tracePt t="69519" x="4705350" y="3479800"/>
          <p14:tracePt t="69535" x="4660900" y="3473450"/>
          <p14:tracePt t="69551" x="4635500" y="3467100"/>
          <p14:tracePt t="69568" x="4622800" y="3467100"/>
          <p14:tracePt t="69601" x="4622800" y="3473450"/>
          <p14:tracePt t="69618" x="4622800" y="3479800"/>
          <p14:tracePt t="69640" x="4629150" y="3479800"/>
          <p14:tracePt t="69651" x="4629150" y="3486150"/>
          <p14:tracePt t="69695" x="4635500" y="3492500"/>
          <p14:tracePt t="69711" x="4641850" y="3492500"/>
          <p14:tracePt t="69719" x="4648200" y="3498850"/>
          <p14:tracePt t="69727" x="4654550" y="3505200"/>
          <p14:tracePt t="69736" x="4667250" y="3511550"/>
          <p14:tracePt t="69752" x="4718050" y="3530600"/>
          <p14:tracePt t="69768" x="4781550" y="3536950"/>
          <p14:tracePt t="69785" x="4889500" y="3536950"/>
          <p14:tracePt t="69802" x="5029200" y="3524250"/>
          <p14:tracePt t="69818" x="5175250" y="3492500"/>
          <p14:tracePt t="69835" x="5295900" y="3441700"/>
          <p14:tracePt t="69852" x="5372100" y="3409950"/>
          <p14:tracePt t="69868" x="5403850" y="3378200"/>
          <p14:tracePt t="69885" x="5422900" y="3352800"/>
          <p14:tracePt t="69902" x="5429250" y="3340100"/>
          <p14:tracePt t="69919" x="5429250" y="3321050"/>
          <p14:tracePt t="69935" x="5422900" y="3314700"/>
          <p14:tracePt t="69952" x="5416550" y="3308350"/>
          <p14:tracePt t="69968" x="5416550" y="3302000"/>
          <p14:tracePt t="69985" x="5416550" y="3282950"/>
          <p14:tracePt t="70002" x="5416550" y="3276600"/>
          <p14:tracePt t="70018" x="5416550" y="3263900"/>
          <p14:tracePt t="70035" x="5429250" y="3257550"/>
          <p14:tracePt t="70052" x="5429250" y="3244850"/>
          <p14:tracePt t="70068" x="5435600" y="3225800"/>
          <p14:tracePt t="70085" x="5441950" y="3213100"/>
          <p14:tracePt t="70102" x="5448300" y="3200400"/>
          <p14:tracePt t="70119" x="5461000" y="3181350"/>
          <p14:tracePt t="70135" x="5473700" y="3117850"/>
          <p14:tracePt t="70152" x="5480050" y="3079750"/>
          <p14:tracePt t="70169" x="5480050" y="3035300"/>
          <p14:tracePt t="70185" x="5486400" y="2990850"/>
          <p14:tracePt t="70202" x="5486400" y="2940050"/>
          <p14:tracePt t="70219" x="5480050" y="2895600"/>
          <p14:tracePt t="70235" x="5467350" y="2832100"/>
          <p14:tracePt t="70252" x="5448300" y="2794000"/>
          <p14:tracePt t="70269" x="5422900" y="2755900"/>
          <p14:tracePt t="70285" x="5391150" y="2724150"/>
          <p14:tracePt t="70302" x="5359400" y="2705100"/>
          <p14:tracePt t="70319" x="5314950" y="2692400"/>
          <p14:tracePt t="70335" x="5251450" y="2673350"/>
          <p14:tracePt t="70352" x="5219700" y="2673350"/>
          <p14:tracePt t="70369" x="5187950" y="2673350"/>
          <p14:tracePt t="70386" x="5162550" y="2673350"/>
          <p14:tracePt t="70402" x="5137150" y="2673350"/>
          <p14:tracePt t="70419" x="5105400" y="2692400"/>
          <p14:tracePt t="70435" x="5067300" y="2724150"/>
          <p14:tracePt t="70452" x="5035550" y="2755900"/>
          <p14:tracePt t="70469" x="4997450" y="2806700"/>
          <p14:tracePt t="70485" x="4965700" y="2851150"/>
          <p14:tracePt t="70503" x="4927600" y="2952750"/>
          <p14:tracePt t="70519" x="4908550" y="3003550"/>
          <p14:tracePt t="70536" x="4908550" y="3048000"/>
          <p14:tracePt t="70552" x="4908550" y="3092450"/>
          <p14:tracePt t="70569" x="4908550" y="3136900"/>
          <p14:tracePt t="70586" x="4927600" y="3181350"/>
          <p14:tracePt t="70602" x="4940300" y="3206750"/>
          <p14:tracePt t="70619" x="4965700" y="3244850"/>
          <p14:tracePt t="70636" x="4984750" y="3276600"/>
          <p14:tracePt t="70652" x="5003800" y="3302000"/>
          <p14:tracePt t="70669" x="5029200" y="3321050"/>
          <p14:tracePt t="70686" x="5048250" y="3333750"/>
          <p14:tracePt t="70703" x="5086350" y="3340100"/>
          <p14:tracePt t="70719" x="5137150" y="3352800"/>
          <p14:tracePt t="70736" x="5207000" y="3365500"/>
          <p14:tracePt t="70752" x="5270500" y="3365500"/>
          <p14:tracePt t="70769" x="5327650" y="3365500"/>
          <p14:tracePt t="70786" x="5372100" y="3365500"/>
          <p14:tracePt t="70802" x="5391150" y="3365500"/>
          <p14:tracePt t="70819" x="5397500" y="3359150"/>
          <p14:tracePt t="70936" x="5397500" y="3365500"/>
          <p14:tracePt t="70944" x="5391150" y="3365500"/>
          <p14:tracePt t="70960" x="5391150" y="3371850"/>
          <p14:tracePt t="70984" x="5384800" y="3371850"/>
          <p14:tracePt t="71000" x="5378450" y="3371850"/>
          <p14:tracePt t="71010" x="5372100" y="3371850"/>
          <p14:tracePt t="71019" x="5346700" y="3371850"/>
          <p14:tracePt t="71036" x="5276850" y="3365500"/>
          <p14:tracePt t="71053" x="5168900" y="3346450"/>
          <p14:tracePt t="71069" x="5048250" y="3333750"/>
          <p14:tracePt t="71086" x="4902200" y="3321050"/>
          <p14:tracePt t="71103" x="4603750" y="3314700"/>
          <p14:tracePt t="71119" x="4356100" y="3327400"/>
          <p14:tracePt t="71136" x="4146550" y="3371850"/>
          <p14:tracePt t="71153" x="4000500" y="3403600"/>
          <p14:tracePt t="71169" x="3917950" y="3435350"/>
          <p14:tracePt t="71186" x="3879850" y="3454400"/>
          <p14:tracePt t="71203" x="3841750" y="3460750"/>
          <p14:tracePt t="71219" x="3810000" y="3473450"/>
          <p14:tracePt t="71236" x="3771900" y="3479800"/>
          <p14:tracePt t="71253" x="3727450" y="3511550"/>
          <p14:tracePt t="71257" x="3702050" y="3524250"/>
          <p14:tracePt t="71269" x="3670300" y="3543300"/>
          <p14:tracePt t="71286" x="3619500" y="3575050"/>
          <p14:tracePt t="71303" x="3581400" y="3600450"/>
          <p14:tracePt t="71320" x="3568700" y="3619500"/>
          <p14:tracePt t="71336" x="3543300" y="3632200"/>
          <p14:tracePt t="71353" x="3524250" y="3651250"/>
          <p14:tracePt t="71370" x="3517900" y="3663950"/>
          <p14:tracePt t="71387" x="3511550" y="3676650"/>
          <p14:tracePt t="71403" x="3511550" y="3683000"/>
          <p14:tracePt t="71420" x="3505200" y="3689350"/>
          <p14:tracePt t="71436" x="3505200" y="3695700"/>
          <p14:tracePt t="71470" x="3517900" y="3708400"/>
          <p14:tracePt t="71486" x="3556000" y="3721100"/>
          <p14:tracePt t="71503" x="3651250" y="3740150"/>
          <p14:tracePt t="71520" x="3771900" y="3765550"/>
          <p14:tracePt t="71537" x="3962400" y="3778250"/>
          <p14:tracePt t="71553" x="4210050" y="3790950"/>
          <p14:tracePt t="71570" x="4470400" y="3790950"/>
          <p14:tracePt t="71587" x="4762500" y="3771900"/>
          <p14:tracePt t="71603" x="5060950" y="3746500"/>
          <p14:tracePt t="71620" x="5346700" y="3702050"/>
          <p14:tracePt t="71637" x="5708650" y="3683000"/>
          <p14:tracePt t="71653" x="6007100" y="3651250"/>
          <p14:tracePt t="71670" x="6216650" y="3613150"/>
          <p14:tracePt t="71687" x="6445250" y="3575050"/>
          <p14:tracePt t="71703" x="6705600" y="3479800"/>
          <p14:tracePt t="71720" x="6838950" y="3416300"/>
          <p14:tracePt t="71737" x="6946900" y="3359150"/>
          <p14:tracePt t="71753" x="7035800" y="3321050"/>
          <p14:tracePt t="71770" x="7118350" y="3302000"/>
          <p14:tracePt t="71787" x="7175500" y="3282950"/>
          <p14:tracePt t="71803" x="7219950" y="3263900"/>
          <p14:tracePt t="71820" x="7264400" y="3244850"/>
          <p14:tracePt t="71837" x="7289800" y="3219450"/>
          <p14:tracePt t="71853" x="7315200" y="3187700"/>
          <p14:tracePt t="71870" x="7321550" y="3162300"/>
          <p14:tracePt t="71887" x="7321550" y="3130550"/>
          <p14:tracePt t="71903" x="7315200" y="3086100"/>
          <p14:tracePt t="71920" x="7283450" y="3054350"/>
          <p14:tracePt t="71937" x="7200900" y="3022600"/>
          <p14:tracePt t="71953" x="7067550" y="2971800"/>
          <p14:tracePt t="71970" x="6864350" y="2921000"/>
          <p14:tracePt t="71987" x="6654800" y="2876550"/>
          <p14:tracePt t="72003" x="6451600" y="2838450"/>
          <p14:tracePt t="72020" x="6318250" y="2832100"/>
          <p14:tracePt t="72037" x="6242050" y="2825750"/>
          <p14:tracePt t="72053" x="6216650" y="2825750"/>
          <p14:tracePt t="72070" x="6210300" y="2825750"/>
          <p14:tracePt t="72193" x="6216650" y="2825750"/>
          <p14:tracePt t="72209" x="6223000" y="2832100"/>
          <p14:tracePt t="72217" x="6229350" y="2838450"/>
          <p14:tracePt t="72226" x="6229350" y="2844800"/>
          <p14:tracePt t="72237" x="6229350" y="2857500"/>
          <p14:tracePt t="72254" x="6146800" y="2914650"/>
          <p14:tracePt t="72270" x="6076950" y="2946400"/>
          <p14:tracePt t="72705" x="6070600" y="2946400"/>
          <p14:tracePt t="72721" x="6070600" y="2952750"/>
          <p14:tracePt t="72761" x="6070600" y="2959100"/>
          <p14:tracePt t="72769" x="6070600" y="2965450"/>
          <p14:tracePt t="72785" x="6070600" y="2971800"/>
          <p14:tracePt t="72802" x="6064250" y="2978150"/>
          <p14:tracePt t="72813" x="6064250" y="2990850"/>
          <p14:tracePt t="72830" x="6057900" y="3003550"/>
          <p14:tracePt t="72846" x="6057900" y="3016250"/>
          <p14:tracePt t="72863" x="6057900" y="3035300"/>
          <p14:tracePt t="72880" x="6083300" y="3086100"/>
          <p14:tracePt t="72896" x="6108700" y="3117850"/>
          <p14:tracePt t="72913" x="6127750" y="3155950"/>
          <p14:tracePt t="72930" x="6159500" y="3194050"/>
          <p14:tracePt t="72946" x="6184900" y="3225800"/>
          <p14:tracePt t="72963" x="6216650" y="3257550"/>
          <p14:tracePt t="72980" x="6248400" y="3289300"/>
          <p14:tracePt t="72996" x="6286500" y="3308350"/>
          <p14:tracePt t="73013" x="6311900" y="3333750"/>
          <p14:tracePt t="73030" x="6337300" y="3346450"/>
          <p14:tracePt t="73046" x="6350000" y="3352800"/>
          <p14:tracePt t="73063" x="6356350" y="3359150"/>
          <p14:tracePt t="73080" x="6362700" y="3365500"/>
          <p14:tracePt t="73241" x="6362700" y="3371850"/>
          <p14:tracePt t="73251" x="6362700" y="3378200"/>
          <p14:tracePt t="73274" x="6369050" y="3378200"/>
          <p14:tracePt t="73282" x="6381750" y="3384550"/>
          <p14:tracePt t="73290" x="6388100" y="3390900"/>
          <p14:tracePt t="73297" x="6407150" y="3397250"/>
          <p14:tracePt t="73314" x="6464300" y="3409950"/>
          <p14:tracePt t="73330" x="6559550" y="3441700"/>
          <p14:tracePt t="73347" x="6635750" y="3460750"/>
          <p14:tracePt t="73363" x="6699250" y="3473450"/>
          <p14:tracePt t="73380" x="6743700" y="3479800"/>
          <p14:tracePt t="73397" x="6781800" y="3486150"/>
          <p14:tracePt t="73414" x="6800850" y="3492500"/>
          <p14:tracePt t="73473" x="6794500" y="3492500"/>
          <p14:tracePt t="73649" x="6800850" y="3492500"/>
          <p14:tracePt t="73674" x="6807200" y="3492500"/>
          <p14:tracePt t="73706" x="6807200" y="3486150"/>
          <p14:tracePt t="73875" x="6813550" y="3486150"/>
          <p14:tracePt t="73906" x="6819900" y="3486150"/>
          <p14:tracePt t="73994" x="6826250" y="3486150"/>
          <p14:tracePt t="74002" x="6832600" y="3486150"/>
          <p14:tracePt t="74010" x="6838950" y="3486150"/>
          <p14:tracePt t="74024" x="6858000" y="3492500"/>
          <p14:tracePt t="74041" x="6870700" y="3492500"/>
          <p14:tracePt t="74058" x="6883400" y="3498850"/>
          <p14:tracePt t="74074" x="6902450" y="3498850"/>
          <p14:tracePt t="74091" x="6921500" y="3498850"/>
          <p14:tracePt t="74108" x="6940550" y="3498850"/>
          <p14:tracePt t="74124" x="6965950" y="3505200"/>
          <p14:tracePt t="74141" x="7010400" y="3517900"/>
          <p14:tracePt t="74158" x="7067550" y="3524250"/>
          <p14:tracePt t="74174" x="7143750" y="3530600"/>
          <p14:tracePt t="74191" x="7226300" y="3543300"/>
          <p14:tracePt t="74208" x="7283450" y="3549650"/>
          <p14:tracePt t="74225" x="7353300" y="3562350"/>
          <p14:tracePt t="74241" x="7423150" y="3568700"/>
          <p14:tracePt t="74258" x="7486650" y="3575050"/>
          <p14:tracePt t="74274" x="7543800" y="3575050"/>
          <p14:tracePt t="74291" x="7600950" y="3581400"/>
          <p14:tracePt t="74308" x="7651750" y="3581400"/>
          <p14:tracePt t="74324" x="7702550" y="3581400"/>
          <p14:tracePt t="74341" x="7740650" y="3575050"/>
          <p14:tracePt t="74358" x="7791450" y="3575050"/>
          <p14:tracePt t="74374" x="7848600" y="3575050"/>
          <p14:tracePt t="74391" x="7912100" y="3575050"/>
          <p14:tracePt t="74408" x="7975600" y="3568700"/>
          <p14:tracePt t="74424" x="8045450" y="3568700"/>
          <p14:tracePt t="74441" x="8134350" y="3568700"/>
          <p14:tracePt t="74458" x="8185150" y="3568700"/>
          <p14:tracePt t="74474" x="8255000" y="3568700"/>
          <p14:tracePt t="74491" x="8331200" y="3562350"/>
          <p14:tracePt t="74508" x="8394700" y="3562350"/>
          <p14:tracePt t="74525" x="8464550" y="3556000"/>
          <p14:tracePt t="74541" x="8540750" y="3549650"/>
          <p14:tracePt t="74558" x="8636000" y="3543300"/>
          <p14:tracePt t="74575" x="8756650" y="3524250"/>
          <p14:tracePt t="74591" x="8877300" y="3511550"/>
          <p14:tracePt t="74608" x="8985250" y="3511550"/>
          <p14:tracePt t="74625" x="9112250" y="3498850"/>
          <p14:tracePt t="74641" x="9309100" y="3467100"/>
          <p14:tracePt t="74658" x="9436100" y="3441700"/>
          <p14:tracePt t="74675" x="9556750" y="3429000"/>
          <p14:tracePt t="74691" x="9645650" y="3422650"/>
          <p14:tracePt t="74708" x="9721850" y="3409950"/>
          <p14:tracePt t="74725" x="9791700" y="3403600"/>
          <p14:tracePt t="74741" x="9842500" y="3403600"/>
          <p14:tracePt t="74758" x="9918700" y="3403600"/>
          <p14:tracePt t="74775" x="9994900" y="3403600"/>
          <p14:tracePt t="74791" x="10083800" y="3403600"/>
          <p14:tracePt t="74808" x="10134600" y="3403600"/>
          <p14:tracePt t="74812" x="10147300" y="3403600"/>
          <p14:tracePt t="74825" x="10160000" y="3403600"/>
          <p14:tracePt t="74841" x="10179050" y="3403600"/>
          <p14:tracePt t="74858" x="10185400" y="3403600"/>
          <p14:tracePt t="74897" x="10185400" y="3397250"/>
          <p14:tracePt t="74908" x="10191750" y="3397250"/>
          <p14:tracePt t="74925" x="10198100" y="3397250"/>
          <p14:tracePt t="74942" x="10210800" y="3397250"/>
          <p14:tracePt t="74958" x="10236200" y="3397250"/>
          <p14:tracePt t="74975" x="10293350" y="3397250"/>
          <p14:tracePt t="74992" x="10369550" y="3416300"/>
          <p14:tracePt t="75008" x="10439400" y="3429000"/>
          <p14:tracePt t="75025" x="10496550" y="3429000"/>
          <p14:tracePt t="75042" x="10541000" y="3429000"/>
          <p14:tracePt t="75058" x="10553700" y="3429000"/>
          <p14:tracePt t="75098" x="10553700" y="3422650"/>
          <p14:tracePt t="75363" x="10560050" y="3422650"/>
          <p14:tracePt t="75371" x="10572750" y="3429000"/>
          <p14:tracePt t="75378" x="10579100" y="3435350"/>
          <p14:tracePt t="75387" x="10591800" y="3435350"/>
          <p14:tracePt t="75404" x="10617200" y="3448050"/>
          <p14:tracePt t="75420" x="10629900" y="3454400"/>
          <p14:tracePt t="75437" x="10636250" y="3454400"/>
          <p14:tracePt t="75586" x="10636250" y="3460750"/>
          <p14:tracePt t="75594" x="10642600" y="3460750"/>
          <p14:tracePt t="75604" x="10655300" y="3460750"/>
          <p14:tracePt t="75621" x="10674350" y="3467100"/>
          <p14:tracePt t="75637" x="10699750" y="3473450"/>
          <p14:tracePt t="75654" x="10737850" y="3486150"/>
          <p14:tracePt t="75671" x="10775950" y="3492500"/>
          <p14:tracePt t="75687" x="10814050" y="3505200"/>
          <p14:tracePt t="75704" x="10845800" y="3511550"/>
          <p14:tracePt t="75721" x="10877550" y="3511550"/>
          <p14:tracePt t="75738" x="10922000" y="3511550"/>
          <p14:tracePt t="75754" x="10947400" y="3511550"/>
          <p14:tracePt t="75771" x="10960100" y="3511550"/>
          <p14:tracePt t="75788" x="10966450" y="3511550"/>
          <p14:tracePt t="75804" x="10979150" y="3511550"/>
          <p14:tracePt t="75859" x="10985500" y="3511550"/>
          <p14:tracePt t="75866" x="10991850" y="3511550"/>
          <p14:tracePt t="75891" x="10998200" y="3511550"/>
          <p14:tracePt t="75908" x="11004550" y="3511550"/>
          <p14:tracePt t="75925" x="11010900" y="3511550"/>
          <p14:tracePt t="76107" x="11004550" y="3511550"/>
          <p14:tracePt t="76131" x="10998200" y="3511550"/>
          <p14:tracePt t="76235" x="10998200" y="3524250"/>
          <p14:tracePt t="76243" x="10991850" y="3536950"/>
          <p14:tracePt t="76251" x="10979150" y="3549650"/>
          <p14:tracePt t="76266" x="10966450" y="3575050"/>
          <p14:tracePt t="76282" x="10902950" y="3613150"/>
          <p14:tracePt t="76611" x="10883900" y="3613150"/>
          <p14:tracePt t="76619" x="10877550" y="3613150"/>
          <p14:tracePt t="76627" x="10871200" y="3613150"/>
          <p14:tracePt t="76636" x="10858500" y="3613150"/>
          <p14:tracePt t="76652" x="10845800" y="3606800"/>
          <p14:tracePt t="76669" x="10833100" y="3606800"/>
          <p14:tracePt t="76685" x="10826750" y="3606800"/>
          <p14:tracePt t="76702" x="10820400" y="3606800"/>
          <p14:tracePt t="76788" x="10826750" y="3606800"/>
          <p14:tracePt t="76811" x="10826750" y="3600450"/>
          <p14:tracePt t="76835" x="10833100" y="3600450"/>
          <p14:tracePt t="76843" x="10839450" y="3600450"/>
          <p14:tracePt t="76883" x="10839450" y="3594100"/>
          <p14:tracePt t="76907" x="10845800" y="3594100"/>
          <p14:tracePt t="76939" x="10845800" y="3587750"/>
          <p14:tracePt t="76963" x="10845800" y="3581400"/>
          <p14:tracePt t="76972" x="10852150" y="3581400"/>
          <p14:tracePt t="76979" x="10858500" y="3581400"/>
          <p14:tracePt t="76995" x="10864850" y="3575050"/>
          <p14:tracePt t="77004" x="10877550" y="3575050"/>
          <p14:tracePt t="77019" x="10896600" y="3575050"/>
          <p14:tracePt t="77036" x="10928350" y="3575050"/>
          <p14:tracePt t="77052" x="10960100" y="3562350"/>
          <p14:tracePt t="77069" x="10991850" y="3549650"/>
          <p14:tracePt t="77086" x="11010900" y="3536950"/>
          <p14:tracePt t="77102" x="11023600" y="3530600"/>
          <p14:tracePt t="77119" x="11029950" y="3524250"/>
          <p14:tracePt t="77136" x="11029950" y="3517900"/>
          <p14:tracePt t="77169" x="11029950" y="3511550"/>
          <p14:tracePt t="77186" x="11029950" y="3505200"/>
          <p14:tracePt t="77789" x="11036300" y="3505200"/>
          <p14:tracePt t="77804" x="11042650" y="3505200"/>
          <p14:tracePt t="77820" x="11055350" y="3511550"/>
          <p14:tracePt t="77827" x="11061700" y="3511550"/>
          <p14:tracePt t="77836" x="11061700" y="3517900"/>
          <p14:tracePt t="77847" x="11068050" y="3517900"/>
          <p14:tracePt t="77863" x="11074400" y="3517900"/>
          <p14:tracePt t="77880" x="11080750" y="3517900"/>
          <p14:tracePt t="77956" x="11080750" y="3524250"/>
          <p14:tracePt t="78003" x="11080750" y="3530600"/>
          <p14:tracePt t="79364" x="11080750" y="3536950"/>
          <p14:tracePt t="79700" x="11080750" y="3543300"/>
          <p14:tracePt t="79909" x="11074400" y="3543300"/>
          <p14:tracePt t="79918" x="11068050" y="3543300"/>
          <p14:tracePt t="79933" x="11061700" y="3543300"/>
          <p14:tracePt t="79940" x="11055350" y="3543300"/>
          <p14:tracePt t="80052" x="11055350" y="3549650"/>
          <p14:tracePt t="80133" x="11049000" y="3549650"/>
          <p14:tracePt t="80685" x="11042650" y="3549650"/>
          <p14:tracePt t="80700" x="11042650" y="3543300"/>
          <p14:tracePt t="80709" x="11036300" y="3543300"/>
          <p14:tracePt t="80733" x="11029950" y="3543300"/>
          <p14:tracePt t="80749" x="11023600" y="3543300"/>
          <p14:tracePt t="80773" x="11023600" y="3536950"/>
          <p14:tracePt t="80901" x="11029950" y="3536950"/>
          <p14:tracePt t="80917" x="11042650" y="3536950"/>
          <p14:tracePt t="80925" x="11049000" y="3536950"/>
          <p14:tracePt t="80941" x="11061700" y="3536950"/>
          <p14:tracePt t="80949" x="11074400" y="3536950"/>
          <p14:tracePt t="80960" x="11080750" y="3543300"/>
          <p14:tracePt t="80976" x="11125200" y="3543300"/>
          <p14:tracePt t="80993" x="11156950" y="3543300"/>
          <p14:tracePt t="81010" x="11176000" y="3543300"/>
          <p14:tracePt t="81026" x="11188700" y="3543300"/>
          <p14:tracePt t="81043" x="11201400" y="3543300"/>
          <p14:tracePt t="81060" x="11214100" y="3536950"/>
          <p14:tracePt t="81076" x="11220450" y="3536950"/>
          <p14:tracePt t="81093" x="11220450" y="3530600"/>
          <p14:tracePt t="81126" x="11226800" y="3530600"/>
          <p14:tracePt t="82157" x="11226800" y="3524250"/>
          <p14:tracePt t="82182" x="11226800" y="3517900"/>
          <p14:tracePt t="82198" x="11226800" y="3511550"/>
          <p14:tracePt t="82214" x="11233150" y="3505200"/>
          <p14:tracePt t="82230" x="11233150" y="3498850"/>
          <p14:tracePt t="82236" x="11239500" y="3498850"/>
          <p14:tracePt t="82245" x="11239500" y="3492500"/>
          <p14:tracePt t="82261" x="11245850" y="3479800"/>
          <p14:tracePt t="82278" x="11258550" y="3467100"/>
          <p14:tracePt t="82294" x="11264900" y="3454400"/>
          <p14:tracePt t="82311" x="11283950" y="3429000"/>
          <p14:tracePt t="82328" x="11303000" y="3416300"/>
          <p14:tracePt t="82345" x="11328400" y="3397250"/>
          <p14:tracePt t="82361" x="11334750" y="3390900"/>
          <p14:tracePt t="82378" x="11341100" y="3384550"/>
          <p14:tracePt t="82395" x="11353800" y="3371850"/>
          <p14:tracePt t="82430" x="11353800" y="3365500"/>
          <p14:tracePt t="82822" x="11360150" y="3365500"/>
          <p14:tracePt t="82877" x="11360150" y="3359150"/>
          <p14:tracePt t="82894" x="11366500" y="3359150"/>
          <p14:tracePt t="82910" x="11372850" y="3359150"/>
          <p14:tracePt t="82935" x="11379200" y="3359150"/>
          <p14:tracePt t="82942" x="11385550" y="3359150"/>
          <p14:tracePt t="82951" x="11391900" y="3359150"/>
          <p14:tracePt t="82966" x="11398250" y="3359150"/>
          <p14:tracePt t="82980" x="11404600" y="3359150"/>
          <p14:tracePt t="83278" x="11404600" y="3352800"/>
          <p14:tracePt t="84135" x="11398250" y="3352800"/>
          <p14:tracePt t="84158" x="11391900" y="3359150"/>
          <p14:tracePt t="84166" x="11385550" y="3359150"/>
          <p14:tracePt t="84176" x="11379200" y="3365500"/>
          <p14:tracePt t="84192" x="11366500" y="3365500"/>
          <p14:tracePt t="84209" x="11347450" y="3371850"/>
          <p14:tracePt t="84226" x="11315700" y="3384550"/>
          <p14:tracePt t="84242" x="11290300" y="3403600"/>
          <p14:tracePt t="84259" x="11252200" y="3416300"/>
          <p14:tracePt t="84276" x="11226800" y="3416300"/>
          <p14:tracePt t="84292" x="11201400" y="3422650"/>
          <p14:tracePt t="84309" x="11169650" y="3429000"/>
          <p14:tracePt t="84326" x="11131550" y="3441700"/>
          <p14:tracePt t="84342" x="11106150" y="3454400"/>
          <p14:tracePt t="84359" x="11068050" y="3467100"/>
          <p14:tracePt t="84376" x="11010900" y="3498850"/>
          <p14:tracePt t="84393" x="10947400" y="3530600"/>
          <p14:tracePt t="84409" x="10871200" y="3568700"/>
          <p14:tracePt t="84426" x="10814050" y="3606800"/>
          <p14:tracePt t="84443" x="10769600" y="3632200"/>
          <p14:tracePt t="84448" x="10756900" y="3651250"/>
          <p14:tracePt t="84459" x="10737850" y="3670300"/>
          <p14:tracePt t="84476" x="10699750" y="3702050"/>
          <p14:tracePt t="84493" x="10648950" y="3733800"/>
          <p14:tracePt t="84509" x="10591800" y="3778250"/>
          <p14:tracePt t="84526" x="10502900" y="3835400"/>
          <p14:tracePt t="84543" x="10414000" y="3867150"/>
          <p14:tracePt t="84559" x="10337800" y="3898900"/>
          <p14:tracePt t="84576" x="10223500" y="3949700"/>
          <p14:tracePt t="84593" x="10058400" y="4000500"/>
          <p14:tracePt t="84609" x="9836150" y="4070350"/>
          <p14:tracePt t="84626" x="9493250" y="4165600"/>
          <p14:tracePt t="84643" x="9137650" y="4235450"/>
          <p14:tracePt t="84659" x="8705850" y="4298950"/>
          <p14:tracePt t="84676" x="8286750" y="4356100"/>
          <p14:tracePt t="84694" x="7702550" y="4464050"/>
          <p14:tracePt t="84710" x="7302500" y="4546600"/>
          <p14:tracePt t="84726" x="6946900" y="4616450"/>
          <p14:tracePt t="84743" x="6604000" y="4660900"/>
          <p14:tracePt t="84759" x="6350000" y="4679950"/>
          <p14:tracePt t="84776" x="6121400" y="4718050"/>
          <p14:tracePt t="84793" x="5880100" y="4724400"/>
          <p14:tracePt t="84810" x="5645150" y="4724400"/>
          <p14:tracePt t="84826" x="5454650" y="4737100"/>
          <p14:tracePt t="84843" x="5295900" y="4737100"/>
          <p14:tracePt t="84860" x="5137150" y="4737100"/>
          <p14:tracePt t="84876" x="4991100" y="4743450"/>
          <p14:tracePt t="84893" x="4857750" y="4749800"/>
          <p14:tracePt t="84910" x="4832350" y="4756150"/>
          <p14:tracePt t="84926" x="4813300" y="4762500"/>
          <p14:tracePt t="84943" x="4806950" y="4762500"/>
          <p14:tracePt t="84966" x="4800600" y="4762500"/>
          <p14:tracePt t="84990" x="4794250" y="4762500"/>
          <p14:tracePt t="85006" x="4781550" y="4768850"/>
          <p14:tracePt t="85014" x="4756150" y="4768850"/>
          <p14:tracePt t="85026" x="4724400" y="4775200"/>
          <p14:tracePt t="85043" x="4629150" y="4775200"/>
          <p14:tracePt t="85060" x="4502150" y="4781550"/>
          <p14:tracePt t="85076" x="4381500" y="4794250"/>
          <p14:tracePt t="85094" x="4191000" y="4806950"/>
          <p14:tracePt t="85110" x="4051300" y="4813300"/>
          <p14:tracePt t="85127" x="3911600" y="4826000"/>
          <p14:tracePt t="85143" x="3803650" y="4832350"/>
          <p14:tracePt t="85160" x="3727450" y="4832350"/>
          <p14:tracePt t="85177" x="3695700" y="4832350"/>
          <p14:tracePt t="85193" x="3683000" y="4832350"/>
          <p14:tracePt t="85231" x="3683000" y="4838700"/>
          <p14:tracePt t="85423" x="3683000" y="4832350"/>
          <p14:tracePt t="85431" x="3689350" y="4832350"/>
          <p14:tracePt t="85591" x="3689350" y="4826000"/>
          <p14:tracePt t="85607" x="3695700" y="4826000"/>
          <p14:tracePt t="85623" x="3702050" y="4826000"/>
          <p14:tracePt t="85647" x="3708400" y="4826000"/>
          <p14:tracePt t="85663" x="3714750" y="4826000"/>
          <p14:tracePt t="85671" x="3721100" y="4826000"/>
          <p14:tracePt t="85681" x="3727450" y="4826000"/>
          <p14:tracePt t="85698" x="3759200" y="4826000"/>
          <p14:tracePt t="85714" x="3784600" y="4826000"/>
          <p14:tracePt t="85731" x="3822700" y="4826000"/>
          <p14:tracePt t="85748" x="3867150" y="4826000"/>
          <p14:tracePt t="85764" x="3911600" y="4819650"/>
          <p14:tracePt t="85781" x="3962400" y="4813300"/>
          <p14:tracePt t="85798" x="4006850" y="4813300"/>
          <p14:tracePt t="85814" x="4044950" y="4813300"/>
          <p14:tracePt t="85831" x="4064000" y="4813300"/>
          <p14:tracePt t="85848" x="4095750" y="4813300"/>
          <p14:tracePt t="85864" x="4127500" y="4813300"/>
          <p14:tracePt t="85881" x="4159250" y="4813300"/>
          <p14:tracePt t="85898" x="4203700" y="4813300"/>
          <p14:tracePt t="85914" x="4241800" y="4813300"/>
          <p14:tracePt t="85931" x="4298950" y="4813300"/>
          <p14:tracePt t="85948" x="4387850" y="4813300"/>
          <p14:tracePt t="85964" x="4470400" y="4800600"/>
          <p14:tracePt t="85968" x="4527550" y="4800600"/>
          <p14:tracePt t="85981" x="4572000" y="4794250"/>
          <p14:tracePt t="85998" x="4648200" y="4794250"/>
          <p14:tracePt t="86015" x="4686300" y="4794250"/>
          <p14:tracePt t="86031" x="4711700" y="4794250"/>
          <p14:tracePt t="86048" x="4743450" y="4794250"/>
          <p14:tracePt t="86064" x="4781550" y="4794250"/>
          <p14:tracePt t="86081" x="4819650" y="4794250"/>
          <p14:tracePt t="86098" x="4870450" y="4787900"/>
          <p14:tracePt t="86115" x="4914900" y="4787900"/>
          <p14:tracePt t="86132" x="4965700" y="4787900"/>
          <p14:tracePt t="86148" x="5010150" y="4787900"/>
          <p14:tracePt t="86165" x="5048250" y="4787900"/>
          <p14:tracePt t="86183" x="5086350" y="4781550"/>
          <p14:tracePt t="86239" x="5080000" y="4781550"/>
          <p14:tracePt t="86247" x="5073650" y="4781550"/>
          <p14:tracePt t="86256" x="5054600" y="4775200"/>
          <p14:tracePt t="86265" x="5029200" y="4775200"/>
          <p14:tracePt t="86282" x="4953000" y="4762500"/>
          <p14:tracePt t="86298" x="4826000" y="4743450"/>
          <p14:tracePt t="86315" x="4692650" y="4737100"/>
          <p14:tracePt t="86332" x="4584700" y="4724400"/>
          <p14:tracePt t="86348" x="4489450" y="4718050"/>
          <p14:tracePt t="86365" x="4400550" y="4711700"/>
          <p14:tracePt t="86383" x="4298950" y="4699000"/>
          <p14:tracePt t="86398" x="4260850" y="4686300"/>
          <p14:tracePt t="86415" x="4229100" y="4667250"/>
          <p14:tracePt t="86432" x="4210050" y="4648200"/>
          <p14:tracePt t="86448" x="4203700" y="4603750"/>
          <p14:tracePt t="86465" x="4203700" y="4521200"/>
          <p14:tracePt t="86482" x="4203700" y="4406900"/>
          <p14:tracePt t="86498" x="4203700" y="4305300"/>
          <p14:tracePt t="86515" x="4203700" y="4203700"/>
          <p14:tracePt t="86532" x="4197350" y="4114800"/>
          <p14:tracePt t="86548" x="4191000" y="4025900"/>
          <p14:tracePt t="86565" x="4191000" y="3937000"/>
          <p14:tracePt t="86582" x="4191000" y="3835400"/>
          <p14:tracePt t="86598" x="4191000" y="3683000"/>
          <p14:tracePt t="86615" x="4191000" y="3619500"/>
          <p14:tracePt t="86632" x="4184650" y="3549650"/>
          <p14:tracePt t="86648" x="4178300" y="3492500"/>
          <p14:tracePt t="86665" x="4171950" y="3454400"/>
          <p14:tracePt t="86682" x="4171950" y="3409950"/>
          <p14:tracePt t="86698" x="4171950" y="3378200"/>
          <p14:tracePt t="86715" x="4184650" y="3346450"/>
          <p14:tracePt t="86732" x="4191000" y="3321050"/>
          <p14:tracePt t="86748" x="4203700" y="3282950"/>
          <p14:tracePt t="86765" x="4216400" y="3251200"/>
          <p14:tracePt t="86783" x="4241800" y="3219450"/>
          <p14:tracePt t="86799" x="4241800" y="3206750"/>
          <p14:tracePt t="86815" x="4241800" y="3200400"/>
          <p14:tracePt t="86849" x="4241800" y="3194050"/>
          <p14:tracePt t="87953" x="4241800" y="3187700"/>
          <p14:tracePt t="88257" x="4241800" y="3194050"/>
          <p14:tracePt t="88272" x="4241800" y="3200400"/>
          <p14:tracePt t="88280" x="4241800" y="3213100"/>
          <p14:tracePt t="88288" x="4241800" y="3219450"/>
          <p14:tracePt t="88298" x="4241800" y="3238500"/>
          <p14:tracePt t="88315" x="4241800" y="3276600"/>
          <p14:tracePt t="88331" x="4241800" y="3327400"/>
          <p14:tracePt t="88348" x="4229100" y="3390900"/>
          <p14:tracePt t="88364" x="4222750" y="3473450"/>
          <p14:tracePt t="88381" x="4216400" y="3556000"/>
          <p14:tracePt t="88398" x="4210050" y="3644900"/>
          <p14:tracePt t="88415" x="4197350" y="3759200"/>
          <p14:tracePt t="88431" x="4197350" y="3835400"/>
          <p14:tracePt t="88448" x="4197350" y="3892550"/>
          <p14:tracePt t="88465" x="4197350" y="3943350"/>
          <p14:tracePt t="88481" x="4197350" y="3994150"/>
          <p14:tracePt t="88498" x="4197350" y="4032250"/>
          <p14:tracePt t="88515" x="4197350" y="4083050"/>
          <p14:tracePt t="88531" x="4203700" y="4121150"/>
          <p14:tracePt t="88548" x="4203700" y="4159250"/>
          <p14:tracePt t="88565" x="4203700" y="4184650"/>
          <p14:tracePt t="88581" x="4203700" y="4210050"/>
          <p14:tracePt t="88598" x="4203700" y="4254500"/>
          <p14:tracePt t="88615" x="4191000" y="4311650"/>
          <p14:tracePt t="88631" x="4184650" y="4362450"/>
          <p14:tracePt t="88648" x="4184650" y="4400550"/>
          <p14:tracePt t="88665" x="4184650" y="4438650"/>
          <p14:tracePt t="88682" x="4178300" y="4483100"/>
          <p14:tracePt t="88698" x="4178300" y="4502150"/>
          <p14:tracePt t="88715" x="4178300" y="4514850"/>
          <p14:tracePt t="88732" x="4178300" y="4521200"/>
          <p14:tracePt t="89441" x="4171950" y="4521200"/>
          <p14:tracePt t="89449" x="4165600" y="4521200"/>
          <p14:tracePt t="89465" x="4159250" y="4521200"/>
          <p14:tracePt t="89473" x="4152900" y="4521200"/>
          <p14:tracePt t="89482" x="4146550" y="4521200"/>
          <p14:tracePt t="89499" x="4133850" y="4527550"/>
          <p14:tracePt t="89516" x="4121150" y="4527550"/>
          <p14:tracePt t="89532" x="4114800" y="4527550"/>
          <p14:tracePt t="89549" x="4108450" y="4533900"/>
          <p14:tracePt t="89633" x="4102100" y="4533900"/>
          <p14:tracePt t="89649" x="4089400" y="4533900"/>
          <p14:tracePt t="89657" x="4070350" y="4527550"/>
          <p14:tracePt t="89665" x="4044950" y="4527550"/>
          <p14:tracePt t="89682" x="3994150" y="4508500"/>
          <p14:tracePt t="89699" x="3924300" y="4483100"/>
          <p14:tracePt t="89715" x="3835400" y="4464050"/>
          <p14:tracePt t="89732" x="3714750" y="4425950"/>
          <p14:tracePt t="89749" x="3524250" y="4394200"/>
          <p14:tracePt t="89765" x="3352800" y="4368800"/>
          <p14:tracePt t="89782" x="3263900" y="4368800"/>
          <p14:tracePt t="89799" x="3232150" y="4368800"/>
          <p14:tracePt t="89815" x="3219450" y="4368800"/>
          <p14:tracePt t="89849" x="3219450" y="4375150"/>
          <p14:tracePt t="89866" x="3232150" y="4381500"/>
          <p14:tracePt t="89904" x="3232150" y="4387850"/>
          <p14:tracePt t="89915" x="3232150" y="4394200"/>
          <p14:tracePt t="89932" x="3238500" y="4400550"/>
          <p14:tracePt t="89949" x="3244850" y="4406900"/>
          <p14:tracePt t="89966" x="3244850" y="4413250"/>
          <p14:tracePt t="89969" x="3251200" y="4413250"/>
          <p14:tracePt t="89982" x="3263900" y="4419600"/>
          <p14:tracePt t="89999" x="3282950" y="4432300"/>
          <p14:tracePt t="90016" x="3365500" y="4483100"/>
          <p14:tracePt t="90032" x="3435350" y="4521200"/>
          <p14:tracePt t="90049" x="3517900" y="4559300"/>
          <p14:tracePt t="90066" x="3651250" y="4591050"/>
          <p14:tracePt t="90082" x="3784600" y="4616450"/>
          <p14:tracePt t="90099" x="3873500" y="4641850"/>
          <p14:tracePt t="90116" x="3892550" y="4641850"/>
          <p14:tracePt t="90192" x="3886200" y="4641850"/>
          <p14:tracePt t="90241" x="3879850" y="4641850"/>
          <p14:tracePt t="90257" x="3873500" y="4641850"/>
          <p14:tracePt t="90265" x="3867150" y="4641850"/>
          <p14:tracePt t="90273" x="3854450" y="4641850"/>
          <p14:tracePt t="90283" x="3841750" y="4641850"/>
          <p14:tracePt t="90299" x="3810000" y="4641850"/>
          <p14:tracePt t="90316" x="3790950" y="4641850"/>
          <p14:tracePt t="90333" x="3778250" y="4641850"/>
          <p14:tracePt t="90349" x="3765550" y="4641850"/>
          <p14:tracePt t="90802" x="3759200" y="4641850"/>
          <p14:tracePt t="90817" x="3752850" y="4641850"/>
          <p14:tracePt t="90834" x="3740150" y="4641850"/>
          <p14:tracePt t="90841" x="3733800" y="4641850"/>
          <p14:tracePt t="90849" x="3727450" y="4641850"/>
          <p14:tracePt t="90860" x="3714750" y="4635500"/>
          <p14:tracePt t="90876" x="3702050" y="4629150"/>
          <p14:tracePt t="90893" x="3695700" y="4629150"/>
          <p14:tracePt t="91138" x="3689350" y="4629150"/>
          <p14:tracePt t="91194" x="3683000" y="4629150"/>
          <p14:tracePt t="91226" x="3683000" y="4616450"/>
          <p14:tracePt t="91234" x="3683000" y="4610100"/>
          <p14:tracePt t="91246" x="3676650" y="4610100"/>
          <p14:tracePt t="91262" x="3676650" y="4603750"/>
          <p14:tracePt t="91279" x="3676650" y="4597400"/>
          <p14:tracePt t="91296" x="3683000" y="4584700"/>
          <p14:tracePt t="91313" x="3689350" y="4565650"/>
          <p14:tracePt t="91329" x="3689350" y="4559300"/>
          <p14:tracePt t="91346" x="3695700" y="4559300"/>
          <p14:tracePt t="91411" x="3702050" y="4559300"/>
          <p14:tracePt t="91418" x="3708400" y="4559300"/>
          <p14:tracePt t="91429" x="3733800" y="4565650"/>
          <p14:tracePt t="91446" x="3816350" y="4591050"/>
          <p14:tracePt t="91462" x="3994150" y="4616450"/>
          <p14:tracePt t="91479" x="4235450" y="4654550"/>
          <p14:tracePt t="91483" x="4368800" y="4654550"/>
          <p14:tracePt t="91496" x="4502150" y="4660900"/>
          <p14:tracePt t="91512" x="4851400" y="4660900"/>
          <p14:tracePt t="91529" x="5600700" y="4616450"/>
          <p14:tracePt t="91546" x="6178550" y="4559300"/>
          <p14:tracePt t="91562" x="6654800" y="4495800"/>
          <p14:tracePt t="91579" x="7023100" y="4451350"/>
          <p14:tracePt t="91596" x="7277100" y="4425950"/>
          <p14:tracePt t="91613" x="7461250" y="4406900"/>
          <p14:tracePt t="91629" x="7588250" y="4381500"/>
          <p14:tracePt t="91646" x="7708900" y="4362450"/>
          <p14:tracePt t="91663" x="7797800" y="4356100"/>
          <p14:tracePt t="91679" x="7880350" y="4356100"/>
          <p14:tracePt t="91696" x="7937500" y="4356100"/>
          <p14:tracePt t="91713" x="7988300" y="4356100"/>
          <p14:tracePt t="91729" x="8070850" y="4356100"/>
          <p14:tracePt t="91746" x="8121650" y="4356100"/>
          <p14:tracePt t="91763" x="8191500" y="4362450"/>
          <p14:tracePt t="91779" x="8255000" y="4362450"/>
          <p14:tracePt t="91796" x="8312150" y="4362450"/>
          <p14:tracePt t="91813" x="8362950" y="4362450"/>
          <p14:tracePt t="91829" x="8382000" y="4362450"/>
          <p14:tracePt t="91846" x="8388350" y="4362450"/>
          <p14:tracePt t="91905" x="8382000" y="4362450"/>
          <p14:tracePt t="91914" x="8375650" y="4362450"/>
          <p14:tracePt t="91921" x="8375650" y="4368800"/>
          <p14:tracePt t="91929" x="8375650" y="4375150"/>
          <p14:tracePt t="91946" x="8369300" y="4387850"/>
          <p14:tracePt t="91963" x="8362950" y="4394200"/>
          <p14:tracePt t="91979" x="8362950" y="4406900"/>
          <p14:tracePt t="91996" x="8356600" y="4406900"/>
          <p14:tracePt t="92013" x="8356600" y="4413250"/>
          <p14:tracePt t="92034" x="8356600" y="4419600"/>
          <p14:tracePt t="92050" x="8350250" y="4419600"/>
          <p14:tracePt t="92073" x="8343900" y="4419600"/>
          <p14:tracePt t="92082" x="8343900" y="4425950"/>
          <p14:tracePt t="92522" x="8337550" y="4425950"/>
          <p14:tracePt t="92538" x="8324850" y="4425950"/>
          <p14:tracePt t="92555" x="8318500" y="4425950"/>
          <p14:tracePt t="92563" x="8305800" y="4432300"/>
          <p14:tracePt t="92570" x="8305800" y="4438650"/>
          <p14:tracePt t="92578" x="8293100" y="4438650"/>
          <p14:tracePt t="92593" x="8293100" y="4445000"/>
          <p14:tracePt t="92610" x="8261350" y="4445000"/>
          <p14:tracePt t="92626" x="8229600" y="4445000"/>
          <p14:tracePt t="92643" x="8197850" y="4451350"/>
          <p14:tracePt t="92660" x="8159750" y="4457700"/>
          <p14:tracePt t="92676" x="8121650" y="4464050"/>
          <p14:tracePt t="92693" x="8096250" y="4470400"/>
          <p14:tracePt t="92710" x="8064500" y="4476750"/>
          <p14:tracePt t="92726" x="8032750" y="4483100"/>
          <p14:tracePt t="92743" x="8001000" y="4483100"/>
          <p14:tracePt t="92760" x="7950200" y="4483100"/>
          <p14:tracePt t="92776" x="7886700" y="4483100"/>
          <p14:tracePt t="92793" x="7810500" y="4483100"/>
          <p14:tracePt t="92810" x="7715250" y="4483100"/>
          <p14:tracePt t="92826" x="7664450" y="4483100"/>
          <p14:tracePt t="92843" x="7632700" y="4483100"/>
          <p14:tracePt t="92860" x="7613650" y="4483100"/>
          <p14:tracePt t="92877" x="7607300" y="4476750"/>
          <p14:tracePt t="92893" x="7600950" y="4476750"/>
          <p14:tracePt t="92970" x="7594600" y="4476750"/>
          <p14:tracePt t="93187" x="7594600" y="4470400"/>
          <p14:tracePt t="93211" x="7594600" y="4464050"/>
          <p14:tracePt t="93218" x="7594600" y="4457700"/>
          <p14:tracePt t="93228" x="7588250" y="4457700"/>
          <p14:tracePt t="93245" x="7588250" y="4445000"/>
          <p14:tracePt t="93261" x="7581900" y="4438650"/>
          <p14:tracePt t="93278" x="7581900" y="4432300"/>
          <p14:tracePt t="93295" x="7575550" y="4425950"/>
          <p14:tracePt t="93311" x="7569200" y="4425950"/>
          <p14:tracePt t="93328" x="7562850" y="4425950"/>
          <p14:tracePt t="93370" x="7556500" y="4425950"/>
          <p14:tracePt t="93467" x="7562850" y="4432300"/>
          <p14:tracePt t="93483" x="7575550" y="4438650"/>
          <p14:tracePt t="93491" x="7581900" y="4438650"/>
          <p14:tracePt t="93500" x="7594600" y="4438650"/>
          <p14:tracePt t="93511" x="7613650" y="4438650"/>
          <p14:tracePt t="93528" x="7658100" y="4445000"/>
          <p14:tracePt t="93545" x="7721600" y="4445000"/>
          <p14:tracePt t="93561" x="7810500" y="4451350"/>
          <p14:tracePt t="93578" x="7975600" y="4438650"/>
          <p14:tracePt t="93595" x="8083550" y="4432300"/>
          <p14:tracePt t="93611" x="8191500" y="4419600"/>
          <p14:tracePt t="93628" x="8312150" y="4419600"/>
          <p14:tracePt t="93645" x="8445500" y="4406900"/>
          <p14:tracePt t="93661" x="8572500" y="4406900"/>
          <p14:tracePt t="93678" x="8661400" y="4406900"/>
          <p14:tracePt t="93695" x="8705850" y="4400550"/>
          <p14:tracePt t="93712" x="8718550" y="4394200"/>
          <p14:tracePt t="93728" x="8724900" y="4387850"/>
          <p14:tracePt t="93746" x="8724900" y="4381500"/>
          <p14:tracePt t="94107" x="8737600" y="4381500"/>
          <p14:tracePt t="94115" x="8743950" y="4387850"/>
          <p14:tracePt t="94123" x="8750300" y="4387850"/>
          <p14:tracePt t="94132" x="8775700" y="4394200"/>
          <p14:tracePt t="94148" x="8807450" y="4400550"/>
          <p14:tracePt t="94165" x="8858250" y="4406900"/>
          <p14:tracePt t="94182" x="8915400" y="4413250"/>
          <p14:tracePt t="94198" x="8966200" y="4419600"/>
          <p14:tracePt t="94215" x="9004300" y="4425950"/>
          <p14:tracePt t="94232" x="9036050" y="4425950"/>
          <p14:tracePt t="94248" x="9061450" y="4425950"/>
          <p14:tracePt t="94265" x="9080500" y="4425950"/>
          <p14:tracePt t="94282" x="9105900" y="4425950"/>
          <p14:tracePt t="94298" x="9156700" y="4425950"/>
          <p14:tracePt t="94315" x="9194800" y="4413250"/>
          <p14:tracePt t="94332" x="9220200" y="4400550"/>
          <p14:tracePt t="94349" x="9245600" y="4381500"/>
          <p14:tracePt t="94365" x="9271000" y="4368800"/>
          <p14:tracePt t="94382" x="9290050" y="4343400"/>
          <p14:tracePt t="94399" x="9302750" y="4324350"/>
          <p14:tracePt t="94415" x="9315450" y="4292600"/>
          <p14:tracePt t="94432" x="9340850" y="4260850"/>
          <p14:tracePt t="94448" x="9366250" y="4216400"/>
          <p14:tracePt t="94466" x="9398000" y="4146550"/>
          <p14:tracePt t="94482" x="9404350" y="4114800"/>
          <p14:tracePt t="94499" x="9404350" y="4070350"/>
          <p14:tracePt t="94515" x="9404350" y="4038600"/>
          <p14:tracePt t="94532" x="9398000" y="4006850"/>
          <p14:tracePt t="94549" x="9378950" y="3981450"/>
          <p14:tracePt t="94565" x="9340850" y="3943350"/>
          <p14:tracePt t="94582" x="9296400" y="3911600"/>
          <p14:tracePt t="94599" x="9251950" y="3879850"/>
          <p14:tracePt t="94615" x="9213850" y="3860800"/>
          <p14:tracePt t="94632" x="9163050" y="3841750"/>
          <p14:tracePt t="94649" x="9112250" y="3822700"/>
          <p14:tracePt t="94666" x="9036050" y="3803650"/>
          <p14:tracePt t="94682" x="8997950" y="3803650"/>
          <p14:tracePt t="94699" x="8947150" y="3803650"/>
          <p14:tracePt t="94716" x="8896350" y="3822700"/>
          <p14:tracePt t="94732" x="8845550" y="3854450"/>
          <p14:tracePt t="94749" x="8807450" y="3886200"/>
          <p14:tracePt t="94765" x="8769350" y="3917950"/>
          <p14:tracePt t="94782" x="8750300" y="3949700"/>
          <p14:tracePt t="94799" x="8718550" y="3975100"/>
          <p14:tracePt t="94816" x="8699500" y="4013200"/>
          <p14:tracePt t="94832" x="8686800" y="4044950"/>
          <p14:tracePt t="94849" x="8680450" y="4076700"/>
          <p14:tracePt t="94866" x="8680450" y="4114800"/>
          <p14:tracePt t="94882" x="8680450" y="4133850"/>
          <p14:tracePt t="94899" x="8680450" y="4152900"/>
          <p14:tracePt t="94916" x="8686800" y="4178300"/>
          <p14:tracePt t="94932" x="8699500" y="4216400"/>
          <p14:tracePt t="94949" x="8718550" y="4235450"/>
          <p14:tracePt t="94966" x="8718550" y="4260850"/>
          <p14:tracePt t="94982" x="8718550" y="4273550"/>
          <p14:tracePt t="94999" x="8718550" y="4286250"/>
          <p14:tracePt t="95016" x="8712200" y="4298950"/>
          <p14:tracePt t="95032" x="8661400" y="4324350"/>
          <p14:tracePt t="95049" x="8566150" y="4337050"/>
          <p14:tracePt t="95067" x="8369300" y="4375150"/>
          <p14:tracePt t="95082" x="8235950" y="4400550"/>
          <p14:tracePt t="95099" x="8147050" y="4413250"/>
          <p14:tracePt t="95116" x="8058150" y="4432300"/>
          <p14:tracePt t="95132" x="7981950" y="4438650"/>
          <p14:tracePt t="95149" x="7880350" y="4445000"/>
          <p14:tracePt t="95166" x="7804150" y="4451350"/>
          <p14:tracePt t="95183" x="7727950" y="4451350"/>
          <p14:tracePt t="95199" x="7651750" y="4457700"/>
          <p14:tracePt t="95216" x="7562850" y="4476750"/>
          <p14:tracePt t="95233" x="7467600" y="4483100"/>
          <p14:tracePt t="95249" x="7346950" y="4483100"/>
          <p14:tracePt t="95266" x="7137400" y="4483100"/>
          <p14:tracePt t="95283" x="7016750" y="4470400"/>
          <p14:tracePt t="95299" x="6921500" y="4470400"/>
          <p14:tracePt t="95316" x="6845300" y="4470400"/>
          <p14:tracePt t="95333" x="6781800" y="4470400"/>
          <p14:tracePt t="95349" x="6724650" y="4470400"/>
          <p14:tracePt t="95366" x="6673850" y="4470400"/>
          <p14:tracePt t="95383" x="6635750" y="4470400"/>
          <p14:tracePt t="95399" x="6616700" y="4476750"/>
          <p14:tracePt t="95416" x="6604000" y="4483100"/>
          <p14:tracePt t="95433" x="6597650" y="4483100"/>
          <p14:tracePt t="95449" x="6591300" y="4489450"/>
          <p14:tracePt t="95466" x="6584950" y="4489450"/>
          <p14:tracePt t="95483" x="6572250" y="4489450"/>
          <p14:tracePt t="95500" x="6553200" y="4489450"/>
          <p14:tracePt t="95516" x="6527800" y="4489450"/>
          <p14:tracePt t="95533" x="6502400" y="4489450"/>
          <p14:tracePt t="95550" x="6451600" y="4489450"/>
          <p14:tracePt t="95566" x="6394450" y="4489450"/>
          <p14:tracePt t="95583" x="6337300" y="4489450"/>
          <p14:tracePt t="95600" x="6299200" y="4489450"/>
          <p14:tracePt t="95616" x="6267450" y="4489450"/>
          <p14:tracePt t="95633" x="6242050" y="4489450"/>
          <p14:tracePt t="95650" x="6235700" y="4489450"/>
          <p14:tracePt t="95666" x="6229350" y="4483100"/>
          <p14:tracePt t="95771" x="6223000" y="4483100"/>
          <p14:tracePt t="95819" x="6210300" y="4476750"/>
          <p14:tracePt t="95828" x="6191250" y="4470400"/>
          <p14:tracePt t="95836" x="6178550" y="4464050"/>
          <p14:tracePt t="95850" x="6146800" y="4457700"/>
          <p14:tracePt t="95867" x="6096000" y="4451350"/>
          <p14:tracePt t="95883" x="6038850" y="4445000"/>
          <p14:tracePt t="95900" x="6019800" y="4445000"/>
          <p14:tracePt t="95917" x="5994400" y="4445000"/>
          <p14:tracePt t="95933" x="5981700" y="4445000"/>
          <p14:tracePt t="95950" x="5975350" y="4445000"/>
          <p14:tracePt t="95967" x="5969000" y="4445000"/>
          <p14:tracePt t="95984" x="5962650" y="4445000"/>
          <p14:tracePt t="96116" x="5956300" y="4445000"/>
          <p14:tracePt t="96123" x="5943600" y="4445000"/>
          <p14:tracePt t="96133" x="5937250" y="4445000"/>
          <p14:tracePt t="96150" x="5905500" y="4445000"/>
          <p14:tracePt t="96167" x="5880100" y="4445000"/>
          <p14:tracePt t="96183" x="5861050" y="4445000"/>
          <p14:tracePt t="96200" x="5854700" y="4445000"/>
          <p14:tracePt t="96217" x="5842000" y="4445000"/>
          <p14:tracePt t="96233" x="5835650" y="4445000"/>
          <p14:tracePt t="96452" x="5842000" y="4445000"/>
          <p14:tracePt t="96460" x="5848350" y="4445000"/>
          <p14:tracePt t="96476" x="5854700" y="4445000"/>
          <p14:tracePt t="96484" x="5867400" y="4445000"/>
          <p14:tracePt t="96500" x="5880100" y="4445000"/>
          <p14:tracePt t="96510" x="5892800" y="4445000"/>
          <p14:tracePt t="96527" x="5924550" y="4445000"/>
          <p14:tracePt t="96543" x="5962650" y="4445000"/>
          <p14:tracePt t="96560" x="6032500" y="4457700"/>
          <p14:tracePt t="96577" x="6076950" y="4470400"/>
          <p14:tracePt t="96593" x="6121400" y="4470400"/>
          <p14:tracePt t="96610" x="6146800" y="4476750"/>
          <p14:tracePt t="96627" x="6172200" y="4489450"/>
          <p14:tracePt t="96643" x="6191250" y="4489450"/>
          <p14:tracePt t="96660" x="6197600" y="4495800"/>
          <p14:tracePt t="96677" x="6203950" y="4495800"/>
          <p14:tracePt t="96693" x="6223000" y="4495800"/>
          <p14:tracePt t="96710" x="6235700" y="4495800"/>
          <p14:tracePt t="96727" x="6254750" y="4495800"/>
          <p14:tracePt t="96743" x="6267450" y="4495800"/>
          <p14:tracePt t="96760" x="6286500" y="4495800"/>
          <p14:tracePt t="96777" x="6305550" y="4495800"/>
          <p14:tracePt t="96793" x="6318250" y="4495800"/>
          <p14:tracePt t="96810" x="6337300" y="4495800"/>
          <p14:tracePt t="96827" x="6394450" y="4502150"/>
          <p14:tracePt t="96843" x="6438900" y="4502150"/>
          <p14:tracePt t="96860" x="6483350" y="4508500"/>
          <p14:tracePt t="96877" x="6540500" y="4508500"/>
          <p14:tracePt t="96894" x="6597650" y="4508500"/>
          <p14:tracePt t="96910" x="6654800" y="4508500"/>
          <p14:tracePt t="96927" x="6699250" y="4508500"/>
          <p14:tracePt t="96944" x="6756400" y="4508500"/>
          <p14:tracePt t="96960" x="6813550" y="4508500"/>
          <p14:tracePt t="96977" x="6858000" y="4508500"/>
          <p14:tracePt t="96994" x="6908800" y="4508500"/>
          <p14:tracePt t="97010" x="6946900" y="4508500"/>
          <p14:tracePt t="97027" x="6985000" y="4508500"/>
          <p14:tracePt t="97044" x="7048500" y="4514850"/>
          <p14:tracePt t="97060" x="7073900" y="4514850"/>
          <p14:tracePt t="97077" x="7105650" y="4521200"/>
          <p14:tracePt t="97094" x="7124700" y="4521200"/>
          <p14:tracePt t="97110" x="7156450" y="4521200"/>
          <p14:tracePt t="97127" x="7181850" y="4521200"/>
          <p14:tracePt t="97144" x="7213600" y="4521200"/>
          <p14:tracePt t="97160" x="7258050" y="4521200"/>
          <p14:tracePt t="97177" x="7296150" y="4521200"/>
          <p14:tracePt t="97194" x="7340600" y="4521200"/>
          <p14:tracePt t="97210" x="7372350" y="4521200"/>
          <p14:tracePt t="97227" x="7410450" y="4521200"/>
          <p14:tracePt t="97244" x="7467600" y="4521200"/>
          <p14:tracePt t="97260" x="7512050" y="4521200"/>
          <p14:tracePt t="97277" x="7543800" y="4514850"/>
          <p14:tracePt t="97294" x="7575550" y="4502150"/>
          <p14:tracePt t="97311" x="7607300" y="4495800"/>
          <p14:tracePt t="97327" x="7658100" y="4476750"/>
          <p14:tracePt t="97344" x="7696200" y="4457700"/>
          <p14:tracePt t="97361" x="7715250" y="4445000"/>
          <p14:tracePt t="97377" x="7727950" y="4438650"/>
          <p14:tracePt t="97394" x="7740650" y="4438650"/>
          <p14:tracePt t="97411" x="7747000" y="4432300"/>
          <p14:tracePt t="97427" x="7759700" y="4432300"/>
          <p14:tracePt t="97461" x="7766050" y="4432300"/>
          <p14:tracePt t="97508" x="7766050" y="4425950"/>
          <p14:tracePt t="97556" x="7772400" y="4425950"/>
          <p14:tracePt t="97579" x="7778750" y="4425950"/>
          <p14:tracePt t="97587" x="7785100" y="4425950"/>
          <p14:tracePt t="97597" x="7791450" y="4425950"/>
          <p14:tracePt t="97611" x="7797800" y="4425950"/>
          <p14:tracePt t="97627" x="7804150" y="4425950"/>
          <p14:tracePt t="97644" x="7816850" y="4419600"/>
          <p14:tracePt t="97661" x="7823200" y="4413250"/>
          <p14:tracePt t="97677" x="7829550" y="4413250"/>
          <p14:tracePt t="97711" x="7829550" y="4406900"/>
          <p14:tracePt t="99165" x="7823200" y="4406900"/>
          <p14:tracePt t="99173" x="7816850" y="4413250"/>
          <p14:tracePt t="99189" x="7810500" y="4413250"/>
          <p14:tracePt t="99205" x="7797800" y="4413250"/>
          <p14:tracePt t="99221" x="7791450" y="4413250"/>
          <p14:tracePt t="99230" x="7778750" y="4413250"/>
          <p14:tracePt t="99240" x="7772400" y="4413250"/>
          <p14:tracePt t="99257" x="7759700" y="4413250"/>
          <p14:tracePt t="99273" x="7734300" y="4413250"/>
          <p14:tracePt t="99290" x="7708900" y="4406900"/>
          <p14:tracePt t="99306" x="7696200" y="4406900"/>
          <p14:tracePt t="99323" x="7683500" y="4400550"/>
          <p14:tracePt t="99340" x="7600950" y="4400550"/>
          <p14:tracePt t="99357" x="7442200" y="4394200"/>
          <p14:tracePt t="99373" x="7131050" y="4381500"/>
          <p14:tracePt t="99390" x="6743700" y="4381500"/>
          <p14:tracePt t="99407" x="6330950" y="4381500"/>
          <p14:tracePt t="99423" x="5899150" y="4381500"/>
          <p14:tracePt t="99440" x="5480050" y="4400550"/>
          <p14:tracePt t="99457" x="4984750" y="4464050"/>
          <p14:tracePt t="99473" x="4502150" y="4546600"/>
          <p14:tracePt t="99490" x="4051300" y="4673600"/>
          <p14:tracePt t="99507" x="3854450" y="4762500"/>
          <p14:tracePt t="99523" x="3765550" y="4851400"/>
          <p14:tracePt t="99540" x="3727450" y="4933950"/>
          <p14:tracePt t="99557" x="3708400" y="5060950"/>
          <p14:tracePt t="99573" x="3695700" y="5118100"/>
          <p14:tracePt t="99590" x="3695700" y="5156200"/>
          <p14:tracePt t="99607" x="3695700" y="5200650"/>
          <p14:tracePt t="99623" x="3702050" y="5219700"/>
          <p14:tracePt t="99640" x="3702050" y="5238750"/>
          <p14:tracePt t="99657" x="3702050" y="5264150"/>
          <p14:tracePt t="99673" x="3708400" y="5283200"/>
          <p14:tracePt t="99690" x="3708400" y="5295900"/>
          <p14:tracePt t="99707" x="3708400" y="5302250"/>
          <p14:tracePt t="99724" x="3708400" y="5321300"/>
          <p14:tracePt t="99740" x="3695700" y="5359400"/>
          <p14:tracePt t="99757" x="3683000" y="5391150"/>
          <p14:tracePt t="99774" x="3670300" y="5429250"/>
          <p14:tracePt t="99790" x="3657600" y="5467350"/>
          <p14:tracePt t="99807" x="3651250" y="5518150"/>
          <p14:tracePt t="99824" x="3644900" y="5543550"/>
          <p14:tracePt t="99840" x="3644900" y="5575300"/>
          <p14:tracePt t="99857" x="3644900" y="5588000"/>
          <p14:tracePt t="99874" x="3644900" y="5594350"/>
          <p14:tracePt t="100006" x="3644900" y="5600700"/>
          <p14:tracePt t="100022" x="3644900" y="5607050"/>
          <p14:tracePt t="100038" x="3644900" y="5613400"/>
          <p14:tracePt t="100070" x="3644900" y="5619750"/>
          <p14:tracePt t="100086" x="3644900" y="5626100"/>
          <p14:tracePt t="100094" x="3651250" y="5626100"/>
          <p14:tracePt t="100110" x="3651250" y="5632450"/>
          <p14:tracePt t="100118" x="3657600" y="5632450"/>
          <p14:tracePt t="100134" x="3663950" y="5632450"/>
          <p14:tracePt t="100142" x="3663950" y="5638800"/>
          <p14:tracePt t="100157" x="3676650" y="5638800"/>
          <p14:tracePt t="100174" x="3683000" y="5638800"/>
          <p14:tracePt t="100191" x="3695700" y="5638800"/>
          <p14:tracePt t="100207" x="3702050" y="5632450"/>
          <p14:tracePt t="100224" x="3708400" y="5632450"/>
          <p14:tracePt t="100358" x="3708400" y="5626100"/>
          <p14:tracePt t="100374" x="3702050" y="5619750"/>
          <p14:tracePt t="100390" x="3695700" y="5613400"/>
          <p14:tracePt t="100397" x="3689350" y="5607050"/>
          <p14:tracePt t="100408" x="3689350" y="5600700"/>
          <p14:tracePt t="100424" x="3670300" y="5588000"/>
          <p14:tracePt t="100441" x="3657600" y="5575300"/>
          <p14:tracePt t="100458" x="3644900" y="5562600"/>
          <p14:tracePt t="100474" x="3638550" y="5556250"/>
          <p14:tracePt t="100491" x="3638550" y="5549900"/>
          <p14:tracePt t="100622" x="3638550" y="5543550"/>
          <p14:tracePt t="100630" x="3638550" y="5537200"/>
          <p14:tracePt t="100641" x="3638550" y="5530850"/>
          <p14:tracePt t="100658" x="3638550" y="5511800"/>
          <p14:tracePt t="100675" x="3632200" y="5486400"/>
          <p14:tracePt t="100691" x="3625850" y="5441950"/>
          <p14:tracePt t="100708" x="3600450" y="5372100"/>
          <p14:tracePt t="100726" x="3543300" y="5238750"/>
          <p14:tracePt t="100741" x="3505200" y="5130800"/>
          <p14:tracePt t="100758" x="3448050" y="4997450"/>
          <p14:tracePt t="100774" x="3390900" y="4864100"/>
          <p14:tracePt t="100791" x="3340100" y="4730750"/>
          <p14:tracePt t="100808" x="3308350" y="4648200"/>
          <p14:tracePt t="100825" x="3308350" y="4610100"/>
          <p14:tracePt t="100841" x="3308350" y="4591050"/>
          <p14:tracePt t="100858" x="3308350" y="4565650"/>
          <p14:tracePt t="100951" x="3302000" y="4565650"/>
          <p14:tracePt t="100966" x="3302000" y="4559300"/>
          <p14:tracePt t="100974" x="3302000" y="4552950"/>
          <p14:tracePt t="100982" x="3295650" y="4552950"/>
          <p14:tracePt t="100991" x="3289300" y="4546600"/>
          <p14:tracePt t="101008" x="3282950" y="4527550"/>
          <p14:tracePt t="101025" x="3270250" y="4502150"/>
          <p14:tracePt t="101041" x="3244850" y="4464050"/>
          <p14:tracePt t="101058" x="3225800" y="4445000"/>
          <p14:tracePt t="101063" x="3225800" y="4432300"/>
          <p14:tracePt t="101096" x="3225800" y="4425950"/>
          <p14:tracePt t="101110" x="3219450" y="4425950"/>
          <p14:tracePt t="101142" x="3213100" y="4425950"/>
          <p14:tracePt t="101166" x="3206750" y="4425950"/>
          <p14:tracePt t="101174" x="3194050" y="4432300"/>
          <p14:tracePt t="101182" x="3187700" y="4432300"/>
          <p14:tracePt t="101192" x="3175000" y="4432300"/>
          <p14:tracePt t="101208" x="3155950" y="4432300"/>
          <p14:tracePt t="101225" x="3149600" y="4432300"/>
          <p14:tracePt t="101280" x="3149600" y="4425950"/>
          <p14:tracePt t="101295" x="3149600" y="4419600"/>
          <p14:tracePt t="101302" x="3155950" y="4419600"/>
          <p14:tracePt t="101311" x="3162300" y="4419600"/>
          <p14:tracePt t="101325" x="3175000" y="4406900"/>
          <p14:tracePt t="101342" x="3232150" y="4368800"/>
          <p14:tracePt t="101358" x="3276600" y="4337050"/>
          <p14:tracePt t="101375" x="3314700" y="4298950"/>
          <p14:tracePt t="101392" x="3346450" y="4248150"/>
          <p14:tracePt t="101409" x="3384550" y="4191000"/>
          <p14:tracePt t="101425" x="3422650" y="4140200"/>
          <p14:tracePt t="101442" x="3454400" y="4076700"/>
          <p14:tracePt t="101458" x="3473450" y="4013200"/>
          <p14:tracePt t="101475" x="3479800" y="3968750"/>
          <p14:tracePt t="101492" x="3479800" y="3924300"/>
          <p14:tracePt t="101508" x="3473450" y="3911600"/>
          <p14:tracePt t="101525" x="3467100" y="3905250"/>
          <p14:tracePt t="101542" x="3416300" y="3892550"/>
          <p14:tracePt t="101558" x="3371850" y="3892550"/>
          <p14:tracePt t="101575" x="3327400" y="3892550"/>
          <p14:tracePt t="101592" x="3257550" y="3892550"/>
          <p14:tracePt t="101609" x="3181350" y="3898900"/>
          <p14:tracePt t="101625" x="3130550" y="3924300"/>
          <p14:tracePt t="101642" x="3105150" y="3968750"/>
          <p14:tracePt t="101659" x="3098800" y="4025900"/>
          <p14:tracePt t="101675" x="3124200" y="4114800"/>
          <p14:tracePt t="101692" x="3187700" y="4229100"/>
          <p14:tracePt t="101709" x="3251200" y="4349750"/>
          <p14:tracePt t="101725" x="3371850" y="4508500"/>
          <p14:tracePt t="101742" x="3448050" y="4578350"/>
          <p14:tracePt t="101759" x="3524250" y="4660900"/>
          <p14:tracePt t="101775" x="3613150" y="4737100"/>
          <p14:tracePt t="101792" x="3676650" y="4800600"/>
          <p14:tracePt t="101809" x="3740150" y="4832350"/>
          <p14:tracePt t="101825" x="3778250" y="4857750"/>
          <p14:tracePt t="101842" x="3816350" y="4870450"/>
          <p14:tracePt t="101859" x="3822700" y="4870450"/>
          <p14:tracePt t="101892" x="3822700" y="4864100"/>
          <p14:tracePt t="101918" x="3822700" y="4857750"/>
          <p14:tracePt t="101958" x="3822700" y="4851400"/>
          <p14:tracePt t="102007" x="3816350" y="4851400"/>
          <p14:tracePt t="102087" x="3816350" y="4845050"/>
          <p14:tracePt t="102111" x="3822700" y="4845050"/>
          <p14:tracePt t="102119" x="3829050" y="4845050"/>
          <p14:tracePt t="102127" x="3848100" y="4845050"/>
          <p14:tracePt t="102142" x="3905250" y="4845050"/>
          <p14:tracePt t="102159" x="4000500" y="4845050"/>
          <p14:tracePt t="102176" x="4171950" y="4851400"/>
          <p14:tracePt t="102192" x="4375150" y="4876800"/>
          <p14:tracePt t="102209" x="4597400" y="4889500"/>
          <p14:tracePt t="102226" x="4832350" y="4908550"/>
          <p14:tracePt t="102242" x="5080000" y="4908550"/>
          <p14:tracePt t="102259" x="5327650" y="4902200"/>
          <p14:tracePt t="102276" x="5537200" y="4895850"/>
          <p14:tracePt t="102292" x="5759450" y="4870450"/>
          <p14:tracePt t="102309" x="6115050" y="4832350"/>
          <p14:tracePt t="102326" x="6375400" y="4800600"/>
          <p14:tracePt t="102342" x="6680200" y="4762500"/>
          <p14:tracePt t="102359" x="6889750" y="4737100"/>
          <p14:tracePt t="102376" x="7112000" y="4705350"/>
          <p14:tracePt t="102392" x="7372350" y="4667250"/>
          <p14:tracePt t="102409" x="7600950" y="4622800"/>
          <p14:tracePt t="102426" x="7854950" y="4584700"/>
          <p14:tracePt t="102442" x="8121650" y="4546600"/>
          <p14:tracePt t="102459" x="8343900" y="4521200"/>
          <p14:tracePt t="102476" x="8534400" y="4495800"/>
          <p14:tracePt t="102492" x="8686800" y="4470400"/>
          <p14:tracePt t="102510" x="8782050" y="4457700"/>
          <p14:tracePt t="102526" x="8788400" y="4451350"/>
          <p14:tracePt t="102542" x="8788400" y="4445000"/>
          <p14:tracePt t="102576" x="8782050" y="4445000"/>
          <p14:tracePt t="102975" x="8782050" y="4451350"/>
          <p14:tracePt t="102991" x="8775700" y="4451350"/>
          <p14:tracePt t="102999" x="8763000" y="4451350"/>
          <p14:tracePt t="103007" x="8756650" y="4451350"/>
          <p14:tracePt t="103567" x="8769350" y="4451350"/>
          <p14:tracePt t="103579" x="8775700" y="4451350"/>
          <p14:tracePt t="103584" x="8794750" y="4457700"/>
          <p14:tracePt t="103592" x="8807450" y="4464050"/>
          <p14:tracePt t="103609" x="8820150" y="4470400"/>
          <p14:tracePt t="103625" x="8832850" y="4483100"/>
          <p14:tracePt t="103642" x="8858250" y="4495800"/>
          <p14:tracePt t="103659" x="8890000" y="4514850"/>
          <p14:tracePt t="103675" x="8934450" y="4527550"/>
          <p14:tracePt t="103692" x="8978900" y="4533900"/>
          <p14:tracePt t="103709" x="9023350" y="4540250"/>
          <p14:tracePt t="103725" x="9074150" y="4546600"/>
          <p14:tracePt t="103742" x="9105900" y="4546600"/>
          <p14:tracePt t="103759" x="9169400" y="4546600"/>
          <p14:tracePt t="103775" x="9220200" y="4546600"/>
          <p14:tracePt t="103792" x="9271000" y="4521200"/>
          <p14:tracePt t="103809" x="9321800" y="4489450"/>
          <p14:tracePt t="103825" x="9353550" y="4470400"/>
          <p14:tracePt t="103842" x="9378950" y="4445000"/>
          <p14:tracePt t="103859" x="9404350" y="4425950"/>
          <p14:tracePt t="103875" x="9417050" y="4406900"/>
          <p14:tracePt t="103892" x="9436100" y="4387850"/>
          <p14:tracePt t="103909" x="9448800" y="4368800"/>
          <p14:tracePt t="103925" x="9461500" y="4349750"/>
          <p14:tracePt t="103942" x="9474200" y="4305300"/>
          <p14:tracePt t="103959" x="9480550" y="4273550"/>
          <p14:tracePt t="103975" x="9480550" y="4248150"/>
          <p14:tracePt t="103992" x="9480550" y="4222750"/>
          <p14:tracePt t="104009" x="9480550" y="4184650"/>
          <p14:tracePt t="104025" x="9480550" y="4159250"/>
          <p14:tracePt t="104042" x="9474200" y="4133850"/>
          <p14:tracePt t="104059" x="9461500" y="4102100"/>
          <p14:tracePt t="104076" x="9448800" y="4083050"/>
          <p14:tracePt t="104092" x="9442450" y="4057650"/>
          <p14:tracePt t="104096" x="9436100" y="4051300"/>
          <p14:tracePt t="104109" x="9423400" y="4044950"/>
          <p14:tracePt t="104126" x="9410700" y="4019550"/>
          <p14:tracePt t="104142" x="9391650" y="4006850"/>
          <p14:tracePt t="104159" x="9366250" y="3975100"/>
          <p14:tracePt t="104176" x="9340850" y="3962400"/>
          <p14:tracePt t="104192" x="9315450" y="3943350"/>
          <p14:tracePt t="104209" x="9277350" y="3924300"/>
          <p14:tracePt t="104226" x="9245600" y="3911600"/>
          <p14:tracePt t="104242" x="9207500" y="3898900"/>
          <p14:tracePt t="104259" x="9182100" y="3886200"/>
          <p14:tracePt t="104276" x="9156700" y="3873500"/>
          <p14:tracePt t="104292" x="9144000" y="3867150"/>
          <p14:tracePt t="104309" x="9124950" y="3867150"/>
          <p14:tracePt t="104326" x="9105900" y="3860800"/>
          <p14:tracePt t="104342" x="9099550" y="3860800"/>
          <p14:tracePt t="104359" x="9080500" y="3860800"/>
          <p14:tracePt t="104376" x="9067800" y="3860800"/>
          <p14:tracePt t="104392" x="9055100" y="3860800"/>
          <p14:tracePt t="104409" x="9036050" y="3860800"/>
          <p14:tracePt t="104442" x="9023350" y="3860800"/>
          <p14:tracePt t="104476" x="9017000" y="3860800"/>
          <p14:tracePt t="104497" x="9010650" y="3860800"/>
          <p14:tracePt t="104509" x="9004300" y="3860800"/>
          <p14:tracePt t="104526" x="8991600" y="3860800"/>
          <p14:tracePt t="104542" x="8978900" y="3860800"/>
          <p14:tracePt t="104559" x="8959850" y="3860800"/>
          <p14:tracePt t="104576" x="8947150" y="3860800"/>
          <p14:tracePt t="104593" x="8928100" y="3860800"/>
          <p14:tracePt t="104609" x="8902700" y="3860800"/>
          <p14:tracePt t="104626" x="8890000" y="3860800"/>
          <p14:tracePt t="104643" x="8877300" y="3860800"/>
          <p14:tracePt t="104659" x="8864600" y="3867150"/>
          <p14:tracePt t="104676" x="8839200" y="3873500"/>
          <p14:tracePt t="104693" x="8832850" y="3873500"/>
          <p14:tracePt t="104709" x="8820150" y="3879850"/>
          <p14:tracePt t="104726" x="8807450" y="3879850"/>
          <p14:tracePt t="104743" x="8807450" y="3886200"/>
          <p14:tracePt t="104759" x="8794750" y="3892550"/>
          <p14:tracePt t="104776" x="8794750" y="3898900"/>
          <p14:tracePt t="104793" x="8775700" y="3917950"/>
          <p14:tracePt t="104809" x="8769350" y="3930650"/>
          <p14:tracePt t="104826" x="8769350" y="3937000"/>
          <p14:tracePt t="104843" x="8756650" y="3956050"/>
          <p14:tracePt t="104859" x="8756650" y="3975100"/>
          <p14:tracePt t="104876" x="8750300" y="3994150"/>
          <p14:tracePt t="104893" x="8750300" y="4013200"/>
          <p14:tracePt t="104909" x="8743950" y="4032250"/>
          <p14:tracePt t="104926" x="8743950" y="4051300"/>
          <p14:tracePt t="104943" x="8743950" y="4070350"/>
          <p14:tracePt t="104959" x="8743950" y="4083050"/>
          <p14:tracePt t="104976" x="8743950" y="4089400"/>
          <p14:tracePt t="104993" x="8743950" y="4095750"/>
          <p14:tracePt t="105009" x="8743950" y="4102100"/>
          <p14:tracePt t="105048" x="8743950" y="4108450"/>
          <p14:tracePt t="105060" x="8743950" y="4114800"/>
          <p14:tracePt t="105076" x="8743950" y="4121150"/>
          <p14:tracePt t="105093" x="8743950" y="4140200"/>
          <p14:tracePt t="105110" x="8743950" y="4152900"/>
          <p14:tracePt t="105127" x="8743950" y="4171950"/>
          <p14:tracePt t="105143" x="8743950" y="4178300"/>
          <p14:tracePt t="105160" x="8743950" y="4184650"/>
          <p14:tracePt t="105176" x="8743950" y="4191000"/>
          <p14:tracePt t="105193" x="8743950" y="4197350"/>
          <p14:tracePt t="105210" x="8743950" y="4203700"/>
          <p14:tracePt t="105243" x="8743950" y="4216400"/>
          <p14:tracePt t="105260" x="8743950" y="4222750"/>
          <p14:tracePt t="105276" x="8743950" y="4229100"/>
          <p14:tracePt t="105293" x="8750300" y="4235450"/>
          <p14:tracePt t="105310" x="8750300" y="4248150"/>
          <p14:tracePt t="105326" x="8750300" y="4254500"/>
          <p14:tracePt t="105360" x="8750300" y="4260850"/>
          <p14:tracePt t="105392" x="8750300" y="4267200"/>
          <p14:tracePt t="105424" x="8750300" y="4273550"/>
          <p14:tracePt t="105432" x="8750300" y="4279900"/>
          <p14:tracePt t="105449" x="8750300" y="4286250"/>
          <p14:tracePt t="105464" x="8756650" y="4286250"/>
          <p14:tracePt t="105496" x="8756650" y="4292600"/>
          <p14:tracePt t="105593" x="8756650" y="4298950"/>
          <p14:tracePt t="105624" x="8756650" y="4305300"/>
          <p14:tracePt t="105640" x="8756650" y="4311650"/>
          <p14:tracePt t="105656" x="8756650" y="4318000"/>
          <p14:tracePt t="105665" x="8756650" y="4324350"/>
          <p14:tracePt t="105677" x="8756650" y="4330700"/>
          <p14:tracePt t="105694" x="8763000" y="4337050"/>
          <p14:tracePt t="105710" x="8763000" y="4343400"/>
          <p14:tracePt t="105727" x="8769350" y="4356100"/>
          <p14:tracePt t="105744" x="8769350" y="4368800"/>
          <p14:tracePt t="105760" x="8769350" y="4375150"/>
          <p14:tracePt t="105777" x="8769350" y="4381500"/>
          <p14:tracePt t="105794" x="8769350" y="4394200"/>
          <p14:tracePt t="105810" x="8769350" y="4400550"/>
          <p14:tracePt t="106200" x="8775700" y="4400550"/>
          <p14:tracePt t="106209" x="8782050" y="4400550"/>
          <p14:tracePt t="106215" x="8788400" y="4400550"/>
          <p14:tracePt t="106231" x="8794750" y="4400550"/>
          <p14:tracePt t="106241" x="8807450" y="4400550"/>
          <p14:tracePt t="106258" x="8826500" y="4406900"/>
          <p14:tracePt t="106275" x="8851900" y="4406900"/>
          <p14:tracePt t="106291" x="8896350" y="4413250"/>
          <p14:tracePt t="106308" x="8921750" y="4419600"/>
          <p14:tracePt t="106325" x="8947150" y="4419600"/>
          <p14:tracePt t="106342" x="8966200" y="4419600"/>
          <p14:tracePt t="106358" x="8991600" y="4425950"/>
          <p14:tracePt t="106376" x="9029700" y="4432300"/>
          <p14:tracePt t="106391" x="9055100" y="4432300"/>
          <p14:tracePt t="106408" x="9080500" y="4432300"/>
          <p14:tracePt t="106425" x="9105900" y="4432300"/>
          <p14:tracePt t="106441" x="9118600" y="4432300"/>
          <p14:tracePt t="106475" x="9124950" y="4432300"/>
          <p14:tracePt t="106492" x="9137650" y="4432300"/>
          <p14:tracePt t="106508" x="9150350" y="4432300"/>
          <p14:tracePt t="106525" x="9169400" y="4432300"/>
          <p14:tracePt t="106542" x="9182100" y="4432300"/>
          <p14:tracePt t="106558" x="9201150" y="4432300"/>
          <p14:tracePt t="106576" x="9213850" y="4432300"/>
          <p14:tracePt t="106592" x="9226550" y="4432300"/>
          <p14:tracePt t="106609" x="9239250" y="4432300"/>
          <p14:tracePt t="106625" x="9251950" y="4432300"/>
          <p14:tracePt t="106642" x="9271000" y="4432300"/>
          <p14:tracePt t="106659" x="9277350" y="4432300"/>
          <p14:tracePt t="106675" x="9283700" y="4432300"/>
          <p14:tracePt t="106865" x="9277350" y="4432300"/>
          <p14:tracePt t="106873" x="9277350" y="4438650"/>
          <p14:tracePt t="106889" x="9271000" y="4438650"/>
          <p14:tracePt t="106898" x="9258300" y="4438650"/>
          <p14:tracePt t="106914" x="9213850" y="4451350"/>
          <p14:tracePt t="106931" x="9086850" y="4489450"/>
          <p14:tracePt t="106948" x="8851900" y="4597400"/>
          <p14:tracePt t="106964" x="8597900" y="4762500"/>
          <p14:tracePt t="106981" x="8274050" y="4959350"/>
          <p14:tracePt t="106998" x="8032750" y="5130800"/>
          <p14:tracePt t="107014" x="7816850" y="5270500"/>
          <p14:tracePt t="107031" x="7543800" y="5372100"/>
          <p14:tracePt t="107048" x="7245350" y="5461000"/>
          <p14:tracePt t="107064" x="6775450" y="5568950"/>
          <p14:tracePt t="107081" x="6521450" y="5626100"/>
          <p14:tracePt t="107098" x="6318250" y="5651500"/>
          <p14:tracePt t="107114" x="6121400" y="5670550"/>
          <p14:tracePt t="107131" x="5949950" y="5689600"/>
          <p14:tracePt t="107148" x="5829300" y="5702300"/>
          <p14:tracePt t="107164" x="5727700" y="5715000"/>
          <p14:tracePt t="107181" x="5683250" y="5734050"/>
          <p14:tracePt t="107198" x="5670550" y="5746750"/>
          <p14:tracePt t="107240" x="5683250" y="5746750"/>
          <p14:tracePt t="107249" x="5695950" y="5746750"/>
          <p14:tracePt t="107264" x="5708650" y="5746750"/>
          <p14:tracePt t="107281" x="5727700" y="5746750"/>
          <p14:tracePt t="107298" x="5765800" y="5734050"/>
          <p14:tracePt t="107315" x="5816600" y="5734050"/>
          <p14:tracePt t="107331" x="5905500" y="5727700"/>
          <p14:tracePt t="107348" x="6026150" y="5715000"/>
          <p14:tracePt t="107364" x="6165850" y="5689600"/>
          <p14:tracePt t="107381" x="6350000" y="5645150"/>
          <p14:tracePt t="107398" x="6534150" y="5575300"/>
          <p14:tracePt t="107415" x="6737350" y="5454650"/>
          <p14:tracePt t="107431" x="6921500" y="5308600"/>
          <p14:tracePt t="107448" x="7080250" y="5130800"/>
          <p14:tracePt t="107465" x="7270750" y="4876800"/>
          <p14:tracePt t="107481" x="7435850" y="4673600"/>
          <p14:tracePt t="107498" x="7607300" y="4502150"/>
          <p14:tracePt t="107515" x="7747000" y="4387850"/>
          <p14:tracePt t="107531" x="7804150" y="4330700"/>
          <p14:tracePt t="107548" x="7810500" y="4311650"/>
          <p14:tracePt t="107565" x="7810500" y="4298950"/>
          <p14:tracePt t="107581" x="7810500" y="4292600"/>
          <p14:tracePt t="107619" x="7816850" y="4286250"/>
          <p14:tracePt t="107632" x="7842250" y="4279900"/>
          <p14:tracePt t="107648" x="7893050" y="4267200"/>
          <p14:tracePt t="107665" x="7956550" y="4235450"/>
          <p14:tracePt t="107681" x="8051800" y="4191000"/>
          <p14:tracePt t="107698" x="8178800" y="4146550"/>
          <p14:tracePt t="107715" x="8293100" y="4127500"/>
          <p14:tracePt t="107732" x="8350250" y="4127500"/>
          <p14:tracePt t="107748" x="8382000" y="4121150"/>
          <p14:tracePt t="107765" x="8394700" y="4121150"/>
          <p14:tracePt t="107782" x="8401050" y="4121150"/>
          <p14:tracePt t="107825" x="8407400" y="4121150"/>
          <p14:tracePt t="107833" x="8420100" y="4121150"/>
          <p14:tracePt t="107848" x="8489950" y="4152900"/>
          <p14:tracePt t="107865" x="8604250" y="4171950"/>
          <p14:tracePt t="107882" x="8686800" y="4171950"/>
          <p14:tracePt t="107898" x="8737600" y="4171950"/>
          <p14:tracePt t="107915" x="8763000" y="4171950"/>
          <p14:tracePt t="107932" x="8763000" y="4165600"/>
          <p14:tracePt t="107948" x="8763000" y="4159250"/>
          <p14:tracePt t="107982" x="8743950" y="4140200"/>
          <p14:tracePt t="107998" x="8705850" y="4127500"/>
          <p14:tracePt t="108015" x="8699500" y="4127500"/>
          <p14:tracePt t="108032" x="8693150" y="4127500"/>
          <p14:tracePt t="108098" x="8693150" y="4114800"/>
          <p14:tracePt t="108105" x="8686800" y="4102100"/>
          <p14:tracePt t="108115" x="8680450" y="4095750"/>
          <p14:tracePt t="108132" x="8655050" y="4051300"/>
          <p14:tracePt t="108149" x="8604250" y="3981450"/>
          <p14:tracePt t="108165" x="8509000" y="3886200"/>
          <p14:tracePt t="108182" x="8318500" y="3778250"/>
          <p14:tracePt t="108199" x="7931150" y="3619500"/>
          <p14:tracePt t="108215" x="7429500" y="3441700"/>
          <p14:tracePt t="108232" x="6604000" y="3263900"/>
          <p14:tracePt t="108249" x="5892800" y="3155950"/>
          <p14:tracePt t="108266" x="5181600" y="3054350"/>
          <p14:tracePt t="108282" x="4514850" y="2965450"/>
          <p14:tracePt t="108299" x="3892550" y="2895600"/>
          <p14:tracePt t="108315" x="3384550" y="2857500"/>
          <p14:tracePt t="108332" x="3073400" y="2857500"/>
          <p14:tracePt t="108349" x="2895600" y="2927350"/>
          <p14:tracePt t="108365" x="2794000" y="3048000"/>
          <p14:tracePt t="108382" x="2717800" y="3206750"/>
          <p14:tracePt t="108399" x="2673350" y="3378200"/>
          <p14:tracePt t="108415" x="2667000" y="3543300"/>
          <p14:tracePt t="108432" x="2692400" y="3721100"/>
          <p14:tracePt t="108449" x="2781300" y="3968750"/>
          <p14:tracePt t="108466" x="2844800" y="4165600"/>
          <p14:tracePt t="108482" x="2876550" y="4305300"/>
          <p14:tracePt t="108499" x="2901950" y="4413250"/>
          <p14:tracePt t="108515" x="2914650" y="4495800"/>
          <p14:tracePt t="108532" x="2914650" y="4533900"/>
          <p14:tracePt t="108549" x="2914650" y="4559300"/>
          <p14:tracePt t="108566" x="2914650" y="4572000"/>
          <p14:tracePt t="108582" x="2895600" y="4578350"/>
          <p14:tracePt t="108599" x="2882900" y="4591050"/>
          <p14:tracePt t="108616" x="2876550" y="4597400"/>
          <p14:tracePt t="108632" x="2876550" y="4616450"/>
          <p14:tracePt t="108649" x="2876550" y="4629150"/>
          <p14:tracePt t="108666" x="2876550" y="4641850"/>
          <p14:tracePt t="108682" x="2889250" y="4654550"/>
          <p14:tracePt t="108699" x="2914650" y="4673600"/>
          <p14:tracePt t="108716" x="2946400" y="4699000"/>
          <p14:tracePt t="108732" x="2984500" y="4724400"/>
          <p14:tracePt t="108749" x="3035300" y="4756150"/>
          <p14:tracePt t="108766" x="3073400" y="4775200"/>
          <p14:tracePt t="108782" x="3105150" y="4794250"/>
          <p14:tracePt t="108799" x="3130550" y="4806950"/>
          <p14:tracePt t="108816" x="3143250" y="4813300"/>
          <p14:tracePt t="108833" x="3149600" y="4813300"/>
          <p14:tracePt t="108881" x="3149600" y="4819650"/>
          <p14:tracePt t="108905" x="3149600" y="4826000"/>
          <p14:tracePt t="108921" x="3149600" y="4832350"/>
          <p14:tracePt t="108929" x="3162300" y="4838700"/>
          <p14:tracePt t="108945" x="3168650" y="4838700"/>
          <p14:tracePt t="108954" x="3175000" y="4845050"/>
          <p14:tracePt t="108966" x="3181350" y="4845050"/>
          <p14:tracePt t="108983" x="3194050" y="4851400"/>
          <p14:tracePt t="108999" x="3225800" y="4857750"/>
          <p14:tracePt t="109016" x="3251200" y="4864100"/>
          <p14:tracePt t="109033" x="3302000" y="4876800"/>
          <p14:tracePt t="109049" x="3435350" y="4902200"/>
          <p14:tracePt t="109068" x="3524250" y="4921250"/>
          <p14:tracePt t="109083" x="3613150" y="4940300"/>
          <p14:tracePt t="109099" x="3714750" y="4984750"/>
          <p14:tracePt t="109116" x="3848100" y="5029200"/>
          <p14:tracePt t="109133" x="3987800" y="5099050"/>
          <p14:tracePt t="109150" x="4102100" y="5156200"/>
          <p14:tracePt t="109166" x="4165600" y="5200650"/>
          <p14:tracePt t="109183" x="4197350" y="5245100"/>
          <p14:tracePt t="109200" x="4229100" y="5295900"/>
          <p14:tracePt t="109217" x="4254500" y="5340350"/>
          <p14:tracePt t="109233" x="4292600" y="5397500"/>
          <p14:tracePt t="109249" x="4318000" y="5429250"/>
          <p14:tracePt t="109266" x="4349750" y="5454650"/>
          <p14:tracePt t="109283" x="4375150" y="5480050"/>
          <p14:tracePt t="109300" x="4394200" y="5505450"/>
          <p14:tracePt t="109316" x="4419600" y="5537200"/>
          <p14:tracePt t="109333" x="4438650" y="5556250"/>
          <p14:tracePt t="109350" x="4451350" y="5581650"/>
          <p14:tracePt t="109366" x="4470400" y="5594350"/>
          <p14:tracePt t="109383" x="4483100" y="5607050"/>
          <p14:tracePt t="109400" x="4502150" y="5619750"/>
          <p14:tracePt t="109418" x="4572000" y="5619750"/>
          <p14:tracePt t="109433" x="4616450" y="5619750"/>
          <p14:tracePt t="109450" x="4660900" y="5619750"/>
          <p14:tracePt t="109466" x="4673600" y="5613400"/>
          <p14:tracePt t="109483" x="4679950" y="5613400"/>
          <p14:tracePt t="109500" x="4686300" y="5632450"/>
          <p14:tracePt t="109516" x="4686300" y="5689600"/>
          <p14:tracePt t="109533" x="4667250" y="5759450"/>
          <p14:tracePt t="109550" x="4648200" y="5829300"/>
          <p14:tracePt t="109566" x="4622800" y="5886450"/>
          <p14:tracePt t="109583" x="4622800" y="5899150"/>
          <p14:tracePt t="109637" x="4635500" y="5886450"/>
          <p14:tracePt t="109642" x="4641850" y="5873750"/>
          <p14:tracePt t="109650" x="4648200" y="5861050"/>
          <p14:tracePt t="109667" x="4654550" y="5848350"/>
          <p14:tracePt t="109683" x="4654550" y="5835650"/>
          <p14:tracePt t="109700" x="4641850" y="5816600"/>
          <p14:tracePt t="109716" x="4610100" y="5803900"/>
          <p14:tracePt t="109733" x="4540250" y="5784850"/>
          <p14:tracePt t="109750" x="4470400" y="5765800"/>
          <p14:tracePt t="109766" x="4400550" y="5753100"/>
          <p14:tracePt t="109783" x="4324350" y="5740400"/>
          <p14:tracePt t="109800" x="4216400" y="5715000"/>
          <p14:tracePt t="109817" x="4000500" y="5683250"/>
          <p14:tracePt t="109833" x="3879850" y="5664200"/>
          <p14:tracePt t="109850" x="3810000" y="5664200"/>
          <p14:tracePt t="109866" x="3765550" y="5657850"/>
          <p14:tracePt t="109883" x="3746500" y="5657850"/>
          <p14:tracePt t="109900" x="3740150" y="5657850"/>
          <p14:tracePt t="109933" x="3733800" y="5657850"/>
          <p14:tracePt t="109950" x="3727450" y="5651500"/>
          <p14:tracePt t="109967" x="3721100" y="5651500"/>
          <p14:tracePt t="109983" x="3708400" y="5645150"/>
          <p14:tracePt t="110000" x="3676650" y="5638800"/>
          <p14:tracePt t="110017" x="3644900" y="5632450"/>
          <p14:tracePt t="110033" x="3625850" y="5632450"/>
          <p14:tracePt t="110050" x="3606800" y="5632450"/>
          <p14:tracePt t="110067" x="3587750" y="5626100"/>
          <p14:tracePt t="110083" x="3556000" y="5619750"/>
          <p14:tracePt t="110100" x="3543300" y="5619750"/>
          <p14:tracePt t="110117" x="3536950" y="5619750"/>
          <p14:tracePt t="110211" x="3530600" y="5619750"/>
          <p14:tracePt t="110219" x="3517900" y="5619750"/>
          <p14:tracePt t="110235" x="3505200" y="5619750"/>
          <p14:tracePt t="110242" x="3492500" y="5613400"/>
          <p14:tracePt t="110251" x="3479800" y="5613400"/>
          <p14:tracePt t="110267" x="3460750" y="5607050"/>
          <p14:tracePt t="110284" x="3422650" y="5600700"/>
          <p14:tracePt t="110301" x="3409950" y="5594350"/>
          <p14:tracePt t="110317" x="3403600" y="5594350"/>
          <p14:tracePt t="110355" x="3409950" y="5594350"/>
          <p14:tracePt t="110367" x="3422650" y="5594350"/>
          <p14:tracePt t="110384" x="3441700" y="5607050"/>
          <p14:tracePt t="110401" x="3454400" y="5607050"/>
          <p14:tracePt t="110417" x="3460750" y="5607050"/>
          <p14:tracePt t="110570" x="3467100" y="5607050"/>
          <p14:tracePt t="110579" x="3479800" y="5613400"/>
          <p14:tracePt t="110587" x="3492500" y="5613400"/>
          <p14:tracePt t="110601" x="3517900" y="5613400"/>
          <p14:tracePt t="110617" x="3556000" y="5613400"/>
          <p14:tracePt t="110634" x="3632200" y="5619750"/>
          <p14:tracePt t="110651" x="3683000" y="5619750"/>
          <p14:tracePt t="110667" x="3740150" y="5619750"/>
          <p14:tracePt t="110684" x="3784600" y="5626100"/>
          <p14:tracePt t="110701" x="3822700" y="5626100"/>
          <p14:tracePt t="110717" x="3848100" y="5626100"/>
          <p14:tracePt t="110734" x="3873500" y="5626100"/>
          <p14:tracePt t="110751" x="3879850" y="5626100"/>
          <p14:tracePt t="110987" x="3886200" y="5626100"/>
          <p14:tracePt t="111011" x="3898900" y="5626100"/>
          <p14:tracePt t="111019" x="3905250" y="5626100"/>
          <p14:tracePt t="111029" x="3917950" y="5626100"/>
          <p14:tracePt t="111045" x="3949700" y="5626100"/>
          <p14:tracePt t="111062" x="4006850" y="5619750"/>
          <p14:tracePt t="111079" x="4064000" y="5613400"/>
          <p14:tracePt t="111095" x="4114800" y="5613400"/>
          <p14:tracePt t="111112" x="4152900" y="5607050"/>
          <p14:tracePt t="111129" x="4184650" y="5600700"/>
          <p14:tracePt t="111363" x="4191000" y="5600700"/>
          <p14:tracePt t="111371" x="4203700" y="5600700"/>
          <p14:tracePt t="111379" x="4216400" y="5600700"/>
          <p14:tracePt t="111388" x="4241800" y="5600700"/>
          <p14:tracePt t="111404" x="4298950" y="5600700"/>
          <p14:tracePt t="111421" x="4368800" y="5600700"/>
          <p14:tracePt t="111437" x="4438650" y="5600700"/>
          <p14:tracePt t="111454" x="4483100" y="5600700"/>
          <p14:tracePt t="111471" x="4514850" y="5600700"/>
          <p14:tracePt t="111487" x="4527550" y="5600700"/>
          <p14:tracePt t="111504" x="4533900" y="5600700"/>
          <p14:tracePt t="111627" x="4540250" y="5600700"/>
          <p14:tracePt t="111635" x="4559300" y="5600700"/>
          <p14:tracePt t="111643" x="4572000" y="5600700"/>
          <p14:tracePt t="111654" x="4597400" y="5600700"/>
          <p14:tracePt t="111671" x="4654550" y="5600700"/>
          <p14:tracePt t="111688" x="4711700" y="5600700"/>
          <p14:tracePt t="111704" x="4756150" y="5600700"/>
          <p14:tracePt t="111721" x="4787900" y="5600700"/>
          <p14:tracePt t="111737" x="4806950" y="5600700"/>
          <p14:tracePt t="111754" x="4826000" y="5600700"/>
          <p14:tracePt t="111771" x="4832350" y="5600700"/>
          <p14:tracePt t="111788" x="4845050" y="5600700"/>
          <p14:tracePt t="111804" x="4851400" y="5600700"/>
          <p14:tracePt t="111821" x="4864100" y="5600700"/>
          <p14:tracePt t="111838" x="4870450" y="5600700"/>
          <p14:tracePt t="111854" x="4876800" y="5600700"/>
          <p14:tracePt t="111871" x="4883150" y="5600700"/>
          <p14:tracePt t="111888" x="4895850" y="5594350"/>
          <p14:tracePt t="111905" x="4921250" y="5594350"/>
          <p14:tracePt t="111921" x="4940300" y="5581650"/>
          <p14:tracePt t="111938" x="4965700" y="5575300"/>
          <p14:tracePt t="111955" x="4997450" y="5568950"/>
          <p14:tracePt t="111971" x="5010150" y="5568950"/>
          <p14:tracePt t="112005" x="5010150" y="5562600"/>
          <p14:tracePt t="112107" x="5016500" y="5562600"/>
          <p14:tracePt t="112123" x="5022850" y="5562600"/>
          <p14:tracePt t="112131" x="5029200" y="5562600"/>
          <p14:tracePt t="112140" x="5035550" y="5562600"/>
          <p14:tracePt t="112155" x="5054600" y="5562600"/>
          <p14:tracePt t="112171" x="5092700" y="5549900"/>
          <p14:tracePt t="112188" x="5124450" y="5537200"/>
          <p14:tracePt t="112205" x="5156200" y="5530850"/>
          <p14:tracePt t="112221" x="5175250" y="5524500"/>
          <p14:tracePt t="112238" x="5194300" y="5524500"/>
          <p14:tracePt t="112255" x="5226050" y="5524500"/>
          <p14:tracePt t="112271" x="5257800" y="5524500"/>
          <p14:tracePt t="112288" x="5295900" y="5524500"/>
          <p14:tracePt t="112305" x="5334000" y="5524500"/>
          <p14:tracePt t="112321" x="5359400" y="5524500"/>
          <p14:tracePt t="112338" x="5372100" y="5518150"/>
          <p14:tracePt t="112403" x="5378450" y="5518150"/>
          <p14:tracePt t="112411" x="5384800" y="5518150"/>
          <p14:tracePt t="112435" x="5391150" y="5518150"/>
          <p14:tracePt t="112460" x="5397500" y="5511800"/>
          <p14:tracePt t="112476" x="5403850" y="5511800"/>
          <p14:tracePt t="112507" x="5410200" y="5511800"/>
          <p14:tracePt t="112515" x="5416550" y="5511800"/>
          <p14:tracePt t="112531" x="5429250" y="5511800"/>
          <p14:tracePt t="112540" x="5441950" y="5511800"/>
          <p14:tracePt t="112555" x="5467350" y="5518150"/>
          <p14:tracePt t="112572" x="5499100" y="5537200"/>
          <p14:tracePt t="112588" x="5530850" y="5549900"/>
          <p14:tracePt t="112605" x="5562600" y="5568950"/>
          <p14:tracePt t="112622" x="5575300" y="5568950"/>
          <p14:tracePt t="112639" x="5581650" y="5568950"/>
          <p14:tracePt t="112683" x="5581650" y="5575300"/>
          <p14:tracePt t="112747" x="5568950" y="5575300"/>
          <p14:tracePt t="112755" x="5556250" y="5575300"/>
          <p14:tracePt t="112763" x="5530850" y="5575300"/>
          <p14:tracePt t="113260" x="5524500" y="5575300"/>
          <p14:tracePt t="113276" x="5518150" y="5575300"/>
          <p14:tracePt t="113292" x="5518150" y="5581650"/>
          <p14:tracePt t="113300" x="5518150" y="5588000"/>
          <p14:tracePt t="113420" x="5530850" y="5594350"/>
          <p14:tracePt t="113428" x="5543550" y="5594350"/>
          <p14:tracePt t="113436" x="5562600" y="5594350"/>
          <p14:tracePt t="113451" x="5632450" y="5607050"/>
          <p14:tracePt t="113468" x="5727700" y="5607050"/>
          <p14:tracePt t="113484" x="5842000" y="5607050"/>
          <p14:tracePt t="113501" x="5962650" y="5613400"/>
          <p14:tracePt t="113518" x="6051550" y="5619750"/>
          <p14:tracePt t="113534" x="6083300" y="5619750"/>
          <p14:tracePt t="113551" x="6096000" y="5626100"/>
          <p14:tracePt t="113595" x="6096000" y="5632450"/>
          <p14:tracePt t="113605" x="6108700" y="5638800"/>
          <p14:tracePt t="113618" x="6127750" y="5645150"/>
          <p14:tracePt t="113635" x="6203950" y="5676900"/>
          <p14:tracePt t="113651" x="6273800" y="5689600"/>
          <p14:tracePt t="113668" x="6330950" y="5695950"/>
          <p14:tracePt t="113684" x="6394450" y="5708650"/>
          <p14:tracePt t="113701" x="6515100" y="5734050"/>
          <p14:tracePt t="113718" x="6635750" y="5753100"/>
          <p14:tracePt t="113735" x="6775450" y="5759450"/>
          <p14:tracePt t="113751" x="6902450" y="5759450"/>
          <p14:tracePt t="113768" x="6991350" y="5759450"/>
          <p14:tracePt t="113784" x="7023100" y="5759450"/>
          <p14:tracePt t="113801" x="7035800" y="5759450"/>
          <p14:tracePt t="113818" x="7042150" y="5759450"/>
          <p14:tracePt t="113835" x="7042150" y="5765800"/>
          <p14:tracePt t="113851" x="7054850" y="5784850"/>
          <p14:tracePt t="113868" x="7054850" y="5797550"/>
          <p14:tracePt t="113885" x="7061200" y="5810250"/>
          <p14:tracePt t="113901" x="7067550" y="5822950"/>
          <p14:tracePt t="113918" x="7073900" y="5829300"/>
          <p14:tracePt t="113935" x="7073900" y="5835650"/>
          <p14:tracePt t="114004" x="7080250" y="5835650"/>
          <p14:tracePt t="114075" x="7067550" y="5829300"/>
          <p14:tracePt t="114083" x="7061200" y="5829300"/>
          <p14:tracePt t="114092" x="7054850" y="5822950"/>
          <p14:tracePt t="114102" x="7042150" y="5822950"/>
          <p14:tracePt t="114118" x="7004050" y="5810250"/>
          <p14:tracePt t="114135" x="6934200" y="5791200"/>
          <p14:tracePt t="114152" x="6864350" y="5772150"/>
          <p14:tracePt t="114168" x="6800850" y="5740400"/>
          <p14:tracePt t="114185" x="6762750" y="5721350"/>
          <p14:tracePt t="114202" x="6731000" y="5702300"/>
          <p14:tracePt t="114218" x="6705600" y="5676900"/>
          <p14:tracePt t="114235" x="6686550" y="5651500"/>
          <p14:tracePt t="114252" x="6667500" y="5607050"/>
          <p14:tracePt t="114268" x="6648450" y="5581650"/>
          <p14:tracePt t="114285" x="6616700" y="5537200"/>
          <p14:tracePt t="114302" x="6597650" y="5492750"/>
          <p14:tracePt t="114318" x="6591300" y="5454650"/>
          <p14:tracePt t="114335" x="6591300" y="5410200"/>
          <p14:tracePt t="114352" x="6591300" y="5365750"/>
          <p14:tracePt t="114368" x="6597650" y="5314950"/>
          <p14:tracePt t="114385" x="6616700" y="5264150"/>
          <p14:tracePt t="114402" x="6642100" y="5213350"/>
          <p14:tracePt t="114418" x="6667500" y="5162550"/>
          <p14:tracePt t="114435" x="6705600" y="5105400"/>
          <p14:tracePt t="114452" x="6762750" y="4997450"/>
          <p14:tracePt t="114468" x="6807200" y="4933950"/>
          <p14:tracePt t="114485" x="6845300" y="4876800"/>
          <p14:tracePt t="114502" x="6889750" y="4832350"/>
          <p14:tracePt t="114519" x="6940550" y="4794250"/>
          <p14:tracePt t="114535" x="6991350" y="4756150"/>
          <p14:tracePt t="114552" x="7048500" y="4718050"/>
          <p14:tracePt t="114569" x="7112000" y="4673600"/>
          <p14:tracePt t="114585" x="7169150" y="4629150"/>
          <p14:tracePt t="114602" x="7232650" y="4597400"/>
          <p14:tracePt t="114619" x="7340600" y="4552950"/>
          <p14:tracePt t="114635" x="7397750" y="4540250"/>
          <p14:tracePt t="114652" x="7435850" y="4527550"/>
          <p14:tracePt t="114669" x="7486650" y="4514850"/>
          <p14:tracePt t="114685" x="7537450" y="4508500"/>
          <p14:tracePt t="114702" x="7581900" y="4502150"/>
          <p14:tracePt t="114719" x="7639050" y="4502150"/>
          <p14:tracePt t="114735" x="7689850" y="4495800"/>
          <p14:tracePt t="114752" x="7734300" y="4489450"/>
          <p14:tracePt t="114769" x="7791450" y="4483100"/>
          <p14:tracePt t="114785" x="7848600" y="4476750"/>
          <p14:tracePt t="114802" x="7905750" y="4476750"/>
          <p14:tracePt t="114820" x="7988300" y="4476750"/>
          <p14:tracePt t="114836" x="8032750" y="4483100"/>
          <p14:tracePt t="114852" x="8083550" y="4489450"/>
          <p14:tracePt t="114869" x="8134350" y="4495800"/>
          <p14:tracePt t="114885" x="8172450" y="4502150"/>
          <p14:tracePt t="114902" x="8229600" y="4508500"/>
          <p14:tracePt t="114919" x="8280400" y="4514850"/>
          <p14:tracePt t="114936" x="8318500" y="4527550"/>
          <p14:tracePt t="114952" x="8369300" y="4540250"/>
          <p14:tracePt t="114969" x="8407400" y="4546600"/>
          <p14:tracePt t="114986" x="8445500" y="4559300"/>
          <p14:tracePt t="115002" x="8477250" y="4565650"/>
          <p14:tracePt t="115020" x="8528050" y="4584700"/>
          <p14:tracePt t="115035" x="8566150" y="4591050"/>
          <p14:tracePt t="115052" x="8604250" y="4603750"/>
          <p14:tracePt t="115069" x="8642350" y="4616450"/>
          <p14:tracePt t="115085" x="8680450" y="4629150"/>
          <p14:tracePt t="115102" x="8712200" y="4641850"/>
          <p14:tracePt t="115119" x="8756650" y="4654550"/>
          <p14:tracePt t="115136" x="8801100" y="4667250"/>
          <p14:tracePt t="115152" x="8839200" y="4673600"/>
          <p14:tracePt t="115169" x="8890000" y="4692650"/>
          <p14:tracePt t="115186" x="8928100" y="4705350"/>
          <p14:tracePt t="115189" x="8940800" y="4711700"/>
          <p14:tracePt t="115202" x="8966200" y="4718050"/>
          <p14:tracePt t="115220" x="9017000" y="4743450"/>
          <p14:tracePt t="115236" x="9055100" y="4762500"/>
          <p14:tracePt t="115252" x="9093200" y="4775200"/>
          <p14:tracePt t="115269" x="9131300" y="4794250"/>
          <p14:tracePt t="115286" x="9182100" y="4819650"/>
          <p14:tracePt t="115302" x="9258300" y="4851400"/>
          <p14:tracePt t="115319" x="9328150" y="4876800"/>
          <p14:tracePt t="115336" x="9391650" y="4895850"/>
          <p14:tracePt t="115353" x="9436100" y="4908550"/>
          <p14:tracePt t="115369" x="9486900" y="4927600"/>
          <p14:tracePt t="115386" x="9531350" y="4940300"/>
          <p14:tracePt t="115403" x="9563100" y="4959350"/>
          <p14:tracePt t="115420" x="9626600" y="4984750"/>
          <p14:tracePt t="115436" x="9664700" y="5003800"/>
          <p14:tracePt t="115453" x="9709150" y="5022850"/>
          <p14:tracePt t="115469" x="9753600" y="5035550"/>
          <p14:tracePt t="115486" x="9785350" y="5060950"/>
          <p14:tracePt t="115503" x="9823450" y="5080000"/>
          <p14:tracePt t="115519" x="9855200" y="5099050"/>
          <p14:tracePt t="115536" x="9893300" y="5118100"/>
          <p14:tracePt t="115553" x="9937750" y="5137150"/>
          <p14:tracePt t="115569" x="9982200" y="5162550"/>
          <p14:tracePt t="115586" x="10026650" y="5181600"/>
          <p14:tracePt t="115603" x="10058400" y="5200650"/>
          <p14:tracePt t="115619" x="10083800" y="5219700"/>
          <p14:tracePt t="115636" x="10109200" y="5245100"/>
          <p14:tracePt t="115653" x="10134600" y="5264150"/>
          <p14:tracePt t="115669" x="10140950" y="5283200"/>
          <p14:tracePt t="115686" x="10160000" y="5308600"/>
          <p14:tracePt t="115703" x="10179050" y="5334000"/>
          <p14:tracePt t="115719" x="10198100" y="5365750"/>
          <p14:tracePt t="115736" x="10210800" y="5397500"/>
          <p14:tracePt t="115753" x="10217150" y="5410200"/>
          <p14:tracePt t="115770" x="10217150" y="5422900"/>
          <p14:tracePt t="115786" x="10223500" y="5448300"/>
          <p14:tracePt t="115803" x="10223500" y="5461000"/>
          <p14:tracePt t="115820" x="10223500" y="5486400"/>
          <p14:tracePt t="115836" x="10223500" y="5499100"/>
          <p14:tracePt t="115853" x="10223500" y="5518150"/>
          <p14:tracePt t="115870" x="10217150" y="5543550"/>
          <p14:tracePt t="115886" x="10210800" y="5562600"/>
          <p14:tracePt t="115903" x="10204450" y="5575300"/>
          <p14:tracePt t="115920" x="10191750" y="5600700"/>
          <p14:tracePt t="115936" x="10185400" y="5607050"/>
          <p14:tracePt t="115953" x="10172700" y="5619750"/>
          <p14:tracePt t="115970" x="10160000" y="5638800"/>
          <p14:tracePt t="115986" x="10153650" y="5645150"/>
          <p14:tracePt t="116003" x="10134600" y="5664200"/>
          <p14:tracePt t="116020" x="10115550" y="5683250"/>
          <p14:tracePt t="116037" x="10077450" y="5708650"/>
          <p14:tracePt t="116053" x="10058400" y="5727700"/>
          <p14:tracePt t="116070" x="10045700" y="5740400"/>
          <p14:tracePt t="116086" x="10020300" y="5746750"/>
          <p14:tracePt t="116103" x="10007600" y="5753100"/>
          <p14:tracePt t="116120" x="10001250" y="5759450"/>
          <p14:tracePt t="116136" x="9982200" y="5759450"/>
          <p14:tracePt t="116153" x="9969500" y="5765800"/>
          <p14:tracePt t="116170" x="9950450" y="5765800"/>
          <p14:tracePt t="116186" x="9937750" y="5765800"/>
          <p14:tracePt t="116203" x="9918700" y="5765800"/>
          <p14:tracePt t="116206" x="9912350" y="5765800"/>
          <p14:tracePt t="116220" x="9899650" y="5772150"/>
          <p14:tracePt t="116237" x="9880600" y="5772150"/>
          <p14:tracePt t="116253" x="9855200" y="5778500"/>
          <p14:tracePt t="116270" x="9829800" y="5784850"/>
          <p14:tracePt t="116287" x="9779000" y="5791200"/>
          <p14:tracePt t="116303" x="9721850" y="5791200"/>
          <p14:tracePt t="116320" x="9658350" y="5791200"/>
          <p14:tracePt t="116337" x="9556750" y="5778500"/>
          <p14:tracePt t="116353" x="9455150" y="5759450"/>
          <p14:tracePt t="116370" x="9372600" y="5746750"/>
          <p14:tracePt t="116387" x="9302750" y="5740400"/>
          <p14:tracePt t="116404" x="9251950" y="5734050"/>
          <p14:tracePt t="116420" x="9220200" y="5734050"/>
          <p14:tracePt t="116437" x="9182100" y="5727700"/>
          <p14:tracePt t="116453" x="9169400" y="5727700"/>
          <p14:tracePt t="116470" x="9144000" y="5727700"/>
          <p14:tracePt t="116487" x="9118600" y="5727700"/>
          <p14:tracePt t="116503" x="9080500" y="5727700"/>
          <p14:tracePt t="116520" x="9029700" y="5727700"/>
          <p14:tracePt t="116537" x="8985250" y="5727700"/>
          <p14:tracePt t="116554" x="8947150" y="5734050"/>
          <p14:tracePt t="116570" x="8921750" y="5740400"/>
          <p14:tracePt t="116587" x="8902700" y="5740400"/>
          <p14:tracePt t="116604" x="8890000" y="5740400"/>
          <p14:tracePt t="116620" x="8870950" y="5740400"/>
          <p14:tracePt t="116637" x="8858250" y="5740400"/>
          <p14:tracePt t="116654" x="8845550" y="5740400"/>
          <p14:tracePt t="116670" x="8839200" y="5740400"/>
          <p14:tracePt t="116687" x="8820150" y="5740400"/>
          <p14:tracePt t="116704" x="8801100" y="5740400"/>
          <p14:tracePt t="116720" x="8775700" y="5740400"/>
          <p14:tracePt t="116737" x="8731250" y="5740400"/>
          <p14:tracePt t="116754" x="8693150" y="5740400"/>
          <p14:tracePt t="116770" x="8655050" y="5740400"/>
          <p14:tracePt t="116787" x="8616950" y="5740400"/>
          <p14:tracePt t="116804" x="8578850" y="5740400"/>
          <p14:tracePt t="116820" x="8553450" y="5740400"/>
          <p14:tracePt t="116837" x="8528050" y="5734050"/>
          <p14:tracePt t="116854" x="8502650" y="5734050"/>
          <p14:tracePt t="116871" x="8458200" y="5734050"/>
          <p14:tracePt t="116887" x="8420100" y="5734050"/>
          <p14:tracePt t="116904" x="8382000" y="5727700"/>
          <p14:tracePt t="116921" x="8350250" y="5727700"/>
          <p14:tracePt t="116937" x="8312150" y="5721350"/>
          <p14:tracePt t="116954" x="8280400" y="5715000"/>
          <p14:tracePt t="116971" x="8248650" y="5702300"/>
          <p14:tracePt t="116987" x="8197850" y="5689600"/>
          <p14:tracePt t="117005" x="8121650" y="5683250"/>
          <p14:tracePt t="117021" x="8077200" y="5676900"/>
          <p14:tracePt t="117037" x="8039100" y="5676900"/>
          <p14:tracePt t="117054" x="8001000" y="5676900"/>
          <p14:tracePt t="117071" x="7962900" y="5670550"/>
          <p14:tracePt t="117087" x="7924800" y="5664200"/>
          <p14:tracePt t="117104" x="7893050" y="5664200"/>
          <p14:tracePt t="117121" x="7854950" y="5657850"/>
          <p14:tracePt t="117137" x="7816850" y="5651500"/>
          <p14:tracePt t="117154" x="7766050" y="5645150"/>
          <p14:tracePt t="117171" x="7708900" y="5626100"/>
          <p14:tracePt t="117187" x="7626350" y="5613400"/>
          <p14:tracePt t="117204" x="7518400" y="5607050"/>
          <p14:tracePt t="117221" x="7346950" y="5594350"/>
          <p14:tracePt t="117238" x="7251700" y="5594350"/>
          <p14:tracePt t="117254" x="7194550" y="5607050"/>
          <p14:tracePt t="117271" x="7150100" y="5607050"/>
          <p14:tracePt t="117287" x="7118350" y="5607050"/>
          <p14:tracePt t="117304" x="7073900" y="5607050"/>
          <p14:tracePt t="117321" x="7042150" y="5607050"/>
          <p14:tracePt t="117338" x="7016750" y="5619750"/>
          <p14:tracePt t="117354" x="6978650" y="5626100"/>
          <p14:tracePt t="117371" x="6953250" y="5638800"/>
          <p14:tracePt t="117388" x="6927850" y="5645150"/>
          <p14:tracePt t="117405" x="6902450" y="5651500"/>
          <p14:tracePt t="117421" x="6877050" y="5657850"/>
          <p14:tracePt t="117438" x="6845300" y="5657850"/>
          <p14:tracePt t="117454" x="6800850" y="5657850"/>
          <p14:tracePt t="117471" x="6762750" y="5657850"/>
          <p14:tracePt t="117488" x="6731000" y="5664200"/>
          <p14:tracePt t="117504" x="6699250" y="5670550"/>
          <p14:tracePt t="117521" x="6667500" y="5676900"/>
          <p14:tracePt t="117538" x="6623050" y="5676900"/>
          <p14:tracePt t="117554" x="6572250" y="5676900"/>
          <p14:tracePt t="117571" x="6527800" y="5676900"/>
          <p14:tracePt t="117588" x="6496050" y="5676900"/>
          <p14:tracePt t="117604" x="6483350" y="5676900"/>
          <p14:tracePt t="117621" x="6464300" y="5676900"/>
          <p14:tracePt t="117655" x="6445250" y="5676900"/>
          <p14:tracePt t="117671" x="6419850" y="5676900"/>
          <p14:tracePt t="117688" x="6394450" y="5676900"/>
          <p14:tracePt t="117704" x="6369050" y="5676900"/>
          <p14:tracePt t="117721" x="6343650" y="5676900"/>
          <p14:tracePt t="117738" x="6330950" y="5676900"/>
          <p14:tracePt t="117755" x="6311900" y="5676900"/>
          <p14:tracePt t="117771" x="6299200" y="5676900"/>
          <p14:tracePt t="117788" x="6286500" y="5670550"/>
          <p14:tracePt t="117805" x="6273800" y="5664200"/>
          <p14:tracePt t="117821" x="6261100" y="5651500"/>
          <p14:tracePt t="117838" x="6235700" y="5638800"/>
          <p14:tracePt t="117855" x="6203950" y="5619750"/>
          <p14:tracePt t="117871" x="6172200" y="5600700"/>
          <p14:tracePt t="117888" x="6159500" y="5588000"/>
          <p14:tracePt t="117905" x="6153150" y="5581650"/>
          <p14:tracePt t="117938" x="6153150" y="5575300"/>
          <p14:tracePt t="117955" x="6153150" y="5568950"/>
          <p14:tracePt t="117997" x="6153150" y="5562600"/>
          <p14:tracePt t="119359" x="6153150" y="5556250"/>
          <p14:tracePt t="119824" x="6159500" y="5556250"/>
          <p14:tracePt t="119831" x="6165850" y="5556250"/>
          <p14:tracePt t="119847" x="6165850" y="5549900"/>
          <p14:tracePt t="119880" x="6172200" y="5549900"/>
          <p14:tracePt t="120511" x="6172200" y="5543550"/>
          <p14:tracePt t="120520" x="6172200" y="5537200"/>
          <p14:tracePt t="120559" x="6172200" y="5530850"/>
          <p14:tracePt t="120575" x="6184900" y="5524500"/>
          <p14:tracePt t="120583" x="6197600" y="5518150"/>
          <p14:tracePt t="120591" x="6216650" y="5511800"/>
          <p14:tracePt t="120603" x="6242050" y="5505450"/>
          <p14:tracePt t="120619" x="6318250" y="5499100"/>
          <p14:tracePt t="120636" x="6457950" y="5492750"/>
          <p14:tracePt t="120653" x="6642100" y="5473700"/>
          <p14:tracePt t="120669" x="6800850" y="5473700"/>
          <p14:tracePt t="120686" x="6915150" y="5467350"/>
          <p14:tracePt t="120703" x="7029450" y="5461000"/>
          <p14:tracePt t="120719" x="7067550" y="5461000"/>
          <p14:tracePt t="120736" x="7086600" y="5461000"/>
          <p14:tracePt t="120753" x="7099300" y="5461000"/>
          <p14:tracePt t="121216" x="7092950" y="5461000"/>
          <p14:tracePt t="121223" x="7086600" y="5461000"/>
          <p14:tracePt t="121231" x="7080250" y="5461000"/>
          <p14:tracePt t="121247" x="7073900" y="5461000"/>
          <p14:tracePt t="121257" x="7067550" y="5454650"/>
          <p14:tracePt t="121274" x="7061200" y="5454650"/>
          <p14:tracePt t="121290" x="7048500" y="5454650"/>
          <p14:tracePt t="121323" x="7035800" y="5454650"/>
          <p14:tracePt t="121340" x="7023100" y="5461000"/>
          <p14:tracePt t="121357" x="7004050" y="5467350"/>
          <p14:tracePt t="121373" x="6991350" y="5467350"/>
          <p14:tracePt t="121390" x="6978650" y="5473700"/>
          <p14:tracePt t="121407" x="6965950" y="5480050"/>
          <p14:tracePt t="121424" x="6959600" y="5480050"/>
          <p14:tracePt t="121495" x="6959600" y="5486400"/>
          <p14:tracePt t="121680" x="6972300" y="5499100"/>
          <p14:tracePt t="121688" x="6985000" y="5505450"/>
          <p14:tracePt t="121695" x="7004050" y="5511800"/>
          <p14:tracePt t="121704" x="7023100" y="5518150"/>
          <p14:tracePt t="121721" x="7061200" y="5524500"/>
          <p14:tracePt t="121738" x="7118350" y="5537200"/>
          <p14:tracePt t="121754" x="7181850" y="5549900"/>
          <p14:tracePt t="121771" x="7232650" y="5549900"/>
          <p14:tracePt t="121788" x="7283450" y="5549900"/>
          <p14:tracePt t="121804" x="7315200" y="5543550"/>
          <p14:tracePt t="121821" x="7340600" y="5524500"/>
          <p14:tracePt t="121838" x="7353300" y="5511800"/>
          <p14:tracePt t="121854" x="7359650" y="5499100"/>
          <p14:tracePt t="121871" x="7359650" y="5492750"/>
          <p14:tracePt t="122008" x="7353300" y="5492750"/>
          <p14:tracePt t="122858" x="7340600" y="5492750"/>
          <p14:tracePt t="122874" x="7327900" y="5499100"/>
          <p14:tracePt t="122880" x="7321550" y="5499100"/>
          <p14:tracePt t="122889" x="7315200" y="5505450"/>
          <p14:tracePt t="122943" x="7334250" y="5505450"/>
          <p14:tracePt t="122952" x="7353300" y="5505450"/>
          <p14:tracePt t="122960" x="7372350" y="5505450"/>
          <p14:tracePt t="122969" x="7391400" y="5505450"/>
          <p14:tracePt t="122985" x="7416800" y="5505450"/>
          <p14:tracePt t="123002" x="7442200" y="5499100"/>
          <p14:tracePt t="123019" x="7448550" y="5492750"/>
          <p14:tracePt t="123106" x="7442200" y="5492750"/>
          <p14:tracePt t="123113" x="7435850" y="5492750"/>
          <p14:tracePt t="123121" x="7416800" y="5492750"/>
          <p14:tracePt t="123136" x="7378700" y="5492750"/>
          <p14:tracePt t="123152" x="7327900" y="5486400"/>
          <p14:tracePt t="123169" x="7283450" y="5473700"/>
          <p14:tracePt t="123185" x="7245350" y="5467350"/>
          <p14:tracePt t="123202" x="7213600" y="5461000"/>
          <p14:tracePt t="123219" x="7188200" y="5461000"/>
          <p14:tracePt t="123236" x="7162800" y="5461000"/>
          <p14:tracePt t="123252" x="7137400" y="5461000"/>
          <p14:tracePt t="123269" x="7112000" y="5461000"/>
          <p14:tracePt t="123286" x="7092950" y="5461000"/>
          <p14:tracePt t="123290" x="7086600" y="5461000"/>
          <p14:tracePt t="123302" x="7080250" y="5461000"/>
          <p14:tracePt t="123319" x="7073900" y="5461000"/>
          <p14:tracePt t="124521" x="7073900" y="5467350"/>
          <p14:tracePt t="124537" x="7073900" y="5473700"/>
          <p14:tracePt t="124625" x="7067550" y="5467350"/>
          <p14:tracePt t="124665" x="7067550" y="5461000"/>
          <p14:tracePt t="124770" x="7073900" y="5461000"/>
          <p14:tracePt t="124777" x="7086600" y="5461000"/>
          <p14:tracePt t="124785" x="7092950" y="5461000"/>
          <p14:tracePt t="124795" x="7112000" y="5461000"/>
          <p14:tracePt t="124813" x="7143750" y="5461000"/>
          <p14:tracePt t="124829" x="7188200" y="5461000"/>
          <p14:tracePt t="124845" x="7226300" y="5461000"/>
          <p14:tracePt t="124862" x="7283450" y="5454650"/>
          <p14:tracePt t="124879" x="7340600" y="5448300"/>
          <p14:tracePt t="124895" x="7366000" y="5448300"/>
          <p14:tracePt t="124912" x="7378700" y="5448300"/>
          <p14:tracePt t="124953" x="7378700" y="5441950"/>
          <p14:tracePt t="124977" x="7378700" y="5435600"/>
          <p14:tracePt t="125002" x="7372350" y="5429250"/>
          <p14:tracePt t="125033" x="7366000" y="5429250"/>
          <p14:tracePt t="125057" x="7366000" y="5422900"/>
          <p14:tracePt t="125067" x="7359650" y="5422900"/>
          <p14:tracePt t="125082" x="7359650" y="5416550"/>
          <p14:tracePt t="125201" x="7366000" y="5416550"/>
          <p14:tracePt t="125209" x="7378700" y="5416550"/>
          <p14:tracePt t="125218" x="7410450" y="5416550"/>
          <p14:tracePt t="125229" x="7454900" y="5416550"/>
          <p14:tracePt t="125246" x="7575550" y="5416550"/>
          <p14:tracePt t="125262" x="7708900" y="5416550"/>
          <p14:tracePt t="125279" x="7829550" y="5416550"/>
          <p14:tracePt t="125296" x="7893050" y="5416550"/>
          <p14:tracePt t="125297" x="7918450" y="5416550"/>
          <p14:tracePt t="125312" x="7943850" y="5416550"/>
          <p14:tracePt t="125329" x="7956550" y="5416550"/>
          <p14:tracePt t="125424" x="7956550" y="5410200"/>
          <p14:tracePt t="125465" x="7956550" y="5403850"/>
          <p14:tracePt t="125523" x="7956550" y="5397500"/>
          <p14:tracePt t="125793" x="7962900" y="5397500"/>
          <p14:tracePt t="125801" x="7981950" y="5397500"/>
          <p14:tracePt t="125809" x="8007350" y="5397500"/>
          <p14:tracePt t="125818" x="8039100" y="5397500"/>
          <p14:tracePt t="125835" x="8102600" y="5397500"/>
          <p14:tracePt t="125851" x="8172450" y="5391150"/>
          <p14:tracePt t="125868" x="8210550" y="5384800"/>
          <p14:tracePt t="125884" x="8223250" y="5384800"/>
          <p14:tracePt t="126050" x="8223250" y="5372100"/>
          <p14:tracePt t="126058" x="8223250" y="5365750"/>
          <p14:tracePt t="126068" x="8235950" y="5346700"/>
          <p14:tracePt t="126085" x="8261350" y="5283200"/>
          <p14:tracePt t="126102" x="8286750" y="5226050"/>
          <p14:tracePt t="126118" x="8305800" y="5181600"/>
          <p14:tracePt t="126135" x="8324850" y="5130800"/>
          <p14:tracePt t="126151" x="8343900" y="5092700"/>
          <p14:tracePt t="126169" x="8343900" y="5048250"/>
          <p14:tracePt t="126185" x="8343900" y="5041900"/>
          <p14:tracePt t="126218" x="8356600" y="5041900"/>
          <p14:tracePt t="126235" x="8369300" y="5041900"/>
          <p14:tracePt t="126251" x="8382000" y="5054600"/>
          <p14:tracePt t="126268" x="8407400" y="5067300"/>
          <p14:tracePt t="126285" x="8432800" y="5086350"/>
          <p14:tracePt t="126301" x="8483600" y="5118100"/>
          <p14:tracePt t="126318" x="8572500" y="5162550"/>
          <p14:tracePt t="126335" x="8661400" y="5213350"/>
          <p14:tracePt t="126351" x="8743950" y="5238750"/>
          <p14:tracePt t="126369" x="8807450" y="5264150"/>
          <p14:tracePt t="126385" x="8820150" y="5264150"/>
          <p14:tracePt t="126402" x="8826500" y="5270500"/>
          <p14:tracePt t="126490" x="8826500" y="5276850"/>
          <p14:tracePt t="126498" x="8832850" y="5276850"/>
          <p14:tracePt t="126507" x="8839200" y="5276850"/>
          <p14:tracePt t="126519" x="8845550" y="5283200"/>
          <p14:tracePt t="126535" x="8851900" y="5295900"/>
          <p14:tracePt t="126552" x="8870950" y="5321300"/>
          <p14:tracePt t="126569" x="8921750" y="5346700"/>
          <p14:tracePt t="126586" x="8940800" y="5359400"/>
          <p14:tracePt t="126602" x="8947150" y="5365750"/>
          <p14:tracePt t="126737" x="8947150" y="5372100"/>
          <p14:tracePt t="126828" x="8947150" y="5378450"/>
          <p14:tracePt t="126843" x="8947150" y="5384800"/>
          <p14:tracePt t="126850" x="8940800" y="5384800"/>
          <p14:tracePt t="126898" x="8940800" y="5391150"/>
          <p14:tracePt t="127146" x="8940800" y="5384800"/>
          <p14:tracePt t="127162" x="8947150" y="5384800"/>
          <p14:tracePt t="127170" x="8959850" y="5378450"/>
          <p14:tracePt t="127178" x="8972550" y="5378450"/>
          <p14:tracePt t="127188" x="8991600" y="5378450"/>
          <p14:tracePt t="127204" x="9042400" y="5372100"/>
          <p14:tracePt t="127221" x="9093200" y="5365750"/>
          <p14:tracePt t="127238" x="9150350" y="5365750"/>
          <p14:tracePt t="127254" x="9226550" y="5365750"/>
          <p14:tracePt t="127271" x="9315450" y="5365750"/>
          <p14:tracePt t="127288" x="9378950" y="5359400"/>
          <p14:tracePt t="127304" x="9436100" y="5353050"/>
          <p14:tracePt t="127321" x="9480550" y="5334000"/>
          <p14:tracePt t="127325" x="9499600" y="5321300"/>
          <p14:tracePt t="127338" x="9518650" y="5314950"/>
          <p14:tracePt t="127354" x="9537700" y="5302250"/>
          <p14:tracePt t="127371" x="9550400" y="5295900"/>
          <p14:tracePt t="127388" x="9556750" y="5295900"/>
          <p14:tracePt t="127731" x="9556750" y="5302250"/>
          <p14:tracePt t="127739" x="9556750" y="5308600"/>
          <p14:tracePt t="127746" x="9556750" y="5321300"/>
          <p14:tracePt t="127755" x="9556750" y="5327650"/>
          <p14:tracePt t="127772" x="9556750" y="5353050"/>
          <p14:tracePt t="127789" x="9556750" y="5359400"/>
          <p14:tracePt t="127805" x="9550400" y="5365750"/>
          <p14:tracePt t="127923" x="9544050" y="5365750"/>
          <p14:tracePt t="128114" x="9544050" y="5359400"/>
          <p14:tracePt t="128130" x="9550400" y="5359400"/>
          <p14:tracePt t="128139" x="9556750" y="5353050"/>
          <p14:tracePt t="128146" x="9563100" y="5346700"/>
          <p14:tracePt t="128155" x="9569450" y="5340350"/>
          <p14:tracePt t="128171" x="9588500" y="5327650"/>
          <p14:tracePt t="128188" x="9607550" y="5295900"/>
          <p14:tracePt t="128204" x="9639300" y="5257800"/>
          <p14:tracePt t="128221" x="9664700" y="5213350"/>
          <p14:tracePt t="128238" x="9677400" y="5181600"/>
          <p14:tracePt t="128254" x="9690100" y="5162550"/>
          <p14:tracePt t="128271" x="9696450" y="5149850"/>
          <p14:tracePt t="128288" x="9702800" y="5149850"/>
          <p14:tracePt t="128304" x="9702800" y="5143500"/>
          <p14:tracePt t="128322" x="9715500" y="5137150"/>
          <p14:tracePt t="128354" x="9728200" y="5137150"/>
          <p14:tracePt t="128371" x="9740900" y="5130800"/>
          <p14:tracePt t="128388" x="9759950" y="5124450"/>
          <p14:tracePt t="128405" x="9785350" y="5118100"/>
          <p14:tracePt t="128421" x="9810750" y="5105400"/>
          <p14:tracePt t="128438" x="9823450" y="5105400"/>
          <p14:tracePt t="128455" x="9836150" y="5099050"/>
          <p14:tracePt t="128699" x="9836150" y="5105400"/>
          <p14:tracePt t="128707" x="9836150" y="5111750"/>
          <p14:tracePt t="128715" x="9829800" y="5118100"/>
          <p14:tracePt t="128731" x="9829800" y="5124450"/>
          <p14:tracePt t="128741" x="9829800" y="5130800"/>
          <p14:tracePt t="128763" x="9829800" y="5137150"/>
          <p14:tracePt t="128774" x="9829800" y="5143500"/>
          <p14:tracePt t="128791" x="9823450" y="5149850"/>
          <p14:tracePt t="128808" x="9817100" y="5162550"/>
          <p14:tracePt t="128824" x="9810750" y="5181600"/>
          <p14:tracePt t="128840" x="9804400" y="5200650"/>
          <p14:tracePt t="128844" x="9804400" y="5213350"/>
          <p14:tracePt t="128857" x="9804400" y="5226050"/>
          <p14:tracePt t="128874" x="9798050" y="5251450"/>
          <p14:tracePt t="128891" x="9798050" y="5257800"/>
          <p14:tracePt t="128907" x="9798050" y="5264150"/>
          <p14:tracePt t="128987" x="9791700" y="5264150"/>
          <p14:tracePt t="129027" x="9791700" y="5270500"/>
          <p14:tracePt t="129059" x="9785350" y="5276850"/>
          <p14:tracePt t="129075" x="9779000" y="5276850"/>
          <p14:tracePt t="129083" x="9772650" y="5283200"/>
          <p14:tracePt t="129091" x="9772650" y="5289550"/>
          <p14:tracePt t="129108" x="9766300" y="5302250"/>
          <p14:tracePt t="129124" x="9753600" y="5314950"/>
          <p14:tracePt t="129141" x="9747250" y="5327650"/>
          <p14:tracePt t="129157" x="9734550" y="5340350"/>
          <p14:tracePt t="129174" x="9734550" y="5346700"/>
          <p14:tracePt t="129191" x="9728200" y="5353050"/>
          <p14:tracePt t="129208" x="9721850" y="5365750"/>
          <p14:tracePt t="129224" x="9721850" y="5372100"/>
          <p14:tracePt t="129241" x="9702800" y="5384800"/>
          <p14:tracePt t="129258" x="9645650" y="5435600"/>
          <p14:tracePt t="129274" x="9556750" y="5486400"/>
          <p14:tracePt t="129291" x="9391650" y="5524500"/>
          <p14:tracePt t="129308" x="9372600" y="5524500"/>
          <p14:tracePt t="129676" x="9366250" y="5530850"/>
          <p14:tracePt t="129684" x="9359900" y="5524500"/>
          <p14:tracePt t="129691" x="9353550" y="5524500"/>
          <p14:tracePt t="129707" x="9340850" y="5524500"/>
          <p14:tracePt t="129717" x="9328150" y="5524500"/>
          <p14:tracePt t="129734" x="9309100" y="5549900"/>
          <p14:tracePt t="129750" x="9277350" y="5594350"/>
          <p14:tracePt t="129767" x="9245600" y="5676900"/>
          <p14:tracePt t="129784" x="9213850" y="5765800"/>
          <p14:tracePt t="129800" x="9194800" y="5854700"/>
          <p14:tracePt t="129817" x="9188450" y="5937250"/>
          <p14:tracePt t="129833" x="9188450" y="5988050"/>
          <p14:tracePt t="129850" x="9201150" y="6064250"/>
          <p14:tracePt t="129867" x="9213850" y="6108700"/>
          <p14:tracePt t="129883" x="9220200" y="6134100"/>
          <p14:tracePt t="129900" x="9220200" y="6153150"/>
          <p14:tracePt t="129917" x="9220200" y="6172200"/>
          <p14:tracePt t="129933" x="9220200" y="6184900"/>
          <p14:tracePt t="129950" x="9220200" y="6191250"/>
          <p14:tracePt t="129995" x="9220200" y="6197600"/>
          <p14:tracePt t="130427" x="9213850" y="6197600"/>
          <p14:tracePt t="130435" x="9213850" y="6191250"/>
          <p14:tracePt t="130442" x="9207500" y="6184900"/>
          <p14:tracePt t="130459" x="9201150" y="6178550"/>
          <p14:tracePt t="130468" x="9194800" y="6172200"/>
          <p14:tracePt t="130485" x="9188450" y="6165850"/>
          <p14:tracePt t="130502" x="9182100" y="6165850"/>
          <p14:tracePt t="130518" x="9182100" y="6153150"/>
          <p14:tracePt t="130676" x="9182100" y="6146800"/>
          <p14:tracePt t="130684" x="9175750" y="6140450"/>
          <p14:tracePt t="130700" x="9175750" y="6134100"/>
          <p14:tracePt t="130724" x="9169400" y="6134100"/>
          <p14:tracePt t="130741" x="9169400" y="6127750"/>
          <p14:tracePt t="130836" x="9163050" y="6127750"/>
          <p14:tracePt t="130860" x="9163050" y="6121400"/>
          <p14:tracePt t="130948" x="9156700" y="6121400"/>
          <p14:tracePt t="131020" x="9156700" y="6115050"/>
          <p14:tracePt t="131030" x="9169400" y="6115050"/>
          <p14:tracePt t="131036" x="9175750" y="6108700"/>
          <p14:tracePt t="131052" x="9194800" y="6096000"/>
          <p14:tracePt t="131069" x="9220200" y="6096000"/>
          <p14:tracePt t="131086" x="9251950" y="6089650"/>
          <p14:tracePt t="131102" x="9290050" y="6089650"/>
          <p14:tracePt t="131119" x="9347200" y="6089650"/>
          <p14:tracePt t="131136" x="9404350" y="6089650"/>
          <p14:tracePt t="131152" x="9429750" y="6096000"/>
          <p14:tracePt t="131169" x="9442450" y="6096000"/>
          <p14:tracePt t="131186" x="9455150" y="6096000"/>
          <p14:tracePt t="131476" x="9461500" y="6096000"/>
          <p14:tracePt t="131492" x="9467850" y="6096000"/>
          <p14:tracePt t="131509" x="9467850" y="6089650"/>
          <p14:tracePt t="131708" x="9467850" y="6083300"/>
          <p14:tracePt t="131732" x="9467850" y="6076950"/>
          <p14:tracePt t="131772" x="9461500" y="6070600"/>
          <p14:tracePt t="132157" x="9467850" y="6070600"/>
          <p14:tracePt t="132165" x="9480550" y="6070600"/>
          <p14:tracePt t="132173" x="9493250" y="6076950"/>
          <p14:tracePt t="132181" x="9505950" y="6083300"/>
          <p14:tracePt t="132198" x="9531350" y="6096000"/>
          <p14:tracePt t="132215" x="9563100" y="6102350"/>
          <p14:tracePt t="132231" x="9588500" y="6102350"/>
          <p14:tracePt t="132248" x="9613900" y="6108700"/>
          <p14:tracePt t="132265" x="9620250" y="6108700"/>
          <p14:tracePt t="132281" x="9626600" y="6108700"/>
          <p14:tracePt t="132373" x="9632950" y="6108700"/>
          <p14:tracePt t="132381" x="9632950" y="6102350"/>
          <p14:tracePt t="132389" x="9639300" y="6102350"/>
          <p14:tracePt t="132398" x="9645650" y="6102350"/>
          <p14:tracePt t="132415" x="9652000" y="6096000"/>
          <p14:tracePt t="132431" x="9658350" y="6089650"/>
          <p14:tracePt t="132448" x="9683750" y="6083300"/>
          <p14:tracePt t="132465" x="9702800" y="6083300"/>
          <p14:tracePt t="132481" x="9715500" y="6083300"/>
          <p14:tracePt t="132498" x="9721850" y="6076950"/>
          <p14:tracePt t="133125" x="9734550" y="6076950"/>
          <p14:tracePt t="133133" x="9753600" y="6076950"/>
          <p14:tracePt t="133141" x="9766300" y="6076950"/>
          <p14:tracePt t="133150" x="9785350" y="6076950"/>
          <p14:tracePt t="133166" x="9823450" y="6076950"/>
          <p14:tracePt t="133183" x="9861550" y="6076950"/>
          <p14:tracePt t="133200" x="9899650" y="6076950"/>
          <p14:tracePt t="133216" x="9944100" y="6076950"/>
          <p14:tracePt t="133233" x="9963150" y="6076950"/>
          <p14:tracePt t="133249" x="9969500" y="6076950"/>
          <p14:tracePt t="133717" x="9956800" y="6076950"/>
          <p14:tracePt t="133726" x="9937750" y="6076950"/>
          <p14:tracePt t="133733" x="9912350" y="6076950"/>
          <p14:tracePt t="133742" x="9874250" y="6076950"/>
          <p14:tracePt t="133759" x="9759950" y="6096000"/>
          <p14:tracePt t="133775" x="9652000" y="6108700"/>
          <p14:tracePt t="133792" x="9594850" y="6121400"/>
          <p14:tracePt t="133809" x="9575800" y="6127750"/>
          <p14:tracePt t="133825" x="9569450" y="6134100"/>
          <p14:tracePt t="133894" x="9563100" y="6134100"/>
          <p14:tracePt t="133901" x="9556750" y="6134100"/>
          <p14:tracePt t="133910" x="9544050" y="6134100"/>
          <p14:tracePt t="133925" x="9518650" y="6134100"/>
          <p14:tracePt t="133942" x="9461500" y="6134100"/>
          <p14:tracePt t="133959" x="9385300" y="6134100"/>
          <p14:tracePt t="133975" x="9309100" y="6134100"/>
          <p14:tracePt t="133992" x="9220200" y="6140450"/>
          <p14:tracePt t="134009" x="9118600" y="6140450"/>
          <p14:tracePt t="134025" x="9010650" y="6140450"/>
          <p14:tracePt t="134042" x="8921750" y="6140450"/>
          <p14:tracePt t="134059" x="8858250" y="6140450"/>
          <p14:tracePt t="134076" x="8807450" y="6146800"/>
          <p14:tracePt t="134092" x="8769350" y="6153150"/>
          <p14:tracePt t="134109" x="8724900" y="6159500"/>
          <p14:tracePt t="134125" x="8712200" y="6159500"/>
          <p14:tracePt t="134159" x="8712200" y="6165850"/>
          <p14:tracePt t="134175" x="8705850" y="6165850"/>
          <p14:tracePt t="134192" x="8699500" y="6165850"/>
          <p14:tracePt t="134209" x="8686800" y="6165850"/>
          <p14:tracePt t="134226" x="8674100" y="6165850"/>
          <p14:tracePt t="134242" x="8661400" y="6165850"/>
          <p14:tracePt t="134259" x="8642350" y="6165850"/>
          <p14:tracePt t="134279" x="8629650" y="6165850"/>
          <p14:tracePt t="134309" x="8623300" y="6165850"/>
          <p14:tracePt t="134326" x="8610600" y="6172200"/>
          <p14:tracePt t="134342" x="8604250" y="6172200"/>
          <p14:tracePt t="134359" x="8585200" y="6172200"/>
          <p14:tracePt t="134376" x="8566150" y="6178550"/>
          <p14:tracePt t="134392" x="8534400" y="6178550"/>
          <p14:tracePt t="134409" x="8489950" y="6184900"/>
          <p14:tracePt t="134426" x="8426450" y="6184900"/>
          <p14:tracePt t="134442" x="8324850" y="6184900"/>
          <p14:tracePt t="134459" x="8210550" y="6172200"/>
          <p14:tracePt t="134476" x="8083550" y="6134100"/>
          <p14:tracePt t="134492" x="7981950" y="6096000"/>
          <p14:tracePt t="134509" x="7829550" y="5962650"/>
          <p14:tracePt t="134526" x="7734300" y="5835650"/>
          <p14:tracePt t="134542" x="7658100" y="5695950"/>
          <p14:tracePt t="134559" x="7607300" y="5575300"/>
          <p14:tracePt t="134576" x="7562850" y="5480050"/>
          <p14:tracePt t="134593" x="7518400" y="5397500"/>
          <p14:tracePt t="134609" x="7461250" y="5340350"/>
          <p14:tracePt t="134626" x="7410450" y="5295900"/>
          <p14:tracePt t="134642" x="7378700" y="5276850"/>
          <p14:tracePt t="134659" x="7346950" y="5270500"/>
          <p14:tracePt t="134676" x="7315200" y="5270500"/>
          <p14:tracePt t="134692" x="7277100" y="5289550"/>
          <p14:tracePt t="134709" x="7245350" y="5321300"/>
          <p14:tracePt t="134726" x="7232650" y="5334000"/>
          <p14:tracePt t="134743" x="7219950" y="5359400"/>
          <p14:tracePt t="134759" x="7200900" y="5384800"/>
          <p14:tracePt t="134776" x="7162800" y="5422900"/>
          <p14:tracePt t="134793" x="7086600" y="5486400"/>
          <p14:tracePt t="134809" x="6985000" y="5530850"/>
          <p14:tracePt t="134826" x="6889750" y="5568950"/>
          <p14:tracePt t="134843" x="6826250" y="5600700"/>
          <p14:tracePt t="134859" x="6794500" y="5600700"/>
          <p14:tracePt t="134862" x="6775450" y="5600700"/>
          <p14:tracePt t="134877" x="6756400" y="5600700"/>
          <p14:tracePt t="134893" x="6750050" y="5600700"/>
          <p14:tracePt t="134909" x="6743700" y="5600700"/>
          <p14:tracePt t="134926" x="6737350" y="5600700"/>
          <p14:tracePt t="134943" x="6731000" y="5588000"/>
          <p14:tracePt t="134959" x="6699250" y="5556250"/>
          <p14:tracePt t="134976" x="6635750" y="5524500"/>
          <p14:tracePt t="134993" x="6572250" y="5480050"/>
          <p14:tracePt t="135009" x="6534150" y="5441950"/>
          <p14:tracePt t="135026" x="6515100" y="5397500"/>
          <p14:tracePt t="135043" x="6515100" y="5359400"/>
          <p14:tracePt t="135062" x="6521450" y="5283200"/>
          <p14:tracePt t="135078" x="6546850" y="5219700"/>
          <p14:tracePt t="135093" x="6578600" y="5149850"/>
          <p14:tracePt t="135109" x="6610350" y="5105400"/>
          <p14:tracePt t="135126" x="6642100" y="5067300"/>
          <p14:tracePt t="135143" x="6673850" y="5041900"/>
          <p14:tracePt t="135160" x="6711950" y="5003800"/>
          <p14:tracePt t="135176" x="6756400" y="4972050"/>
          <p14:tracePt t="135193" x="6813550" y="4921250"/>
          <p14:tracePt t="135210" x="6896100" y="4876800"/>
          <p14:tracePt t="135226" x="6978650" y="4845050"/>
          <p14:tracePt t="135243" x="7086600" y="4826000"/>
          <p14:tracePt t="135260" x="7207250" y="4806950"/>
          <p14:tracePt t="135277" x="7423150" y="4781550"/>
          <p14:tracePt t="135293" x="7581900" y="4756150"/>
          <p14:tracePt t="135310" x="7753350" y="4749800"/>
          <p14:tracePt t="135326" x="7943850" y="4749800"/>
          <p14:tracePt t="135343" x="8172450" y="4749800"/>
          <p14:tracePt t="135360" x="8382000" y="4749800"/>
          <p14:tracePt t="135376" x="8585200" y="4749800"/>
          <p14:tracePt t="135393" x="8775700" y="4749800"/>
          <p14:tracePt t="135410" x="8934450" y="4749800"/>
          <p14:tracePt t="135426" x="9080500" y="4749800"/>
          <p14:tracePt t="135443" x="9239250" y="4749800"/>
          <p14:tracePt t="135460" x="9398000" y="4756150"/>
          <p14:tracePt t="135477" x="9594850" y="4768850"/>
          <p14:tracePt t="135493" x="9664700" y="4768850"/>
          <p14:tracePt t="135510" x="9715500" y="4775200"/>
          <p14:tracePt t="135527" x="9766300" y="4794250"/>
          <p14:tracePt t="135543" x="9823450" y="4819650"/>
          <p14:tracePt t="135560" x="9874250" y="4845050"/>
          <p14:tracePt t="135576" x="9918700" y="4870450"/>
          <p14:tracePt t="135593" x="9931400" y="4876800"/>
          <p14:tracePt t="135610" x="9937750" y="4883150"/>
          <p14:tracePt t="135627" x="9937750" y="4889500"/>
          <p14:tracePt t="135643" x="9937750" y="4902200"/>
          <p14:tracePt t="135660" x="9937750" y="4933950"/>
          <p14:tracePt t="135677" x="9956800" y="5003800"/>
          <p14:tracePt t="135693" x="9975850" y="5035550"/>
          <p14:tracePt t="135710" x="9982200" y="5060950"/>
          <p14:tracePt t="135727" x="9988550" y="5080000"/>
          <p14:tracePt t="135743" x="9988550" y="5118100"/>
          <p14:tracePt t="135760" x="9969500" y="5181600"/>
          <p14:tracePt t="135777" x="9931400" y="5245100"/>
          <p14:tracePt t="135793" x="9899650" y="5295900"/>
          <p14:tracePt t="135810" x="9874250" y="5353050"/>
          <p14:tracePt t="135827" x="9861550" y="5378450"/>
          <p14:tracePt t="135844" x="9848850" y="5397500"/>
          <p14:tracePt t="137527" x="9842500" y="5403850"/>
          <p14:tracePt t="137535" x="9836150" y="5403850"/>
          <p14:tracePt t="137542" x="9829800" y="5403850"/>
          <p14:tracePt t="137553" x="9829800" y="5410200"/>
          <p14:tracePt t="137569" x="9817100" y="5416550"/>
          <p14:tracePt t="137586" x="9810750" y="5416550"/>
          <p14:tracePt t="137602" x="9804400" y="5416550"/>
          <p14:tracePt t="137619" x="9791700" y="5422900"/>
          <p14:tracePt t="137636" x="9766300" y="5435600"/>
          <p14:tracePt t="137653" x="9753600" y="5441950"/>
          <p14:tracePt t="137669" x="9747250" y="5441950"/>
          <p14:tracePt t="137686" x="9740900" y="5441950"/>
          <p14:tracePt t="137702" x="9734550" y="5448300"/>
          <p14:tracePt t="137719" x="9728200" y="5454650"/>
          <p14:tracePt t="137736" x="9721850" y="5454650"/>
          <p14:tracePt t="137753" x="9715500" y="5467350"/>
          <p14:tracePt t="137769" x="9709150" y="5473700"/>
          <p14:tracePt t="137786" x="9696450" y="5473700"/>
          <p14:tracePt t="137803" x="9677400" y="5486400"/>
          <p14:tracePt t="137819" x="9639300" y="5499100"/>
          <p14:tracePt t="137836" x="9569450" y="5518150"/>
          <p14:tracePt t="137853" x="9486900" y="5556250"/>
          <p14:tracePt t="137870" x="9398000" y="5600700"/>
          <p14:tracePt t="137873" x="9372600" y="5619750"/>
          <p14:tracePt t="137886" x="9347200" y="5645150"/>
          <p14:tracePt t="137903" x="9283700" y="5683250"/>
          <p14:tracePt t="137919" x="9264650" y="5695950"/>
          <p14:tracePt t="137936" x="9239250" y="5715000"/>
          <p14:tracePt t="137953" x="9201150" y="5740400"/>
          <p14:tracePt t="137969" x="9150350" y="5765800"/>
          <p14:tracePt t="137986" x="9093200" y="5791200"/>
          <p14:tracePt t="138003" x="9048750" y="5810250"/>
          <p14:tracePt t="138019" x="9017000" y="5816600"/>
          <p14:tracePt t="138036" x="8997950" y="5822950"/>
          <p14:tracePt t="138053" x="8985250" y="5822950"/>
          <p14:tracePt t="138070" x="8966200" y="5829300"/>
          <p14:tracePt t="138086" x="8940800" y="5835650"/>
          <p14:tracePt t="138103" x="8909050" y="5842000"/>
          <p14:tracePt t="138119" x="8870950" y="5854700"/>
          <p14:tracePt t="138136" x="8826500" y="5854700"/>
          <p14:tracePt t="138153" x="8788400" y="5854700"/>
          <p14:tracePt t="138169" x="8756650" y="5854700"/>
          <p14:tracePt t="138186" x="8705850" y="5854700"/>
          <p14:tracePt t="138203" x="8661400" y="5854700"/>
          <p14:tracePt t="138220" x="8604250" y="5854700"/>
          <p14:tracePt t="138236" x="8547100" y="5854700"/>
          <p14:tracePt t="138253" x="8483600" y="5848350"/>
          <p14:tracePt t="138271" x="8362950" y="5835650"/>
          <p14:tracePt t="138286" x="8312150" y="5829300"/>
          <p14:tracePt t="138303" x="8280400" y="5829300"/>
          <p14:tracePt t="138320" x="8248650" y="5829300"/>
          <p14:tracePt t="138336" x="8235950" y="5829300"/>
          <p14:tracePt t="138353" x="8216900" y="5829300"/>
          <p14:tracePt t="138370" x="8197850" y="5822950"/>
          <p14:tracePt t="138386" x="8159750" y="5822950"/>
          <p14:tracePt t="138403" x="8134350" y="5816600"/>
          <p14:tracePt t="138420" x="8089900" y="5810250"/>
          <p14:tracePt t="138436" x="8051800" y="5810250"/>
          <p14:tracePt t="138453" x="8007350" y="5810250"/>
          <p14:tracePt t="138471" x="7931150" y="5803900"/>
          <p14:tracePt t="138486" x="7867650" y="5803900"/>
          <p14:tracePt t="138503" x="7791450" y="5797550"/>
          <p14:tracePt t="138520" x="7734300" y="5797550"/>
          <p14:tracePt t="138537" x="7683500" y="5797550"/>
          <p14:tracePt t="138553" x="7639050" y="5797550"/>
          <p14:tracePt t="138570" x="7588250" y="5797550"/>
          <p14:tracePt t="138586" x="7543800" y="5791200"/>
          <p14:tracePt t="138603" x="7493000" y="5784850"/>
          <p14:tracePt t="138620" x="7448550" y="5784850"/>
          <p14:tracePt t="138637" x="7397750" y="5778500"/>
          <p14:tracePt t="138653" x="7359650" y="5778500"/>
          <p14:tracePt t="138672" x="7321550" y="5778500"/>
          <p14:tracePt t="138686" x="7302500" y="5778500"/>
          <p14:tracePt t="138703" x="7258050" y="5778500"/>
          <p14:tracePt t="138720" x="7213600" y="5778500"/>
          <p14:tracePt t="138737" x="7156450" y="5778500"/>
          <p14:tracePt t="138753" x="7118350" y="5778500"/>
          <p14:tracePt t="138770" x="7067550" y="5778500"/>
          <p14:tracePt t="138787" x="7016750" y="5778500"/>
          <p14:tracePt t="138803" x="6946900" y="5778500"/>
          <p14:tracePt t="138820" x="6883400" y="5778500"/>
          <p14:tracePt t="138837" x="6826250" y="5778500"/>
          <p14:tracePt t="138853" x="6788150" y="5772150"/>
          <p14:tracePt t="138870" x="6743700" y="5772150"/>
          <p14:tracePt t="138887" x="6673850" y="5759450"/>
          <p14:tracePt t="138903" x="6623050" y="5759450"/>
          <p14:tracePt t="138920" x="6597650" y="5753100"/>
          <p14:tracePt t="138937" x="6584950" y="5753100"/>
          <p14:tracePt t="138954" x="6559550" y="5753100"/>
          <p14:tracePt t="138970" x="6534150" y="5753100"/>
          <p14:tracePt t="138987" x="6521450" y="5753100"/>
          <p14:tracePt t="139004" x="6502400" y="5753100"/>
          <p14:tracePt t="139020" x="6489700" y="5753100"/>
          <p14:tracePt t="139037" x="6464300" y="5753100"/>
          <p14:tracePt t="139054" x="6438900" y="5753100"/>
          <p14:tracePt t="139071" x="6381750" y="5759450"/>
          <p14:tracePt t="139087" x="6350000" y="5772150"/>
          <p14:tracePt t="139104" x="6330950" y="5784850"/>
          <p14:tracePt t="139120" x="6311900" y="5784850"/>
          <p14:tracePt t="139154" x="6299200" y="5784850"/>
          <p14:tracePt t="139240" x="6292850" y="5784850"/>
          <p14:tracePt t="139256" x="6286500" y="5791200"/>
          <p14:tracePt t="139264" x="6280150" y="5791200"/>
          <p14:tracePt t="139273" x="6280150" y="5797550"/>
          <p14:tracePt t="139287" x="6273800" y="5797550"/>
          <p14:tracePt t="139304" x="6267450" y="5803900"/>
          <p14:tracePt t="139336" x="6267450" y="5810250"/>
          <p14:tracePt t="139344" x="6267450" y="5816600"/>
          <p14:tracePt t="139368" x="6267450" y="5822950"/>
          <p14:tracePt t="139376" x="6273800" y="5829300"/>
          <p14:tracePt t="139387" x="6273800" y="5835650"/>
          <p14:tracePt t="139404" x="6299200" y="5842000"/>
          <p14:tracePt t="139421" x="6330950" y="5854700"/>
          <p14:tracePt t="139437" x="6375400" y="5867400"/>
          <p14:tracePt t="139455" x="6419850" y="5880100"/>
          <p14:tracePt t="139471" x="6489700" y="5899150"/>
          <p14:tracePt t="139487" x="6527800" y="5911850"/>
          <p14:tracePt t="139504" x="6572250" y="5924550"/>
          <p14:tracePt t="139521" x="6616700" y="5930900"/>
          <p14:tracePt t="139537" x="6654800" y="5937250"/>
          <p14:tracePt t="139554" x="6680200" y="5943600"/>
          <p14:tracePt t="139571" x="6699250" y="5949950"/>
          <p14:tracePt t="139587" x="6724650" y="5956300"/>
          <p14:tracePt t="139604" x="6750050" y="5962650"/>
          <p14:tracePt t="139621" x="6762750" y="5962650"/>
          <p14:tracePt t="139637" x="6788150" y="5969000"/>
          <p14:tracePt t="139654" x="6826250" y="5969000"/>
          <p14:tracePt t="139671" x="6870700" y="5975350"/>
          <p14:tracePt t="139687" x="6940550" y="5975350"/>
          <p14:tracePt t="139704" x="6965950" y="5975350"/>
          <p14:tracePt t="139721" x="6991350" y="5975350"/>
          <p14:tracePt t="139754" x="7010400" y="5981700"/>
          <p14:tracePt t="139771" x="7023100" y="5988050"/>
          <p14:tracePt t="139788" x="7035800" y="5988050"/>
          <p14:tracePt t="139804" x="7061200" y="5994400"/>
          <p14:tracePt t="139821" x="7112000" y="6000750"/>
          <p14:tracePt t="139838" x="7175500" y="6000750"/>
          <p14:tracePt t="139855" x="7258050" y="6007100"/>
          <p14:tracePt t="139871" x="7397750" y="6013450"/>
          <p14:tracePt t="139888" x="7493000" y="6019800"/>
          <p14:tracePt t="139904" x="7569200" y="6019800"/>
          <p14:tracePt t="139921" x="7658100" y="6038850"/>
          <p14:tracePt t="139938" x="7734300" y="6045200"/>
          <p14:tracePt t="139954" x="7823200" y="6057900"/>
          <p14:tracePt t="139971" x="7924800" y="6076950"/>
          <p14:tracePt t="139988" x="8032750" y="6083300"/>
          <p14:tracePt t="140004" x="8153400" y="6089650"/>
          <p14:tracePt t="140021" x="8318500" y="6108700"/>
          <p14:tracePt t="140038" x="8534400" y="6115050"/>
          <p14:tracePt t="140056" x="8826500" y="6121400"/>
          <p14:tracePt t="140071" x="8921750" y="6121400"/>
          <p14:tracePt t="140088" x="9213850" y="6121400"/>
          <p14:tracePt t="140104" x="9398000" y="6102350"/>
          <p14:tracePt t="140121" x="9550400" y="6076950"/>
          <p14:tracePt t="140138" x="9702800" y="6019800"/>
          <p14:tracePt t="140155" x="9848850" y="5943600"/>
          <p14:tracePt t="140171" x="9975850" y="5854700"/>
          <p14:tracePt t="140188" x="10083800" y="5778500"/>
          <p14:tracePt t="140205" x="10166350" y="5695950"/>
          <p14:tracePt t="140221" x="10255250" y="5626100"/>
          <p14:tracePt t="140238" x="10331450" y="5549900"/>
          <p14:tracePt t="140255" x="10382250" y="5467350"/>
          <p14:tracePt t="140271" x="10388600" y="5429250"/>
          <p14:tracePt t="140288" x="10369550" y="5403850"/>
          <p14:tracePt t="140305" x="10337800" y="5372100"/>
          <p14:tracePt t="140321" x="10255250" y="5353050"/>
          <p14:tracePt t="140338" x="10166350" y="5340350"/>
          <p14:tracePt t="140355" x="10064750" y="5340350"/>
          <p14:tracePt t="140371" x="9925050" y="5334000"/>
          <p14:tracePt t="140388" x="9766300" y="5334000"/>
          <p14:tracePt t="140405" x="9544050" y="5340350"/>
          <p14:tracePt t="140421" x="9220200" y="5359400"/>
          <p14:tracePt t="140426" x="9061450" y="5372100"/>
          <p14:tracePt t="140438" x="8902700" y="5378450"/>
          <p14:tracePt t="140455" x="8470900" y="5454650"/>
          <p14:tracePt t="140471" x="8121650" y="5505450"/>
          <p14:tracePt t="140488" x="7842250" y="5581650"/>
          <p14:tracePt t="140505" x="7620000" y="5670550"/>
          <p14:tracePt t="140522" x="7461250" y="5734050"/>
          <p14:tracePt t="140538" x="7359650" y="5778500"/>
          <p14:tracePt t="140555" x="7289800" y="5810250"/>
          <p14:tracePt t="140572" x="7245350" y="5835650"/>
          <p14:tracePt t="140588" x="7219950" y="5848350"/>
          <p14:tracePt t="140605" x="7213600" y="5861050"/>
          <p14:tracePt t="140622" x="7213600" y="5867400"/>
          <p14:tracePt t="140655" x="7213600" y="5873750"/>
          <p14:tracePt t="140721" x="7207250" y="5873750"/>
          <p14:tracePt t="140737" x="7200900" y="5880100"/>
          <p14:tracePt t="140744" x="7194550" y="5880100"/>
          <p14:tracePt t="140755" x="7188200" y="5886450"/>
          <p14:tracePt t="140772" x="7175500" y="5892800"/>
          <p14:tracePt t="140789" x="7143750" y="5905500"/>
          <p14:tracePt t="140805" x="7118350" y="5911850"/>
          <p14:tracePt t="140822" x="7067550" y="5918200"/>
          <p14:tracePt t="140838" x="7004050" y="5930900"/>
          <p14:tracePt t="140855" x="6883400" y="5937250"/>
          <p14:tracePt t="140872" x="6731000" y="5937250"/>
          <p14:tracePt t="140888" x="6667500" y="5937250"/>
          <p14:tracePt t="140905" x="6616700" y="5937250"/>
          <p14:tracePt t="140922" x="6572250" y="5930900"/>
          <p14:tracePt t="140939" x="6521450" y="5918200"/>
          <p14:tracePt t="140955" x="6470650" y="5899150"/>
          <p14:tracePt t="140972" x="6426200" y="5892800"/>
          <p14:tracePt t="140988" x="6381750" y="5886450"/>
          <p14:tracePt t="141005" x="6330950" y="5886450"/>
          <p14:tracePt t="141022" x="6286500" y="5880100"/>
          <p14:tracePt t="141038" x="6242050" y="5880100"/>
          <p14:tracePt t="141056" x="6191250" y="5873750"/>
          <p14:tracePt t="141072" x="6146800" y="5873750"/>
          <p14:tracePt t="141089" x="6083300" y="5867400"/>
          <p14:tracePt t="141105" x="6000750" y="5854700"/>
          <p14:tracePt t="141122" x="5930900" y="5835650"/>
          <p14:tracePt t="141139" x="5886450" y="5810250"/>
          <p14:tracePt t="141155" x="5854700" y="5772150"/>
          <p14:tracePt t="141172" x="5835650" y="5734050"/>
          <p14:tracePt t="141189" x="5797550" y="5670550"/>
          <p14:tracePt t="141205" x="5759450" y="5600700"/>
          <p14:tracePt t="141222" x="5740400" y="5537200"/>
          <p14:tracePt t="141239" x="5727700" y="5480050"/>
          <p14:tracePt t="141256" x="5727700" y="5403850"/>
          <p14:tracePt t="141272" x="5727700" y="5353050"/>
          <p14:tracePt t="141289" x="5727700" y="5302250"/>
          <p14:tracePt t="141305" x="5727700" y="5257800"/>
          <p14:tracePt t="141322" x="5734050" y="5207000"/>
          <p14:tracePt t="141339" x="5734050" y="5162550"/>
          <p14:tracePt t="141355" x="5740400" y="5105400"/>
          <p14:tracePt t="141372" x="5746750" y="5060950"/>
          <p14:tracePt t="141389" x="5759450" y="4991100"/>
          <p14:tracePt t="141406" x="5759450" y="4914900"/>
          <p14:tracePt t="141422" x="5753100" y="4851400"/>
          <p14:tracePt t="141426" x="5753100" y="4845050"/>
          <p14:tracePt t="141439" x="5753100" y="4832350"/>
          <p14:tracePt t="141455" x="5753100" y="4826000"/>
          <p14:tracePt t="141472" x="5753100" y="4813300"/>
          <p14:tracePt t="141489" x="5753100" y="4806950"/>
          <p14:tracePt t="141506" x="5759450" y="4800600"/>
          <p14:tracePt t="141522" x="5772150" y="4794250"/>
          <p14:tracePt t="141539" x="5797550" y="4781550"/>
          <p14:tracePt t="141556" x="5829300" y="4768850"/>
          <p14:tracePt t="141572" x="5873750" y="4756150"/>
          <p14:tracePt t="141589" x="5924550" y="4749800"/>
          <p14:tracePt t="141606" x="5975350" y="4724400"/>
          <p14:tracePt t="141622" x="6038850" y="4718050"/>
          <p14:tracePt t="141639" x="6108700" y="4711700"/>
          <p14:tracePt t="141656" x="6184900" y="4711700"/>
          <p14:tracePt t="141672" x="6324600" y="4724400"/>
          <p14:tracePt t="141689" x="6445250" y="4737100"/>
          <p14:tracePt t="141706" x="6597650" y="4762500"/>
          <p14:tracePt t="141724" x="6769100" y="4787900"/>
          <p14:tracePt t="141739" x="7010400" y="4838700"/>
          <p14:tracePt t="141756" x="7359650" y="4883150"/>
          <p14:tracePt t="141772" x="7727950" y="4927600"/>
          <p14:tracePt t="141789" x="8083550" y="4953000"/>
          <p14:tracePt t="141806" x="8331200" y="4959350"/>
          <p14:tracePt t="141823" x="8521700" y="4959350"/>
          <p14:tracePt t="141839" x="8661400" y="4965700"/>
          <p14:tracePt t="141856" x="8743950" y="4978400"/>
          <p14:tracePt t="141872" x="8763000" y="4984750"/>
          <p14:tracePt t="141889" x="8801100" y="5003800"/>
          <p14:tracePt t="141906" x="8864600" y="5016500"/>
          <p14:tracePt t="141923" x="8947150" y="5029200"/>
          <p14:tracePt t="141939" x="9036050" y="5048250"/>
          <p14:tracePt t="141956" x="9144000" y="5054600"/>
          <p14:tracePt t="141973" x="9271000" y="5067300"/>
          <p14:tracePt t="141989" x="9404350" y="5092700"/>
          <p14:tracePt t="142006" x="9525000" y="5111750"/>
          <p14:tracePt t="142023" x="9620250" y="5118100"/>
          <p14:tracePt t="142041" x="9677400" y="5124450"/>
          <p14:tracePt t="142056" x="9690100" y="5124450"/>
          <p14:tracePt t="142120" x="9690100" y="5130800"/>
          <p14:tracePt t="144330" x="9696450" y="5130800"/>
          <p14:tracePt t="144346" x="9702800" y="5137150"/>
          <p14:tracePt t="144402" x="9702800" y="5143500"/>
          <p14:tracePt t="144722" x="9702800" y="5149850"/>
          <p14:tracePt t="144730" x="9709150" y="5149850"/>
          <p14:tracePt t="144738" x="9721850" y="5156200"/>
          <p14:tracePt t="144747" x="9728200" y="5162550"/>
          <p14:tracePt t="144764" x="9753600" y="5181600"/>
          <p14:tracePt t="144780" x="9766300" y="5181600"/>
          <p14:tracePt t="144797" x="9779000" y="5194300"/>
          <p14:tracePt t="144813" x="9785350" y="5200650"/>
          <p14:tracePt t="145571" x="9791700" y="5207000"/>
          <p14:tracePt t="145579" x="9791700" y="5219700"/>
          <p14:tracePt t="145591" x="9798050" y="5226050"/>
          <p14:tracePt t="145607" x="9798050" y="5251450"/>
          <p14:tracePt t="145624" x="9779000" y="5289550"/>
          <p14:tracePt t="145641" x="9753600" y="5346700"/>
          <p14:tracePt t="145658" x="9734550" y="5378450"/>
          <p14:tracePt t="145674" x="9709150" y="5441950"/>
          <p14:tracePt t="145691" x="9677400" y="5499100"/>
          <p14:tracePt t="145707" x="9645650" y="5556250"/>
          <p14:tracePt t="145724" x="9613900" y="5600700"/>
          <p14:tracePt t="145741" x="9594850" y="5645150"/>
          <p14:tracePt t="145757" x="9582150" y="5683250"/>
          <p14:tracePt t="145774" x="9563100" y="5727700"/>
          <p14:tracePt t="145791" x="9537700" y="5778500"/>
          <p14:tracePt t="145808" x="9499600" y="5829300"/>
          <p14:tracePt t="145824" x="9455150" y="5892800"/>
          <p14:tracePt t="145843" x="9404350" y="5969000"/>
          <p14:tracePt t="145858" x="9391650" y="5994400"/>
          <p14:tracePt t="145874" x="9359900" y="6038850"/>
          <p14:tracePt t="145891" x="9347200" y="6070600"/>
          <p14:tracePt t="145908" x="9340850" y="6089650"/>
          <p14:tracePt t="145924" x="9328150" y="6115050"/>
          <p14:tracePt t="145941" x="9321800" y="6127750"/>
          <p14:tracePt t="145958" x="9315450" y="6134100"/>
          <p14:tracePt t="145974" x="9315450" y="6146800"/>
          <p14:tracePt t="145991" x="9309100" y="6146800"/>
          <p14:tracePt t="146059" x="9309100" y="6153150"/>
          <p14:tracePt t="146067" x="9302750" y="6153150"/>
          <p14:tracePt t="146307" x="9309100" y="6153150"/>
          <p14:tracePt t="146331" x="9321800" y="6153150"/>
          <p14:tracePt t="146339" x="9328150" y="6140450"/>
          <p14:tracePt t="146348" x="9340850" y="6134100"/>
          <p14:tracePt t="146365" x="9347200" y="6121400"/>
          <p14:tracePt t="146382" x="9359900" y="6108700"/>
          <p14:tracePt t="146398" x="9366250" y="6102350"/>
          <p14:tracePt t="146415" x="9372600" y="6096000"/>
          <p14:tracePt t="146432" x="9372600" y="6089650"/>
          <p14:tracePt t="146448" x="9378950" y="6089650"/>
          <p14:tracePt t="146491" x="9378950" y="6083300"/>
          <p14:tracePt t="146891" x="9378950" y="6076950"/>
          <p14:tracePt t="146906" x="9378950" y="6070600"/>
          <p14:tracePt t="146922" x="9378950" y="6064250"/>
          <p14:tracePt t="146938" x="9378950" y="6057900"/>
          <p14:tracePt t="146963" x="9372600" y="6057900"/>
          <p14:tracePt t="147236" x="9372600" y="6051550"/>
          <p14:tracePt t="147243" x="9372600" y="6045200"/>
          <p14:tracePt t="147251" x="9372600" y="6032500"/>
          <p14:tracePt t="147260" x="9372600" y="6026150"/>
          <p14:tracePt t="147277" x="9372600" y="6000750"/>
          <p14:tracePt t="147294" x="9372600" y="5981700"/>
          <p14:tracePt t="147310" x="9366250" y="5956300"/>
          <p14:tracePt t="147327" x="9359900" y="5918200"/>
          <p14:tracePt t="147343" x="9353550" y="5886450"/>
          <p14:tracePt t="147360" x="9334500" y="5848350"/>
          <p14:tracePt t="147377" x="9321800" y="5829300"/>
          <p14:tracePt t="147393" x="9315450" y="5822950"/>
          <p14:tracePt t="147410" x="9309100" y="5810250"/>
          <p14:tracePt t="147427" x="9302750" y="5810250"/>
          <p14:tracePt t="147572" x="9296400" y="5810250"/>
          <p14:tracePt t="147581" x="9290050" y="5810250"/>
          <p14:tracePt t="147588" x="9283700" y="5810250"/>
          <p14:tracePt t="147597" x="9277350" y="5803900"/>
          <p14:tracePt t="147610" x="9251950" y="5803900"/>
          <p14:tracePt t="147627" x="9201150" y="5803900"/>
          <p14:tracePt t="147644" x="9118600" y="5803900"/>
          <p14:tracePt t="147660" x="9029700" y="5810250"/>
          <p14:tracePt t="147677" x="8959850" y="5822950"/>
          <p14:tracePt t="147694" x="8909050" y="5835650"/>
          <p14:tracePt t="147710" x="8864600" y="5842000"/>
          <p14:tracePt t="147727" x="8826500" y="5848350"/>
          <p14:tracePt t="147744" x="8807450" y="5848350"/>
          <p14:tracePt t="147760" x="8794750" y="5854700"/>
          <p14:tracePt t="147777" x="8788400" y="5854700"/>
          <p14:tracePt t="147820" x="8782050" y="5854700"/>
          <p14:tracePt t="147844" x="8775700" y="5854700"/>
          <p14:tracePt t="147852" x="8763000" y="5854700"/>
          <p14:tracePt t="147861" x="8756650" y="5854700"/>
          <p14:tracePt t="147877" x="8724900" y="5854700"/>
          <p14:tracePt t="147894" x="8686800" y="5854700"/>
          <p14:tracePt t="147911" x="8642350" y="5854700"/>
          <p14:tracePt t="147927" x="8572500" y="5861050"/>
          <p14:tracePt t="147944" x="8489950" y="5880100"/>
          <p14:tracePt t="147961" x="8420100" y="5918200"/>
          <p14:tracePt t="147977" x="8356600" y="5943600"/>
          <p14:tracePt t="147994" x="8312150" y="5969000"/>
          <p14:tracePt t="148011" x="8280400" y="5981700"/>
          <p14:tracePt t="148027" x="8274050" y="5988050"/>
          <p14:tracePt t="148100" x="8267700" y="5988050"/>
          <p14:tracePt t="148108" x="8261350" y="5994400"/>
          <p14:tracePt t="148116" x="8248650" y="5994400"/>
          <p14:tracePt t="148128" x="8229600" y="5994400"/>
          <p14:tracePt t="148144" x="8191500" y="6000750"/>
          <p14:tracePt t="148161" x="8147050" y="6013450"/>
          <p14:tracePt t="148178" x="8096250" y="6032500"/>
          <p14:tracePt t="148195" x="8001000" y="6070600"/>
          <p14:tracePt t="148211" x="7918450" y="6102350"/>
          <p14:tracePt t="148228" x="7816850" y="6140450"/>
          <p14:tracePt t="148244" x="7708900" y="6178550"/>
          <p14:tracePt t="148261" x="7600950" y="6223000"/>
          <p14:tracePt t="148278" x="7518400" y="6248400"/>
          <p14:tracePt t="148294" x="7454900" y="6280150"/>
          <p14:tracePt t="148311" x="7429500" y="6292850"/>
          <p14:tracePt t="148328" x="7397750" y="6311900"/>
          <p14:tracePt t="148344" x="7378700" y="6330950"/>
          <p14:tracePt t="148361" x="7353300" y="6337300"/>
          <p14:tracePt t="148378" x="7327900" y="6350000"/>
          <p14:tracePt t="148395" x="7289800" y="6362700"/>
          <p14:tracePt t="148411" x="7258050" y="6362700"/>
          <p14:tracePt t="148428" x="7232650" y="6369050"/>
          <p14:tracePt t="148444" x="7200900" y="6375400"/>
          <p14:tracePt t="148461" x="7169150" y="6375400"/>
          <p14:tracePt t="148478" x="7156450" y="6375400"/>
          <p14:tracePt t="148494" x="7143750" y="6375400"/>
          <p14:tracePt t="148511" x="7124700" y="6381750"/>
          <p14:tracePt t="148528" x="7105650" y="6381750"/>
          <p14:tracePt t="148532" x="7092950" y="6381750"/>
          <p14:tracePt t="148544" x="7080250" y="6381750"/>
          <p14:tracePt t="148561" x="7048500" y="6381750"/>
          <p14:tracePt t="148578" x="6991350" y="6381750"/>
          <p14:tracePt t="148595" x="6819900" y="6381750"/>
          <p14:tracePt t="148611" x="6661150" y="6375400"/>
          <p14:tracePt t="148628" x="6457950" y="6375400"/>
          <p14:tracePt t="148645" x="6248400" y="6362700"/>
          <p14:tracePt t="148661" x="6070600" y="6362700"/>
          <p14:tracePt t="148678" x="5943600" y="6362700"/>
          <p14:tracePt t="148695" x="5867400" y="6362700"/>
          <p14:tracePt t="148711" x="5791200" y="6362700"/>
          <p14:tracePt t="148728" x="5708650" y="6362700"/>
          <p14:tracePt t="148745" x="5638800" y="6362700"/>
          <p14:tracePt t="148761" x="5607050" y="6362700"/>
          <p14:tracePt t="148778" x="5575300" y="6362700"/>
          <p14:tracePt t="148795" x="5543550" y="6362700"/>
          <p14:tracePt t="148811" x="5524500" y="6362700"/>
          <p14:tracePt t="151445" x="5524500" y="6369050"/>
          <p14:tracePt t="151453" x="5600700" y="6375400"/>
          <p14:tracePt t="151461" x="5676900" y="6388100"/>
          <p14:tracePt t="151471" x="5721350" y="6394450"/>
          <p14:tracePt t="151488" x="5772150" y="6413500"/>
          <p14:tracePt t="151504" x="5778500" y="6413500"/>
          <p14:tracePt t="151878" x="5784850" y="6413500"/>
          <p14:tracePt t="151893" x="5791200" y="6400800"/>
          <p14:tracePt t="151901" x="5803900" y="6400800"/>
          <p14:tracePt t="151910" x="5810250" y="6400800"/>
          <p14:tracePt t="151919" x="5810250" y="6394450"/>
          <p14:tracePt t="151935" x="5829300" y="6381750"/>
          <p14:tracePt t="151952" x="5842000" y="6369050"/>
          <p14:tracePt t="151968" x="5854700" y="6356350"/>
          <p14:tracePt t="151985" x="5873750" y="6356350"/>
          <p14:tracePt t="152002" x="5880100" y="6350000"/>
          <p14:tracePt t="152019" x="5880100" y="6343650"/>
          <p14:tracePt t="153102" x="5873750" y="6330950"/>
          <p14:tracePt t="153110" x="5867400" y="6318250"/>
          <p14:tracePt t="153118" x="5854700" y="6311900"/>
          <p14:tracePt t="153128" x="5842000" y="6305550"/>
          <p14:tracePt t="153145" x="5835650" y="6299200"/>
          <p14:tracePt t="153230" x="5835650" y="6292850"/>
          <p14:tracePt t="153246" x="5835650" y="6286500"/>
          <p14:tracePt t="153255" x="5835650" y="6280150"/>
          <p14:tracePt t="153262" x="5835650" y="6273800"/>
          <p14:tracePt t="153278" x="5835650" y="6254750"/>
          <p14:tracePt t="153295" x="5829300" y="6242050"/>
          <p14:tracePt t="153311" x="5816600" y="6229350"/>
          <p14:tracePt t="153345" x="5803900" y="6229350"/>
          <p14:tracePt t="153378" x="5803900" y="6242050"/>
          <p14:tracePt t="153394" x="5803900" y="6254750"/>
          <p14:tracePt t="153411" x="5803900" y="6261100"/>
          <p14:tracePt t="153943" x="5803900" y="6254750"/>
          <p14:tracePt t="153951" x="5810250" y="6254750"/>
          <p14:tracePt t="153959" x="5816600" y="6248400"/>
          <p14:tracePt t="153982" x="5822950" y="6248400"/>
          <p14:tracePt t="154102" x="5822950" y="6254750"/>
          <p14:tracePt t="154111" x="5822950" y="6261100"/>
          <p14:tracePt t="154119" x="5816600" y="6261100"/>
          <p14:tracePt t="154134" x="5803900" y="6280150"/>
          <p14:tracePt t="154151" x="5797550" y="6286500"/>
          <p14:tracePt t="154167" x="5784850" y="6292850"/>
          <p14:tracePt t="154184" x="5778500" y="6292850"/>
          <p14:tracePt t="154217" x="5772150" y="6286500"/>
          <p14:tracePt t="154234" x="5753100" y="6254750"/>
          <p14:tracePt t="154251" x="5715000" y="6191250"/>
          <p14:tracePt t="154267" x="5670550" y="6102350"/>
          <p14:tracePt t="154284" x="5619750" y="5969000"/>
          <p14:tracePt t="154301" x="5518150" y="5791200"/>
          <p14:tracePt t="154318" x="5022850" y="5187950"/>
          <p14:tracePt t="154334" x="4419600" y="4616450"/>
          <p14:tracePt t="154351" x="3778250" y="4051300"/>
          <p14:tracePt t="154367" x="3181350" y="3562350"/>
          <p14:tracePt t="154384" x="2647950" y="3105150"/>
          <p14:tracePt t="154401" x="2209800" y="2667000"/>
          <p14:tracePt t="154417" x="1822450" y="2235200"/>
          <p14:tracePt t="154434" x="1536700" y="1860550"/>
          <p14:tracePt t="154451" x="1390650" y="1574800"/>
          <p14:tracePt t="154467" x="1301750" y="1390650"/>
          <p14:tracePt t="154484" x="1231900" y="1250950"/>
          <p14:tracePt t="154501" x="1168400" y="1136650"/>
          <p14:tracePt t="154518" x="1123950" y="1073150"/>
          <p14:tracePt t="154534" x="1111250" y="1047750"/>
          <p14:tracePt t="154551" x="1111250" y="1041400"/>
          <p14:tracePt t="154590" x="1104900" y="1035050"/>
          <p14:tracePt t="154601" x="1098550" y="1022350"/>
          <p14:tracePt t="154617" x="1066800" y="977900"/>
          <p14:tracePt t="154634" x="1028700" y="920750"/>
          <p14:tracePt t="154651" x="990600" y="850900"/>
          <p14:tracePt t="154668" x="933450" y="723900"/>
          <p14:tracePt t="154684" x="889000" y="622300"/>
          <p14:tracePt t="154701" x="831850" y="495300"/>
          <p14:tracePt t="154718" x="762000" y="361950"/>
          <p14:tracePt t="155560" x="146050" y="342900"/>
          <p14:tracePt t="155568" x="158750" y="361950"/>
          <p14:tracePt t="155576" x="177800" y="381000"/>
          <p14:tracePt t="155590" x="203200" y="412750"/>
          <p14:tracePt t="155607" x="228600" y="438150"/>
          <p14:tracePt t="155624" x="234950" y="444500"/>
          <p14:tracePt t="155759" x="234950" y="450850"/>
          <p14:tracePt t="155777" x="234950" y="457200"/>
          <p14:tracePt t="155783" x="228600" y="463550"/>
          <p14:tracePt t="155798" x="228600" y="476250"/>
          <p14:tracePt t="155814" x="222250" y="482600"/>
          <p14:tracePt t="155824" x="222250" y="488950"/>
          <p14:tracePt t="155841" x="222250" y="495300"/>
          <p14:tracePt t="155857" x="222250" y="514350"/>
          <p14:tracePt t="155874" x="228600" y="552450"/>
          <p14:tracePt t="155891" x="241300" y="584200"/>
          <p14:tracePt t="155907" x="254000" y="622300"/>
          <p14:tracePt t="155924" x="260350" y="666750"/>
          <p14:tracePt t="155941" x="279400" y="742950"/>
          <p14:tracePt t="155957" x="317500" y="831850"/>
          <p14:tracePt t="155974" x="381000" y="977900"/>
          <p14:tracePt t="155991" x="514350" y="1238250"/>
          <p14:tracePt t="156007" x="590550" y="1397000"/>
          <p14:tracePt t="156024" x="666750" y="1530350"/>
          <p14:tracePt t="156041" x="723900" y="1644650"/>
          <p14:tracePt t="156057" x="774700" y="1720850"/>
          <p14:tracePt t="156074" x="812800" y="1784350"/>
          <p14:tracePt t="156091" x="844550" y="1841500"/>
          <p14:tracePt t="156107" x="876300" y="1885950"/>
          <p14:tracePt t="156124" x="914400" y="1924050"/>
          <p14:tracePt t="156141" x="939800" y="1955800"/>
          <p14:tracePt t="156157" x="958850" y="1974850"/>
          <p14:tracePt t="156174" x="977900" y="1993900"/>
          <p14:tracePt t="156231" x="977900" y="2000250"/>
          <p14:tracePt t="156240" x="984250" y="2006600"/>
          <p14:tracePt t="156256" x="990600" y="2006600"/>
          <p14:tracePt t="156264" x="990600" y="2012950"/>
          <p14:tracePt t="156275" x="996950" y="2019300"/>
          <p14:tracePt t="156392" x="996950" y="2025650"/>
          <p14:tracePt t="156440" x="996950" y="2032000"/>
          <p14:tracePt t="156456" x="996950" y="2038350"/>
          <p14:tracePt t="156472" x="996950" y="2044700"/>
          <p14:tracePt t="156479" x="996950" y="2063750"/>
          <p14:tracePt t="156491" x="996950" y="2089150"/>
          <p14:tracePt t="156508" x="996950" y="2216150"/>
          <p14:tracePt t="156525" x="996950" y="2393950"/>
          <p14:tracePt t="156541" x="996950" y="2584450"/>
          <p14:tracePt t="156559" x="1022350" y="2813050"/>
          <p14:tracePt t="156575" x="1028700" y="2857500"/>
          <p14:tracePt t="156592" x="1092200" y="2997200"/>
          <p14:tracePt t="156608" x="1155700" y="3079750"/>
          <p14:tracePt t="156625" x="1212850" y="3149600"/>
          <p14:tracePt t="156641" x="1244600" y="3194050"/>
          <p14:tracePt t="156658" x="1263650" y="3213100"/>
          <p14:tracePt t="156675" x="1270000" y="3238500"/>
          <p14:tracePt t="156691" x="1276350" y="3244850"/>
          <p14:tracePt t="156708" x="1276350" y="3257550"/>
          <p14:tracePt t="156725" x="1276350" y="3276600"/>
          <p14:tracePt t="156741" x="1276350" y="3308350"/>
          <p14:tracePt t="156759" x="1276350" y="3359150"/>
          <p14:tracePt t="156775" x="1276350" y="3384550"/>
          <p14:tracePt t="156791" x="1276350" y="3416300"/>
          <p14:tracePt t="156808" x="1276350" y="3441700"/>
          <p14:tracePt t="156825" x="1282700" y="3473450"/>
          <p14:tracePt t="156842" x="1295400" y="3511550"/>
          <p14:tracePt t="156858" x="1314450" y="3549650"/>
          <p14:tracePt t="156875" x="1320800" y="3562350"/>
          <p14:tracePt t="156892" x="1327150" y="3575050"/>
          <p14:tracePt t="156908" x="1327150" y="3581400"/>
          <p14:tracePt t="156925" x="1327150" y="3594100"/>
          <p14:tracePt t="156942" x="1333500" y="3606800"/>
          <p14:tracePt t="156958" x="1333500" y="3619500"/>
          <p14:tracePt t="156999" x="1333500" y="3625850"/>
          <p14:tracePt t="157056" x="1333500" y="3632200"/>
          <p14:tracePt t="157063" x="1327150" y="3632200"/>
          <p14:tracePt t="157088" x="1320800" y="3632200"/>
          <p14:tracePt t="157120" x="1320800" y="3638550"/>
          <p14:tracePt t="157152" x="1314450" y="3638550"/>
          <p14:tracePt t="157168" x="1308100" y="3644900"/>
          <p14:tracePt t="157296" x="1308100" y="3651250"/>
          <p14:tracePt t="157320" x="1301750" y="3657600"/>
          <p14:tracePt t="157337" x="1301750" y="3663950"/>
          <p14:tracePt t="157345" x="1301750" y="3670300"/>
          <p14:tracePt t="157361" x="1301750" y="3683000"/>
          <p14:tracePt t="157368" x="1301750" y="3689350"/>
          <p14:tracePt t="157384" x="1301750" y="3695700"/>
          <p14:tracePt t="157392" x="1301750" y="3702050"/>
          <p14:tracePt t="157409" x="1301750" y="3708400"/>
          <p14:tracePt t="157425" x="1301750" y="3714750"/>
          <p14:tracePt t="157442" x="1301750" y="3721100"/>
          <p14:tracePt t="157459" x="1301750" y="3740150"/>
          <p14:tracePt t="157476" x="1295400" y="3752850"/>
          <p14:tracePt t="157509" x="1295400" y="3759200"/>
          <p14:tracePt t="157576" x="1289050" y="3759200"/>
          <p14:tracePt t="158961" x="1282700" y="3759200"/>
          <p14:tracePt t="158993" x="1282700" y="3752850"/>
          <p14:tracePt t="159001" x="1276350" y="3752850"/>
          <p14:tracePt t="159025" x="1276350" y="3746500"/>
          <p14:tracePt t="159425" x="1270000" y="3746500"/>
          <p14:tracePt t="159449" x="1270000" y="3740150"/>
          <p14:tracePt t="159625" x="1270000" y="3733800"/>
          <p14:tracePt t="159652" x="1263650" y="3727450"/>
          <p14:tracePt t="160338" x="1263650" y="3721100"/>
          <p14:tracePt t="160425" x="1257300" y="3721100"/>
          <p14:tracePt t="160433" x="1257300" y="3714750"/>
          <p14:tracePt t="160545" x="1257300" y="3708400"/>
          <p14:tracePt t="160562" x="1250950" y="3708400"/>
          <p14:tracePt t="160570" x="1250950" y="3702050"/>
          <p14:tracePt t="161210" x="1250950" y="3695700"/>
          <p14:tracePt t="161234" x="1244600" y="3695700"/>
          <p14:tracePt t="161251" x="1244600" y="3689350"/>
          <p14:tracePt t="161274" x="1238250" y="3689350"/>
          <p14:tracePt t="161282" x="1238250" y="3683000"/>
          <p14:tracePt t="161402" x="1238250" y="3676650"/>
          <p14:tracePt t="161562" x="1238250" y="3670300"/>
          <p14:tracePt t="161706" x="1231900" y="3670300"/>
          <p14:tracePt t="161770" x="1231900" y="3663950"/>
          <p14:tracePt t="161812" x="1225550" y="3663950"/>
          <p14:tracePt t="162242" x="1225550" y="3657600"/>
          <p14:tracePt t="162282" x="1225550" y="3651250"/>
          <p14:tracePt t="162395" x="1219200" y="3651250"/>
          <p14:tracePt t="162835" x="1212850" y="3651250"/>
          <p14:tracePt t="162916" x="1212850" y="3644900"/>
          <p14:tracePt t="162923" x="1206500" y="3644900"/>
          <p14:tracePt t="162987" x="1206500" y="3638550"/>
          <p14:tracePt t="168725" x="1206500" y="3632200"/>
          <p14:tracePt t="168734" x="1206500" y="3625850"/>
          <p14:tracePt t="168805" x="1206500" y="3619500"/>
          <p14:tracePt t="169038" x="1206500" y="3613150"/>
          <p14:tracePt t="169445" x="1206500" y="3606800"/>
          <p14:tracePt t="169461" x="1206500" y="3600450"/>
          <p14:tracePt t="169477" x="1206500" y="3594100"/>
          <p14:tracePt t="169486" x="1206500" y="3587750"/>
          <p14:tracePt t="169502" x="1206500" y="3581400"/>
          <p14:tracePt t="169509" x="1206500" y="3575050"/>
          <p14:tracePt t="169525" x="1200150" y="3575050"/>
          <p14:tracePt t="169558" x="1200150" y="3568700"/>
          <p14:tracePt t="169590" x="1200150" y="3562350"/>
          <p14:tracePt t="169622" x="1200150" y="3556000"/>
          <p14:tracePt t="171358" x="1200150" y="3549650"/>
          <p14:tracePt t="171366" x="1193800" y="3549650"/>
          <p14:tracePt t="171447" x="1193800" y="3543300"/>
          <p14:tracePt t="171462" x="1193800" y="3536950"/>
          <p14:tracePt t="171471" x="1193800" y="3524250"/>
          <p14:tracePt t="171483" x="1193800" y="3517900"/>
          <p14:tracePt t="171500" x="1200150" y="3486150"/>
          <p14:tracePt t="171516" x="1212850" y="3441700"/>
          <p14:tracePt t="171534" x="1238250" y="3244850"/>
          <p14:tracePt t="171550" x="1231900" y="3009900"/>
          <p14:tracePt t="171566" x="1162050" y="2654300"/>
          <p14:tracePt t="171583" x="1073150" y="2311400"/>
          <p14:tracePt t="171600" x="984250" y="2038350"/>
          <p14:tracePt t="171616" x="869950" y="1828800"/>
          <p14:tracePt t="171633" x="762000" y="1651000"/>
          <p14:tracePt t="171650" x="685800" y="1524000"/>
          <p14:tracePt t="171666" x="660400" y="1460500"/>
          <p14:tracePt t="171683" x="647700" y="1435100"/>
          <p14:tracePt t="171700" x="635000" y="1409700"/>
          <p14:tracePt t="171716" x="628650" y="1390650"/>
          <p14:tracePt t="171734" x="609600" y="1371600"/>
          <p14:tracePt t="171750" x="609600" y="1365250"/>
          <p14:tracePt t="171766" x="603250" y="1352550"/>
          <p14:tracePt t="171783" x="590550" y="1333500"/>
          <p14:tracePt t="171800" x="584200" y="1314450"/>
          <p14:tracePt t="171816" x="565150" y="1289050"/>
          <p14:tracePt t="171833" x="546100" y="1250950"/>
          <p14:tracePt t="171850" x="527050" y="1200150"/>
          <p14:tracePt t="171866" x="501650" y="1117600"/>
          <p14:tracePt t="171883" x="457200" y="1003300"/>
          <p14:tracePt t="171900" x="393700" y="882650"/>
          <p14:tracePt t="171916" x="336550" y="793750"/>
          <p14:tracePt t="171934" x="311150" y="742950"/>
          <p14:tracePt t="171950" x="292100" y="711200"/>
          <p14:tracePt t="171967" x="279400" y="692150"/>
          <p14:tracePt t="171983" x="273050" y="673100"/>
          <p14:tracePt t="172000" x="266700" y="666750"/>
          <p14:tracePt t="172017" x="266700" y="660400"/>
          <p14:tracePt t="172033" x="266700" y="635000"/>
          <p14:tracePt t="172050" x="254000" y="615950"/>
          <p14:tracePt t="172067" x="247650" y="590550"/>
          <p14:tracePt t="172083" x="241300" y="565150"/>
          <p14:tracePt t="172100" x="241300" y="552450"/>
          <p14:tracePt t="172117" x="241300" y="539750"/>
          <p14:tracePt t="172134" x="234950" y="527050"/>
          <p14:tracePt t="172167" x="228600" y="508000"/>
          <p14:tracePt t="172183" x="222250" y="488950"/>
          <p14:tracePt t="172200" x="222250" y="463550"/>
          <p14:tracePt t="172217" x="222250" y="444500"/>
          <p14:tracePt t="172234" x="215900" y="419100"/>
          <p14:tracePt t="172250" x="209550" y="400050"/>
          <p14:tracePt t="172267" x="190500" y="381000"/>
          <p14:tracePt t="172284" x="177800" y="349250"/>
          <p14:tracePt t="172300" x="165100" y="3302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803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231"/>
    </mc:Choice>
    <mc:Fallback xmlns="">
      <p:transition spd="slow" advTm="157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3" x="165100" y="355600"/>
          <p14:tracePt t="239" x="196850" y="419100"/>
          <p14:tracePt t="248" x="247650" y="488950"/>
          <p14:tracePt t="263" x="368300" y="654050"/>
          <p14:tracePt t="280" x="546100" y="882650"/>
          <p14:tracePt t="296" x="730250" y="1092200"/>
          <p14:tracePt t="313" x="933450" y="1295400"/>
          <p14:tracePt t="330" x="1111250" y="1485900"/>
          <p14:tracePt t="346" x="1314450" y="1676400"/>
          <p14:tracePt t="363" x="1485900" y="1841500"/>
          <p14:tracePt t="380" x="1657350" y="1987550"/>
          <p14:tracePt t="396" x="1847850" y="2146300"/>
          <p14:tracePt t="413" x="2000250" y="2273300"/>
          <p14:tracePt t="431" x="2159000" y="2419350"/>
          <p14:tracePt t="446" x="2216150" y="2476500"/>
          <p14:tracePt t="463" x="2247900" y="2508250"/>
          <p14:tracePt t="480" x="2273300" y="2540000"/>
          <p14:tracePt t="496" x="2298700" y="2559050"/>
          <p14:tracePt t="513" x="2324100" y="2584450"/>
          <p14:tracePt t="530" x="2374900" y="2609850"/>
          <p14:tracePt t="546" x="2444750" y="2628900"/>
          <p14:tracePt t="563" x="2533650" y="2647950"/>
          <p14:tracePt t="580" x="2647950" y="2686050"/>
          <p14:tracePt t="596" x="2800350" y="2717800"/>
          <p14:tracePt t="613" x="2959100" y="2749550"/>
          <p14:tracePt t="631" x="3206750" y="2774950"/>
          <p14:tracePt t="646" x="3333750" y="2781300"/>
          <p14:tracePt t="663" x="3441700" y="2781300"/>
          <p14:tracePt t="680" x="3530600" y="2800350"/>
          <p14:tracePt t="697" x="3600450" y="2819400"/>
          <p14:tracePt t="713" x="3651250" y="2844800"/>
          <p14:tracePt t="730" x="3702050" y="2863850"/>
          <p14:tracePt t="747" x="3733800" y="2870200"/>
          <p14:tracePt t="763" x="3765550" y="2876550"/>
          <p14:tracePt t="780" x="3835400" y="2895600"/>
          <p14:tracePt t="797" x="3937000" y="2927350"/>
          <p14:tracePt t="813" x="4038600" y="2952750"/>
          <p14:tracePt t="830" x="4152900" y="2971800"/>
          <p14:tracePt t="846" x="4229100" y="2990850"/>
          <p14:tracePt t="863" x="4305300" y="3003550"/>
          <p14:tracePt t="880" x="4375150" y="3016250"/>
          <p14:tracePt t="897" x="4438650" y="3022600"/>
          <p14:tracePt t="913" x="4470400" y="3028950"/>
          <p14:tracePt t="930" x="4489450" y="3035300"/>
          <p14:tracePt t="947" x="4521200" y="3035300"/>
          <p14:tracePt t="963" x="4540250" y="3035300"/>
          <p14:tracePt t="980" x="4559300" y="3035300"/>
          <p14:tracePt t="997" x="4565650" y="3035300"/>
          <p14:tracePt t="1013" x="4578350" y="3035300"/>
          <p14:tracePt t="1030" x="4584700" y="3035300"/>
          <p14:tracePt t="1095" x="4591050" y="3035300"/>
          <p14:tracePt t="1119" x="4578350" y="3035300"/>
          <p14:tracePt t="1127" x="4540250" y="3035300"/>
          <p14:tracePt t="1135" x="4508500" y="3028950"/>
          <p14:tracePt t="1736" x="4502150" y="3028950"/>
          <p14:tracePt t="1744" x="4502150" y="3022600"/>
          <p14:tracePt t="1759" x="4502150" y="3016250"/>
          <p14:tracePt t="1783" x="4502150" y="3009900"/>
          <p14:tracePt t="1799" x="4502150" y="3003550"/>
          <p14:tracePt t="1831" x="4495800" y="3003550"/>
          <p14:tracePt t="1880" x="4489450" y="2997200"/>
          <p14:tracePt t="1896" x="4483100" y="2997200"/>
          <p14:tracePt t="1904" x="4483100" y="2990850"/>
          <p14:tracePt t="1928" x="4476750" y="2990850"/>
          <p14:tracePt t="1936" x="4476750" y="2984500"/>
          <p14:tracePt t="11844" x="4489450" y="2984500"/>
          <p14:tracePt t="11853" x="4495800" y="2984500"/>
          <p14:tracePt t="11868" x="4495800" y="2978150"/>
          <p14:tracePt t="11893" x="4502150" y="2978150"/>
          <p14:tracePt t="12004" x="4502150" y="2971800"/>
          <p14:tracePt t="12029" x="4508500" y="2971800"/>
          <p14:tracePt t="13861" x="4502150" y="2971800"/>
          <p14:tracePt t="13870" x="4489450" y="2971800"/>
          <p14:tracePt t="13881" x="4476750" y="2971800"/>
          <p14:tracePt t="13903" x="4445000" y="2971800"/>
          <p14:tracePt t="13920" x="4438650" y="2978150"/>
          <p14:tracePt t="22921" x="4432300" y="2978150"/>
          <p14:tracePt t="23882" x="4425950" y="2984500"/>
          <p14:tracePt t="23890" x="4413250" y="2990850"/>
          <p14:tracePt t="23898" x="4400550" y="2997200"/>
          <p14:tracePt t="23914" x="4387850" y="2997200"/>
          <p14:tracePt t="23930" x="4381500" y="2997200"/>
          <p14:tracePt t="23946" x="4375150" y="2997200"/>
          <p14:tracePt t="23956" x="4368800" y="3003550"/>
          <p14:tracePt t="23973" x="4362450" y="3003550"/>
          <p14:tracePt t="23989" x="4356100" y="3003550"/>
          <p14:tracePt t="24006" x="4349750" y="3003550"/>
          <p14:tracePt t="24023" x="4343400" y="3009900"/>
          <p14:tracePt t="24050" x="4337050" y="3009900"/>
          <p14:tracePt t="24098" x="4330700" y="3009900"/>
          <p14:tracePt t="24122" x="4324350" y="3009900"/>
          <p14:tracePt t="24146" x="4318000" y="3009900"/>
          <p14:tracePt t="24162" x="4311650" y="3009900"/>
          <p14:tracePt t="24178" x="4305300" y="3009900"/>
          <p14:tracePt t="24195" x="4298950" y="3009900"/>
          <p14:tracePt t="24204" x="4292600" y="3009900"/>
          <p14:tracePt t="24210" x="4286250" y="3009900"/>
          <p14:tracePt t="24223" x="4279900" y="3009900"/>
          <p14:tracePt t="24240" x="4260850" y="3009900"/>
          <p14:tracePt t="24256" x="4241800" y="3009900"/>
          <p14:tracePt t="24273" x="4210050" y="3009900"/>
          <p14:tracePt t="24289" x="4191000" y="3009900"/>
          <p14:tracePt t="24306" x="4165600" y="3016250"/>
          <p14:tracePt t="24323" x="4146550" y="3016250"/>
          <p14:tracePt t="24340" x="4108450" y="3016250"/>
          <p14:tracePt t="24356" x="4057650" y="3016250"/>
          <p14:tracePt t="24373" x="4013200" y="3016250"/>
          <p14:tracePt t="24390" x="3956050" y="3016250"/>
          <p14:tracePt t="24407" x="3911600" y="3016250"/>
          <p14:tracePt t="24423" x="3854450" y="3022600"/>
          <p14:tracePt t="24440" x="3797300" y="3028950"/>
          <p14:tracePt t="24456" x="3759200" y="3028950"/>
          <p14:tracePt t="24473" x="3733800" y="3035300"/>
          <p14:tracePt t="24490" x="3733800" y="3041650"/>
          <p14:tracePt t="24507" x="3727450" y="3041650"/>
          <p14:tracePt t="24523" x="3721100" y="3048000"/>
          <p14:tracePt t="24557" x="3714750" y="3048000"/>
          <p14:tracePt t="24573" x="3702050" y="3048000"/>
          <p14:tracePt t="24590" x="3683000" y="3054350"/>
          <p14:tracePt t="24607" x="3670300" y="3060700"/>
          <p14:tracePt t="24623" x="3651250" y="3067050"/>
          <p14:tracePt t="24640" x="3619500" y="3079750"/>
          <p14:tracePt t="24657" x="3562350" y="3098800"/>
          <p14:tracePt t="24673" x="3378200" y="3111500"/>
          <p14:tracePt t="24690" x="3257550" y="3124200"/>
          <p14:tracePt t="24707" x="3162300" y="3124200"/>
          <p14:tracePt t="24723" x="3086100" y="3124200"/>
          <p14:tracePt t="24740" x="3022600" y="3124200"/>
          <p14:tracePt t="24757" x="2971800" y="3124200"/>
          <p14:tracePt t="24773" x="2927350" y="3124200"/>
          <p14:tracePt t="24790" x="2895600" y="3124200"/>
          <p14:tracePt t="24807" x="2882900" y="3124200"/>
          <p14:tracePt t="24823" x="2876550" y="3124200"/>
          <p14:tracePt t="24857" x="2870200" y="3124200"/>
          <p14:tracePt t="24874" x="2857500" y="3124200"/>
          <p14:tracePt t="24890" x="2844800" y="3124200"/>
          <p14:tracePt t="24907" x="2832100" y="3117850"/>
          <p14:tracePt t="24923" x="2813050" y="3117850"/>
          <p14:tracePt t="24940" x="2794000" y="3111500"/>
          <p14:tracePt t="24957" x="2781300" y="3098800"/>
          <p14:tracePt t="24974" x="2762250" y="3092450"/>
          <p14:tracePt t="24990" x="2743200" y="3092450"/>
          <p14:tracePt t="25459" x="2736850" y="3092450"/>
          <p14:tracePt t="25467" x="2730500" y="3079750"/>
          <p14:tracePt t="25474" x="2711450" y="3073400"/>
          <p14:tracePt t="25484" x="2705100" y="3060700"/>
          <p14:tracePt t="25500" x="2667000" y="3048000"/>
          <p14:tracePt t="25517" x="2635250" y="3022600"/>
          <p14:tracePt t="25533" x="2603500" y="3003550"/>
          <p14:tracePt t="25550" x="2584450" y="2990850"/>
          <p14:tracePt t="25567" x="2559050" y="2984500"/>
          <p14:tracePt t="25584" x="2552700" y="2978150"/>
          <p14:tracePt t="26147" x="2546350" y="2978150"/>
          <p14:tracePt t="26155" x="2540000" y="2978150"/>
          <p14:tracePt t="26163" x="2540000" y="2984500"/>
          <p14:tracePt t="26187" x="2540000" y="2990850"/>
          <p14:tracePt t="26195" x="2540000" y="2997200"/>
          <p14:tracePt t="26211" x="2540000" y="3003550"/>
          <p14:tracePt t="26222" x="2540000" y="3009900"/>
          <p14:tracePt t="26238" x="2540000" y="3016250"/>
          <p14:tracePt t="27076" x="2540000" y="3009900"/>
          <p14:tracePt t="30605" x="2540000" y="3003550"/>
          <p14:tracePt t="30621" x="2540000" y="2997200"/>
          <p14:tracePt t="30653" x="2533650" y="2997200"/>
          <p14:tracePt t="30813" x="2533650" y="2990850"/>
          <p14:tracePt t="30830" x="2527300" y="2990850"/>
          <p14:tracePt t="30869" x="2520950" y="2990850"/>
          <p14:tracePt t="30876" x="2520950" y="2984500"/>
          <p14:tracePt t="31255" x="2520950" y="2971800"/>
          <p14:tracePt t="31262" x="2514600" y="2959100"/>
          <p14:tracePt t="31268" x="2508250" y="2933700"/>
          <p14:tracePt t="31277" x="2495550" y="2908300"/>
          <p14:tracePt t="31293" x="2463800" y="2813050"/>
          <p14:tracePt t="31310" x="2413000" y="2641600"/>
          <p14:tracePt t="31326" x="2330450" y="2444750"/>
          <p14:tracePt t="31343" x="2254250" y="2260600"/>
          <p14:tracePt t="31360" x="2203450" y="2146300"/>
          <p14:tracePt t="31376" x="2171700" y="2082800"/>
          <p14:tracePt t="31394" x="2159000" y="2051050"/>
          <p14:tracePt t="31410" x="2146300" y="2032000"/>
          <p14:tracePt t="31427" x="2146300" y="2025650"/>
          <p14:tracePt t="31566" x="2146300" y="2019300"/>
          <p14:tracePt t="31574" x="2146300" y="2012950"/>
          <p14:tracePt t="31598" x="2146300" y="2006600"/>
          <p14:tracePt t="31630" x="2146300" y="2000250"/>
          <p14:tracePt t="32366" x="2152650" y="2000250"/>
          <p14:tracePt t="32374" x="2165350" y="2012950"/>
          <p14:tracePt t="32382" x="2184400" y="2019300"/>
          <p14:tracePt t="32394" x="2203450" y="2032000"/>
          <p14:tracePt t="32411" x="2235200" y="2044700"/>
          <p14:tracePt t="32428" x="2279650" y="2070100"/>
          <p14:tracePt t="32445" x="2317750" y="2089150"/>
          <p14:tracePt t="32461" x="2349500" y="2101850"/>
          <p14:tracePt t="32478" x="2387600" y="2114550"/>
          <p14:tracePt t="32494" x="2413000" y="2114550"/>
          <p14:tracePt t="32511" x="2444750" y="2114550"/>
          <p14:tracePt t="32528" x="2470150" y="2114550"/>
          <p14:tracePt t="32544" x="2514600" y="2114550"/>
          <p14:tracePt t="32561" x="2546350" y="2101850"/>
          <p14:tracePt t="32578" x="2584450" y="2089150"/>
          <p14:tracePt t="32594" x="2609850" y="2082800"/>
          <p14:tracePt t="32611" x="2628900" y="2076450"/>
          <p14:tracePt t="32628" x="2647950" y="2070100"/>
          <p14:tracePt t="32644" x="2654300" y="2070100"/>
          <p14:tracePt t="32661" x="2660650" y="2063750"/>
          <p14:tracePt t="32734" x="2660650" y="2057400"/>
          <p14:tracePt t="32790" x="2667000" y="2057400"/>
          <p14:tracePt t="32814" x="2673350" y="2057400"/>
          <p14:tracePt t="32830" x="2679700" y="2057400"/>
          <p14:tracePt t="32862" x="2686050" y="2057400"/>
          <p14:tracePt t="32870" x="2686050" y="2051050"/>
          <p14:tracePt t="32888" x="2692400" y="2051050"/>
          <p14:tracePt t="33502" x="2686050" y="2051050"/>
          <p14:tracePt t="33511" x="2673350" y="2051050"/>
          <p14:tracePt t="33519" x="2654300" y="2051050"/>
          <p14:tracePt t="33527" x="2622550" y="2051050"/>
          <p14:tracePt t="33544" x="2514600" y="2051050"/>
          <p14:tracePt t="33560" x="2362200" y="2070100"/>
          <p14:tracePt t="33577" x="2222500" y="2095500"/>
          <p14:tracePt t="33593" x="2089150" y="2127250"/>
          <p14:tracePt t="33610" x="1993900" y="2133600"/>
          <p14:tracePt t="33627" x="1924050" y="2146300"/>
          <p14:tracePt t="33644" x="1892300" y="2146300"/>
          <p14:tracePt t="33660" x="1866900" y="2152650"/>
          <p14:tracePt t="33677" x="1866900" y="2159000"/>
          <p14:tracePt t="33694" x="1860550" y="2159000"/>
          <p14:tracePt t="33734" x="1854200" y="2159000"/>
          <p14:tracePt t="33758" x="1841500" y="2159000"/>
          <p14:tracePt t="33766" x="1835150" y="2159000"/>
          <p14:tracePt t="33777" x="1828800" y="2159000"/>
          <p14:tracePt t="33794" x="1803400" y="2159000"/>
          <p14:tracePt t="33810" x="1784350" y="2159000"/>
          <p14:tracePt t="34054" x="1784350" y="2152650"/>
          <p14:tracePt t="35192" x="1784350" y="2146300"/>
          <p14:tracePt t="36264" x="1784350" y="2139950"/>
          <p14:tracePt t="36377" x="1778000" y="2139950"/>
          <p14:tracePt t="36976" x="1771650" y="2152650"/>
          <p14:tracePt t="36992" x="1765300" y="2159000"/>
          <p14:tracePt t="37000" x="1765300" y="2171700"/>
          <p14:tracePt t="37008" x="1758950" y="2171700"/>
          <p14:tracePt t="37017" x="1752600" y="2184400"/>
          <p14:tracePt t="37034" x="1739900" y="2209800"/>
          <p14:tracePt t="37051" x="1720850" y="2241550"/>
          <p14:tracePt t="37068" x="1695450" y="2260600"/>
          <p14:tracePt t="37084" x="1682750" y="2279650"/>
          <p14:tracePt t="37101" x="1670050" y="2292350"/>
          <p14:tracePt t="37118" x="1663700" y="2311400"/>
          <p14:tracePt t="37134" x="1644650" y="2330450"/>
          <p14:tracePt t="37151" x="1638300" y="2343150"/>
          <p14:tracePt t="37167" x="1619250" y="2381250"/>
          <p14:tracePt t="37184" x="1600200" y="2419350"/>
          <p14:tracePt t="37201" x="1593850" y="2444750"/>
          <p14:tracePt t="37218" x="1574800" y="2470150"/>
          <p14:tracePt t="37234" x="1568450" y="2482850"/>
          <p14:tracePt t="37251" x="1562100" y="2501900"/>
          <p14:tracePt t="37268" x="1555750" y="2514600"/>
          <p14:tracePt t="37284" x="1555750" y="2520950"/>
          <p14:tracePt t="37301" x="1549400" y="2520950"/>
          <p14:tracePt t="37305" x="1549400" y="2527300"/>
          <p14:tracePt t="37321" x="1543050" y="2533650"/>
          <p14:tracePt t="37360" x="1536700" y="2540000"/>
          <p14:tracePt t="37368" x="1536700" y="2546350"/>
          <p14:tracePt t="37376" x="1530350" y="2552700"/>
          <p14:tracePt t="37384" x="1524000" y="2565400"/>
          <p14:tracePt t="37401" x="1517650" y="2578100"/>
          <p14:tracePt t="37418" x="1504950" y="2603500"/>
          <p14:tracePt t="37434" x="1498600" y="2616200"/>
          <p14:tracePt t="37451" x="1498600" y="2628900"/>
          <p14:tracePt t="37468" x="1492250" y="2635250"/>
          <p14:tracePt t="37484" x="1485900" y="2641600"/>
          <p14:tracePt t="41562" x="1498600" y="2654300"/>
          <p14:tracePt t="41570" x="1524000" y="2679700"/>
          <p14:tracePt t="41578" x="1549400" y="2686050"/>
          <p14:tracePt t="41587" x="1574800" y="2698750"/>
          <p14:tracePt t="41604" x="1612900" y="2711450"/>
          <p14:tracePt t="41621" x="1651000" y="2730500"/>
          <p14:tracePt t="41637" x="1695450" y="2743200"/>
          <p14:tracePt t="41654" x="1727200" y="2749550"/>
          <p14:tracePt t="41671" x="1758950" y="2755900"/>
          <p14:tracePt t="41687" x="1771650" y="2755900"/>
          <p14:tracePt t="41704" x="1784350" y="2755900"/>
          <p14:tracePt t="41721" x="1797050" y="2755900"/>
          <p14:tracePt t="41737" x="1803400" y="2755900"/>
          <p14:tracePt t="41754" x="1809750" y="2762250"/>
          <p14:tracePt t="41771" x="1822450" y="2762250"/>
          <p14:tracePt t="41788" x="1835150" y="2768600"/>
          <p14:tracePt t="41804" x="1860550" y="2774950"/>
          <p14:tracePt t="41821" x="1898650" y="2781300"/>
          <p14:tracePt t="41838" x="1924050" y="2794000"/>
          <p14:tracePt t="41854" x="1962150" y="2800350"/>
          <p14:tracePt t="41871" x="1974850" y="2806700"/>
          <p14:tracePt t="41888" x="1987550" y="2813050"/>
          <p14:tracePt t="41892" x="2000250" y="2819400"/>
          <p14:tracePt t="41904" x="2006600" y="2819400"/>
          <p14:tracePt t="41921" x="2019300" y="2825750"/>
          <p14:tracePt t="41938" x="2038350" y="2838450"/>
          <p14:tracePt t="41954" x="2044700" y="2838450"/>
          <p14:tracePt t="41971" x="2063750" y="2844800"/>
          <p14:tracePt t="41988" x="2076450" y="2851150"/>
          <p14:tracePt t="42004" x="2101850" y="2863850"/>
          <p14:tracePt t="42021" x="2139950" y="2876550"/>
          <p14:tracePt t="42038" x="2178050" y="2882900"/>
          <p14:tracePt t="42054" x="2241550" y="2895600"/>
          <p14:tracePt t="42071" x="2279650" y="2901950"/>
          <p14:tracePt t="42088" x="2305050" y="2908300"/>
          <p14:tracePt t="42104" x="2311400" y="2908300"/>
          <p14:tracePt t="42121" x="2317750" y="2908300"/>
          <p14:tracePt t="42162" x="2324100" y="2908300"/>
          <p14:tracePt t="42170" x="2330450" y="2908300"/>
          <p14:tracePt t="42178" x="2336800" y="2908300"/>
          <p14:tracePt t="42188" x="2343150" y="2908300"/>
          <p14:tracePt t="42205" x="2355850" y="2908300"/>
          <p14:tracePt t="42221" x="2374900" y="2908300"/>
          <p14:tracePt t="42238" x="2406650" y="2908300"/>
          <p14:tracePt t="42255" x="2432050" y="2908300"/>
          <p14:tracePt t="42271" x="2451100" y="2908300"/>
          <p14:tracePt t="42288" x="2470150" y="2908300"/>
          <p14:tracePt t="42305" x="2482850" y="2908300"/>
          <p14:tracePt t="42370" x="2489200" y="2908300"/>
          <p14:tracePt t="42523" x="2489200" y="2901950"/>
          <p14:tracePt t="42539" x="2489200" y="2895600"/>
          <p14:tracePt t="42547" x="2482850" y="2889250"/>
          <p14:tracePt t="42555" x="2470150" y="2882900"/>
          <p14:tracePt t="42572" x="2463800" y="2870200"/>
          <p14:tracePt t="42588" x="2444750" y="2857500"/>
          <p14:tracePt t="42605" x="2438400" y="2838450"/>
          <p14:tracePt t="42622" x="2419350" y="2819400"/>
          <p14:tracePt t="42638" x="2413000" y="2800350"/>
          <p14:tracePt t="42655" x="2400300" y="2774950"/>
          <p14:tracePt t="42672" x="2387600" y="2743200"/>
          <p14:tracePt t="42688" x="2381250" y="2730500"/>
          <p14:tracePt t="42705" x="2374900" y="2717800"/>
          <p14:tracePt t="42722" x="2374900" y="2711450"/>
          <p14:tracePt t="42738" x="2374900" y="2698750"/>
          <p14:tracePt t="42908" x="2381250" y="2698750"/>
          <p14:tracePt t="42915" x="2393950" y="2698750"/>
          <p14:tracePt t="42931" x="2400300" y="2698750"/>
          <p14:tracePt t="42939" x="2406650" y="2698750"/>
          <p14:tracePt t="42955" x="2406650" y="2705100"/>
          <p14:tracePt t="43091" x="2413000" y="2705100"/>
          <p14:tracePt t="43099" x="2419350" y="2705100"/>
          <p14:tracePt t="43108" x="2425700" y="2711450"/>
          <p14:tracePt t="43122" x="2451100" y="2717800"/>
          <p14:tracePt t="43139" x="2489200" y="2724150"/>
          <p14:tracePt t="43155" x="2546350" y="2730500"/>
          <p14:tracePt t="43172" x="2622550" y="2736850"/>
          <p14:tracePt t="43189" x="2749550" y="2743200"/>
          <p14:tracePt t="43205" x="2933700" y="2749550"/>
          <p14:tracePt t="43222" x="3168650" y="2762250"/>
          <p14:tracePt t="43239" x="3409950" y="2762250"/>
          <p14:tracePt t="43255" x="3638550" y="2768600"/>
          <p14:tracePt t="43272" x="3829050" y="2781300"/>
          <p14:tracePt t="43289" x="4044950" y="2787650"/>
          <p14:tracePt t="43306" x="4273550" y="2806700"/>
          <p14:tracePt t="43322" x="4610100" y="2825750"/>
          <p14:tracePt t="43339" x="4832350" y="2825750"/>
          <p14:tracePt t="43356" x="5010150" y="2825750"/>
          <p14:tracePt t="43372" x="5137150" y="2825750"/>
          <p14:tracePt t="43389" x="5245100" y="2819400"/>
          <p14:tracePt t="43406" x="5334000" y="2819400"/>
          <p14:tracePt t="43422" x="5416550" y="2819400"/>
          <p14:tracePt t="43439" x="5486400" y="2819400"/>
          <p14:tracePt t="43456" x="5549900" y="2825750"/>
          <p14:tracePt t="43472" x="5600700" y="2825750"/>
          <p14:tracePt t="43489" x="5638800" y="2832100"/>
          <p14:tracePt t="43506" x="5689600" y="2838450"/>
          <p14:tracePt t="43522" x="5721350" y="2857500"/>
          <p14:tracePt t="43539" x="5772150" y="2876550"/>
          <p14:tracePt t="43556" x="5810250" y="2889250"/>
          <p14:tracePt t="43572" x="5848350" y="2895600"/>
          <p14:tracePt t="43589" x="5867400" y="2895600"/>
          <p14:tracePt t="43606" x="5873750" y="2895600"/>
          <p14:tracePt t="43622" x="5880100" y="2895600"/>
          <p14:tracePt t="43892" x="5886450" y="2895600"/>
          <p14:tracePt t="44180" x="5880100" y="2895600"/>
          <p14:tracePt t="44219" x="5873750" y="2895600"/>
          <p14:tracePt t="44852" x="5873750" y="2901950"/>
          <p14:tracePt t="44860" x="5880100" y="2901950"/>
          <p14:tracePt t="44868" x="5886450" y="2901950"/>
          <p14:tracePt t="44877" x="5892800" y="2901950"/>
          <p14:tracePt t="44893" x="5899150" y="2908300"/>
          <p14:tracePt t="44910" x="5905500" y="2908300"/>
          <p14:tracePt t="44927" x="5911850" y="2914650"/>
          <p14:tracePt t="44943" x="5924550" y="2914650"/>
          <p14:tracePt t="44960" x="5930900" y="2914650"/>
          <p14:tracePt t="44976" x="5937250" y="2914650"/>
          <p14:tracePt t="46732" x="5943600" y="2914650"/>
          <p14:tracePt t="46741" x="5949950" y="2914650"/>
          <p14:tracePt t="46756" x="5956300" y="2914650"/>
          <p14:tracePt t="46764" x="5962650" y="2914650"/>
          <p14:tracePt t="46775" x="5975350" y="2921000"/>
          <p14:tracePt t="46791" x="5988050" y="2933700"/>
          <p14:tracePt t="46808" x="5994400" y="2933700"/>
          <p14:tracePt t="47205" x="6000750" y="2933700"/>
          <p14:tracePt t="47213" x="6013450" y="2933700"/>
          <p14:tracePt t="47229" x="6026150" y="2927350"/>
          <p14:tracePt t="47236" x="6038850" y="2927350"/>
          <p14:tracePt t="47246" x="6045200" y="2921000"/>
          <p14:tracePt t="47263" x="6076950" y="2921000"/>
          <p14:tracePt t="47279" x="6102350" y="2921000"/>
          <p14:tracePt t="47296" x="6134100" y="2921000"/>
          <p14:tracePt t="47313" x="6172200" y="2921000"/>
          <p14:tracePt t="47329" x="6203950" y="2921000"/>
          <p14:tracePt t="47346" x="6248400" y="2921000"/>
          <p14:tracePt t="47363" x="6318250" y="2921000"/>
          <p14:tracePt t="47379" x="6400800" y="2927350"/>
          <p14:tracePt t="47396" x="6616700" y="2940050"/>
          <p14:tracePt t="47413" x="6819900" y="2927350"/>
          <p14:tracePt t="47430" x="7029450" y="2882900"/>
          <p14:tracePt t="47446" x="7226300" y="2832100"/>
          <p14:tracePt t="47463" x="7385050" y="2794000"/>
          <p14:tracePt t="47480" x="7518400" y="2768600"/>
          <p14:tracePt t="47496" x="7607300" y="2755900"/>
          <p14:tracePt t="47513" x="7664450" y="2743200"/>
          <p14:tracePt t="47530" x="7715250" y="2730500"/>
          <p14:tracePt t="47546" x="7747000" y="2711450"/>
          <p14:tracePt t="47563" x="7772400" y="2705100"/>
          <p14:tracePt t="47580" x="7804150" y="2679700"/>
          <p14:tracePt t="47596" x="7823200" y="2667000"/>
          <p14:tracePt t="47613" x="7854950" y="2660650"/>
          <p14:tracePt t="47630" x="7880350" y="2647950"/>
          <p14:tracePt t="47646" x="7918450" y="2635250"/>
          <p14:tracePt t="47663" x="7937500" y="2628900"/>
          <p14:tracePt t="47680" x="7956550" y="2616200"/>
          <p14:tracePt t="47696" x="7962900" y="2609850"/>
          <p14:tracePt t="47713" x="7969250" y="2603500"/>
          <p14:tracePt t="48830" x="7975600" y="2603500"/>
          <p14:tracePt t="50830" x="7975600" y="2609850"/>
          <p14:tracePt t="50854" x="7975600" y="2616200"/>
          <p14:tracePt t="50871" x="7975600" y="2622550"/>
          <p14:tracePt t="50886" x="7975600" y="2628900"/>
          <p14:tracePt t="51327" x="7969250" y="2628900"/>
          <p14:tracePt t="51335" x="7962900" y="2635250"/>
          <p14:tracePt t="51351" x="7956550" y="2641600"/>
          <p14:tracePt t="51358" x="7943850" y="2641600"/>
          <p14:tracePt t="51368" x="7943850" y="2647950"/>
          <p14:tracePt t="51386" x="7931150" y="2654300"/>
          <p14:tracePt t="51401" x="7931150" y="2660650"/>
          <p14:tracePt t="51418" x="7918450" y="2667000"/>
          <p14:tracePt t="51434" x="7912100" y="2673350"/>
          <p14:tracePt t="51451" x="7905750" y="2673350"/>
          <p14:tracePt t="51468" x="7899400" y="2686050"/>
          <p14:tracePt t="51485" x="7886700" y="2698750"/>
          <p14:tracePt t="51502" x="7880350" y="2711450"/>
          <p14:tracePt t="51518" x="7874000" y="2717800"/>
          <p14:tracePt t="51534" x="7867650" y="2724150"/>
          <p14:tracePt t="51551" x="7861300" y="2724150"/>
          <p14:tracePt t="51568" x="7861300" y="2730500"/>
          <p14:tracePt t="51585" x="7854950" y="2736850"/>
          <p14:tracePt t="51601" x="7848600" y="2743200"/>
          <p14:tracePt t="51635" x="7842250" y="2749550"/>
          <p14:tracePt t="51651" x="7835900" y="2755900"/>
          <p14:tracePt t="51685" x="7829550" y="2755900"/>
          <p14:tracePt t="51935" x="7829550" y="2762250"/>
          <p14:tracePt t="53128" x="7823200" y="2762250"/>
          <p14:tracePt t="53159" x="7823200" y="2768600"/>
          <p14:tracePt t="53584" x="7823200" y="2774950"/>
          <p14:tracePt t="53594" x="7823200" y="2787650"/>
          <p14:tracePt t="53600" x="7829550" y="2787650"/>
          <p14:tracePt t="53608" x="7829550" y="2794000"/>
          <p14:tracePt t="53623" x="7842250" y="2813050"/>
          <p14:tracePt t="53640" x="7854950" y="2832100"/>
          <p14:tracePt t="53656" x="7861300" y="2844800"/>
          <p14:tracePt t="53673" x="7861300" y="2851150"/>
          <p14:tracePt t="53896" x="7867650" y="2851150"/>
          <p14:tracePt t="54376" x="7867650" y="2857500"/>
          <p14:tracePt t="54385" x="7867650" y="2863850"/>
          <p14:tracePt t="54400" x="7867650" y="2870200"/>
          <p14:tracePt t="54415" x="7861300" y="2870200"/>
          <p14:tracePt t="54423" x="7854950" y="2876550"/>
          <p14:tracePt t="54434" x="7848600" y="2889250"/>
          <p14:tracePt t="54451" x="7835900" y="2895600"/>
          <p14:tracePt t="54468" x="7816850" y="2901950"/>
          <p14:tracePt t="54484" x="7816850" y="2908300"/>
          <p14:tracePt t="54501" x="7810500" y="2914650"/>
          <p14:tracePt t="54518" x="7797800" y="2914650"/>
          <p14:tracePt t="54551" x="7791450" y="2921000"/>
          <p14:tracePt t="54568" x="7785100" y="2921000"/>
          <p14:tracePt t="54592" x="7778750" y="2927350"/>
          <p14:tracePt t="54633" x="7772400" y="2927350"/>
          <p14:tracePt t="54673" x="7772400" y="2933700"/>
          <p14:tracePt t="54697" x="7772400" y="2940050"/>
          <p14:tracePt t="54840" x="7766050" y="2940050"/>
          <p14:tracePt t="54848" x="7766050" y="2946400"/>
          <p14:tracePt t="54856" x="7753350" y="2946400"/>
          <p14:tracePt t="54873" x="7708900" y="2971800"/>
          <p14:tracePt t="54890" x="7620000" y="3009900"/>
          <p14:tracePt t="54907" x="7505700" y="3067050"/>
          <p14:tracePt t="54923" x="7372350" y="3117850"/>
          <p14:tracePt t="54940" x="7226300" y="3168650"/>
          <p14:tracePt t="54957" x="7067550" y="3213100"/>
          <p14:tracePt t="54973" x="6883400" y="3257550"/>
          <p14:tracePt t="54990" x="6667500" y="3282950"/>
          <p14:tracePt t="55007" x="6489700" y="3308350"/>
          <p14:tracePt t="55023" x="6318250" y="3333750"/>
          <p14:tracePt t="55040" x="6108700" y="3378200"/>
          <p14:tracePt t="55057" x="5988050" y="3397250"/>
          <p14:tracePt t="55073" x="5892800" y="3416300"/>
          <p14:tracePt t="55090" x="5797550" y="3435350"/>
          <p14:tracePt t="55107" x="5695950" y="3467100"/>
          <p14:tracePt t="55123" x="5568950" y="3498850"/>
          <p14:tracePt t="55140" x="5435600" y="3536950"/>
          <p14:tracePt t="55157" x="5289550" y="3581400"/>
          <p14:tracePt t="55173" x="5118100" y="3644900"/>
          <p14:tracePt t="55190" x="4883150" y="3708400"/>
          <p14:tracePt t="55209" x="4476750" y="3810000"/>
          <p14:tracePt t="55223" x="4381500" y="3841750"/>
          <p14:tracePt t="55240" x="4133850" y="3937000"/>
          <p14:tracePt t="55257" x="3943350" y="4013200"/>
          <p14:tracePt t="55273" x="3740150" y="4083050"/>
          <p14:tracePt t="55290" x="3543300" y="4140200"/>
          <p14:tracePt t="55307" x="3390900" y="4178300"/>
          <p14:tracePt t="55323" x="3238500" y="4222750"/>
          <p14:tracePt t="55340" x="3105150" y="4267200"/>
          <p14:tracePt t="55357" x="3016250" y="4305300"/>
          <p14:tracePt t="55373" x="2978150" y="4324350"/>
          <p14:tracePt t="55390" x="2940050" y="4362450"/>
          <p14:tracePt t="55408" x="2895600" y="4394200"/>
          <p14:tracePt t="55423" x="2832100" y="4438650"/>
          <p14:tracePt t="55440" x="2806700" y="4464050"/>
          <p14:tracePt t="55457" x="2787650" y="4483100"/>
          <p14:tracePt t="55474" x="2781300" y="4514850"/>
          <p14:tracePt t="55490" x="2755900" y="4527550"/>
          <p14:tracePt t="55507" x="2743200" y="4540250"/>
          <p14:tracePt t="55524" x="2724150" y="4540250"/>
          <p14:tracePt t="55577" x="2724150" y="4533900"/>
          <p14:tracePt t="55985" x="2717800" y="4533900"/>
          <p14:tracePt t="55993" x="2705100" y="4527550"/>
          <p14:tracePt t="56001" x="2698750" y="4527550"/>
          <p14:tracePt t="56013" x="2692400" y="4527550"/>
          <p14:tracePt t="56030" x="2686050" y="4521200"/>
          <p14:tracePt t="56046" x="2667000" y="4521200"/>
          <p14:tracePt t="56063" x="2647950" y="4514850"/>
          <p14:tracePt t="56068" x="2641600" y="4514850"/>
          <p14:tracePt t="56080" x="2635250" y="4514850"/>
          <p14:tracePt t="56096" x="2616200" y="4508500"/>
          <p14:tracePt t="56113" x="2597150" y="4502150"/>
          <p14:tracePt t="56130" x="2578100" y="4502150"/>
          <p14:tracePt t="56147" x="2540000" y="4502150"/>
          <p14:tracePt t="56163" x="2514600" y="4502150"/>
          <p14:tracePt t="56180" x="2482850" y="4502150"/>
          <p14:tracePt t="56197" x="2438400" y="4495800"/>
          <p14:tracePt t="56213" x="2406650" y="4495800"/>
          <p14:tracePt t="56230" x="2381250" y="4495800"/>
          <p14:tracePt t="56247" x="2368550" y="4495800"/>
          <p14:tracePt t="56264" x="2343150" y="4495800"/>
          <p14:tracePt t="56280" x="2336800" y="4495800"/>
          <p14:tracePt t="56297" x="2298700" y="4495800"/>
          <p14:tracePt t="56313" x="2273300" y="4495800"/>
          <p14:tracePt t="56330" x="2228850" y="4495800"/>
          <p14:tracePt t="56347" x="2184400" y="4483100"/>
          <p14:tracePt t="56363" x="2133600" y="4470400"/>
          <p14:tracePt t="56380" x="2082800" y="4464050"/>
          <p14:tracePt t="56397" x="2044700" y="4457700"/>
          <p14:tracePt t="56413" x="2006600" y="4451350"/>
          <p14:tracePt t="56430" x="1981200" y="4445000"/>
          <p14:tracePt t="56447" x="1968500" y="4445000"/>
          <p14:tracePt t="56464" x="1949450" y="4445000"/>
          <p14:tracePt t="56480" x="1936750" y="4445000"/>
          <p14:tracePt t="56497" x="1930400" y="4445000"/>
          <p14:tracePt t="56513" x="1917700" y="4445000"/>
          <p14:tracePt t="56530" x="1911350" y="4445000"/>
          <p14:tracePt t="56548" x="1905000" y="4445000"/>
          <p14:tracePt t="56737" x="1898650" y="4445000"/>
          <p14:tracePt t="56745" x="1885950" y="4445000"/>
          <p14:tracePt t="56753" x="1873250" y="4438650"/>
          <p14:tracePt t="56769" x="1835150" y="4425950"/>
          <p14:tracePt t="56786" x="1790700" y="4413250"/>
          <p14:tracePt t="56803" x="1746250" y="4400550"/>
          <p14:tracePt t="56819" x="1682750" y="4387850"/>
          <p14:tracePt t="56836" x="1619250" y="4375150"/>
          <p14:tracePt t="56852" x="1574800" y="4368800"/>
          <p14:tracePt t="56869" x="1562100" y="4362450"/>
          <p14:tracePt t="57002" x="1562100" y="4356100"/>
          <p14:tracePt t="57018" x="1555750" y="4356100"/>
          <p14:tracePt t="57177" x="1555750" y="4362450"/>
          <p14:tracePt t="57723" x="1555750" y="4356100"/>
          <p14:tracePt t="57866" x="1555750" y="4349750"/>
          <p14:tracePt t="57905" x="1555750" y="4343400"/>
          <p14:tracePt t="58114" x="1562100" y="4343400"/>
          <p14:tracePt t="58138" x="1568450" y="4343400"/>
          <p14:tracePt t="58274" x="1568450" y="4349750"/>
          <p14:tracePt t="58292" x="1574800" y="4349750"/>
          <p14:tracePt t="58962" x="1574800" y="4356100"/>
          <p14:tracePt t="58970" x="1568450" y="4356100"/>
          <p14:tracePt t="58977" x="1562100" y="4356100"/>
          <p14:tracePt t="59001" x="1555750" y="4356100"/>
          <p14:tracePt t="59010" x="1549400" y="4356100"/>
          <p14:tracePt t="59025" x="1543050" y="4356100"/>
          <p14:tracePt t="59042" x="1536700" y="4349750"/>
          <p14:tracePt t="59054" x="1530350" y="4349750"/>
          <p14:tracePt t="59070" x="1524000" y="4343400"/>
          <p14:tracePt t="59087" x="1517650" y="4343400"/>
          <p14:tracePt t="59104" x="1511300" y="4343400"/>
          <p14:tracePt t="59120" x="1504950" y="4343400"/>
          <p14:tracePt t="59137" x="1498600" y="4343400"/>
          <p14:tracePt t="59162" x="1492250" y="4343400"/>
          <p14:tracePt t="59186" x="1485900" y="4343400"/>
          <p14:tracePt t="59242" x="1485900" y="4349750"/>
          <p14:tracePt t="59258" x="1479550" y="4349750"/>
          <p14:tracePt t="59281" x="1473200" y="4349750"/>
          <p14:tracePt t="59297" x="1466850" y="4349750"/>
          <p14:tracePt t="59314" x="1466850" y="4343400"/>
          <p14:tracePt t="59323" x="1460500" y="4343400"/>
          <p14:tracePt t="59330" x="1454150" y="4343400"/>
          <p14:tracePt t="59339" x="1447800" y="4337050"/>
          <p14:tracePt t="59354" x="1435100" y="4330700"/>
          <p14:tracePt t="59371" x="1422400" y="4324350"/>
          <p14:tracePt t="59387" x="1409700" y="4324350"/>
          <p14:tracePt t="59404" x="1397000" y="4318000"/>
          <p14:tracePt t="59604" x="1390650" y="4318000"/>
          <p14:tracePt t="59619" x="1377950" y="4318000"/>
          <p14:tracePt t="59667" x="1371600" y="4318000"/>
          <p14:tracePt t="59683" x="1365250" y="4318000"/>
          <p14:tracePt t="59723" x="1358900" y="4318000"/>
          <p14:tracePt t="59739" x="1352550" y="4318000"/>
          <p14:tracePt t="59771" x="1346200" y="4318000"/>
          <p14:tracePt t="59779" x="1339850" y="4318000"/>
          <p14:tracePt t="59827" x="1333500" y="4318000"/>
          <p14:tracePt t="60035" x="1327150" y="4318000"/>
          <p14:tracePt t="60083" x="1320800" y="4318000"/>
          <p14:tracePt t="60099" x="1320800" y="4324350"/>
          <p14:tracePt t="60131" x="1314450" y="4324350"/>
          <p14:tracePt t="60155" x="1308100" y="4324350"/>
          <p14:tracePt t="60172" x="1301750" y="4324350"/>
          <p14:tracePt t="60219" x="1295400" y="4324350"/>
          <p14:tracePt t="60283" x="1295400" y="4330700"/>
          <p14:tracePt t="60299" x="1289050" y="4330700"/>
          <p14:tracePt t="66157" x="1295400" y="4337050"/>
          <p14:tracePt t="66166" x="1308100" y="4349750"/>
          <p14:tracePt t="66178" x="1314450" y="4356100"/>
          <p14:tracePt t="66194" x="1339850" y="4375150"/>
          <p14:tracePt t="66211" x="1365250" y="4400550"/>
          <p14:tracePt t="66228" x="1390650" y="4413250"/>
          <p14:tracePt t="66245" x="1409700" y="4432300"/>
          <p14:tracePt t="66261" x="1435100" y="4457700"/>
          <p14:tracePt t="66278" x="1447800" y="4470400"/>
          <p14:tracePt t="66294" x="1460500" y="4476750"/>
          <p14:tracePt t="66311" x="1460500" y="4483100"/>
          <p14:tracePt t="66328" x="1473200" y="4489450"/>
          <p14:tracePt t="66345" x="1485900" y="4508500"/>
          <p14:tracePt t="66361" x="1504950" y="4527550"/>
          <p14:tracePt t="66378" x="1530350" y="4552950"/>
          <p14:tracePt t="66395" x="1568450" y="4578350"/>
          <p14:tracePt t="66411" x="1612900" y="4597400"/>
          <p14:tracePt t="66428" x="1663700" y="4616450"/>
          <p14:tracePt t="66445" x="1714500" y="4635500"/>
          <p14:tracePt t="66461" x="1778000" y="4660900"/>
          <p14:tracePt t="66478" x="1841500" y="4679950"/>
          <p14:tracePt t="66495" x="1879600" y="4686300"/>
          <p14:tracePt t="66511" x="1917700" y="4692650"/>
          <p14:tracePt t="66528" x="1949450" y="4699000"/>
          <p14:tracePt t="66545" x="1987550" y="4699000"/>
          <p14:tracePt t="66561" x="2025650" y="4705350"/>
          <p14:tracePt t="66578" x="2082800" y="4705350"/>
          <p14:tracePt t="66595" x="2146300" y="4711700"/>
          <p14:tracePt t="66611" x="2228850" y="4718050"/>
          <p14:tracePt t="66629" x="2355850" y="4718050"/>
          <p14:tracePt t="66645" x="2400300" y="4718050"/>
          <p14:tracePt t="66661" x="2527300" y="4730750"/>
          <p14:tracePt t="66678" x="2597150" y="4730750"/>
          <p14:tracePt t="66695" x="2660650" y="4730750"/>
          <p14:tracePt t="66711" x="2717800" y="4730750"/>
          <p14:tracePt t="66728" x="2762250" y="4730750"/>
          <p14:tracePt t="66745" x="2794000" y="4730750"/>
          <p14:tracePt t="66761" x="2813050" y="4730750"/>
          <p14:tracePt t="66778" x="2832100" y="4730750"/>
          <p14:tracePt t="66795" x="2851150" y="4730750"/>
          <p14:tracePt t="66812" x="2870200" y="4730750"/>
          <p14:tracePt t="66829" x="2882900" y="4730750"/>
          <p14:tracePt t="66845" x="2895600" y="4730750"/>
          <p14:tracePt t="66862" x="2908300" y="4730750"/>
          <p14:tracePt t="66878" x="2927350" y="4730750"/>
          <p14:tracePt t="66895" x="2933700" y="4730750"/>
          <p14:tracePt t="66912" x="2946400" y="4724400"/>
          <p14:tracePt t="66945" x="2946400" y="4718050"/>
          <p14:tracePt t="66983" x="2952750" y="4718050"/>
          <p14:tracePt t="66990" x="2959100" y="4718050"/>
          <p14:tracePt t="67006" x="2965450" y="4718050"/>
          <p14:tracePt t="67014" x="2978150" y="4718050"/>
          <p14:tracePt t="67030" x="3016250" y="4718050"/>
          <p14:tracePt t="67045" x="3054350" y="4718050"/>
          <p14:tracePt t="67062" x="3105150" y="4718050"/>
          <p14:tracePt t="67078" x="3149600" y="4718050"/>
          <p14:tracePt t="67095" x="3175000" y="4718050"/>
          <p14:tracePt t="67151" x="3175000" y="4711700"/>
          <p14:tracePt t="67158" x="3175000" y="4705350"/>
          <p14:tracePt t="67239" x="3175000" y="4699000"/>
          <p14:tracePt t="67255" x="3175000" y="4692650"/>
          <p14:tracePt t="67270" x="3175000" y="4686300"/>
          <p14:tracePt t="67278" x="3168650" y="4679950"/>
          <p14:tracePt t="67286" x="3162300" y="4673600"/>
          <p14:tracePt t="67295" x="3162300" y="4667250"/>
          <p14:tracePt t="67312" x="3155950" y="4654550"/>
          <p14:tracePt t="67329" x="3149600" y="4641850"/>
          <p14:tracePt t="67346" x="3143250" y="4635500"/>
          <p14:tracePt t="67400" x="3143250" y="4629150"/>
          <p14:tracePt t="67471" x="3143250" y="4622800"/>
          <p14:tracePt t="67886" x="3149600" y="4622800"/>
          <p14:tracePt t="67935" x="3155950" y="4622800"/>
          <p14:tracePt t="67959" x="3162300" y="4622800"/>
          <p14:tracePt t="67967" x="3168650" y="4622800"/>
          <p14:tracePt t="68006" x="3175000" y="4622800"/>
          <p14:tracePt t="68015" x="3181350" y="4622800"/>
          <p14:tracePt t="68063" x="3187700" y="4622800"/>
          <p14:tracePt t="68086" x="3194050" y="4622800"/>
          <p14:tracePt t="68103" x="3206750" y="4622800"/>
          <p14:tracePt t="68111" x="3213100" y="4622800"/>
          <p14:tracePt t="68120" x="3232150" y="4641850"/>
          <p14:tracePt t="68127" x="3270250" y="4673600"/>
          <p14:tracePt t="68144" x="3346450" y="4724400"/>
          <p14:tracePt t="68161" x="3390900" y="4762500"/>
          <p14:tracePt t="68178" x="3403600" y="4781550"/>
          <p14:tracePt t="68194" x="3397250" y="4781550"/>
          <p14:tracePt t="68535" x="3397250" y="4787900"/>
          <p14:tracePt t="68543" x="3397250" y="4794250"/>
          <p14:tracePt t="68558" x="3397250" y="4800600"/>
          <p14:tracePt t="68567" x="3403600" y="4800600"/>
          <p14:tracePt t="68631" x="3409950" y="4800600"/>
          <p14:tracePt t="68679" x="3416300" y="4800600"/>
          <p14:tracePt t="68696" x="3422650" y="4800600"/>
          <p14:tracePt t="68703" x="3422650" y="4794250"/>
          <p14:tracePt t="68713" x="3435350" y="4794250"/>
          <p14:tracePt t="68726" x="3441700" y="4794250"/>
          <p14:tracePt t="68743" x="3460750" y="4787900"/>
          <p14:tracePt t="68760" x="3473450" y="4787900"/>
          <p14:tracePt t="68776" x="3479800" y="4781550"/>
          <p14:tracePt t="68793" x="3492500" y="4781550"/>
          <p14:tracePt t="68810" x="3498850" y="4775200"/>
          <p14:tracePt t="68826" x="3505200" y="4775200"/>
          <p14:tracePt t="68843" x="3517900" y="4762500"/>
          <p14:tracePt t="68860" x="3524250" y="4756150"/>
          <p14:tracePt t="68876" x="3530600" y="4743450"/>
          <p14:tracePt t="68910" x="3536950" y="4724400"/>
          <p14:tracePt t="68926" x="3536950" y="4711700"/>
          <p14:tracePt t="68960" x="3536950" y="4699000"/>
          <p14:tracePt t="68976" x="3536950" y="4692650"/>
          <p14:tracePt t="68993" x="3530600" y="4679950"/>
          <p14:tracePt t="69010" x="3524250" y="4673600"/>
          <p14:tracePt t="69026" x="3517900" y="4667250"/>
          <p14:tracePt t="69043" x="3511550" y="4660900"/>
          <p14:tracePt t="69060" x="3505200" y="4648200"/>
          <p14:tracePt t="69076" x="3498850" y="4641850"/>
          <p14:tracePt t="69094" x="3486150" y="4622800"/>
          <p14:tracePt t="69110" x="3486150" y="4616450"/>
          <p14:tracePt t="69126" x="3479800" y="4610100"/>
          <p14:tracePt t="69160" x="3479800" y="4603750"/>
          <p14:tracePt t="69239" x="3479800" y="4597400"/>
          <p14:tracePt t="69248" x="3473450" y="4597400"/>
          <p14:tracePt t="69280" x="3473450" y="4591050"/>
          <p14:tracePt t="69287" x="3473450" y="4584700"/>
          <p14:tracePt t="69303" x="3467100" y="4578350"/>
          <p14:tracePt t="69311" x="3467100" y="4565650"/>
          <p14:tracePt t="69327" x="3460750" y="4552950"/>
          <p14:tracePt t="69343" x="3448050" y="4533900"/>
          <p14:tracePt t="69360" x="3441700" y="4527550"/>
          <p14:tracePt t="69377" x="3441700" y="4521200"/>
          <p14:tracePt t="69592" x="3441700" y="4514850"/>
          <p14:tracePt t="69855" x="3448050" y="4514850"/>
          <p14:tracePt t="69863" x="3454400" y="4521200"/>
          <p14:tracePt t="69881" x="3460750" y="4527550"/>
          <p14:tracePt t="69887" x="3473450" y="4527550"/>
          <p14:tracePt t="69897" x="3473450" y="4533900"/>
          <p14:tracePt t="69913" x="3492500" y="4546600"/>
          <p14:tracePt t="69930" x="3505200" y="4552950"/>
          <p14:tracePt t="69947" x="3524250" y="4565650"/>
          <p14:tracePt t="69963" x="3536950" y="4565650"/>
          <p14:tracePt t="69980" x="3543300" y="4572000"/>
          <p14:tracePt t="69997" x="3549650" y="4578350"/>
          <p14:tracePt t="70030" x="3556000" y="4584700"/>
          <p14:tracePt t="70056" x="3562350" y="4584700"/>
          <p14:tracePt t="70063" x="3568700" y="4584700"/>
          <p14:tracePt t="70080" x="3581400" y="4597400"/>
          <p14:tracePt t="70097" x="3600450" y="4603750"/>
          <p14:tracePt t="70113" x="3625850" y="4603750"/>
          <p14:tracePt t="70130" x="3644900" y="4603750"/>
          <p14:tracePt t="70147" x="3663950" y="4610100"/>
          <p14:tracePt t="70163" x="3683000" y="4610100"/>
          <p14:tracePt t="70180" x="3708400" y="4616450"/>
          <p14:tracePt t="70197" x="3733800" y="4622800"/>
          <p14:tracePt t="70200" x="3752850" y="4622800"/>
          <p14:tracePt t="70213" x="3765550" y="4622800"/>
          <p14:tracePt t="70230" x="3803650" y="4629150"/>
          <p14:tracePt t="70247" x="3854450" y="4629150"/>
          <p14:tracePt t="70263" x="3886200" y="4635500"/>
          <p14:tracePt t="70280" x="3924300" y="4635500"/>
          <p14:tracePt t="70297" x="3968750" y="4635500"/>
          <p14:tracePt t="70314" x="4006850" y="4635500"/>
          <p14:tracePt t="70330" x="4044950" y="4635500"/>
          <p14:tracePt t="70347" x="4076700" y="4635500"/>
          <p14:tracePt t="70363" x="4102100" y="4635500"/>
          <p14:tracePt t="70380" x="4121150" y="4635500"/>
          <p14:tracePt t="70397" x="4140200" y="4635500"/>
          <p14:tracePt t="70414" x="4159250" y="4635500"/>
          <p14:tracePt t="70430" x="4184650" y="4635500"/>
          <p14:tracePt t="70447" x="4222750" y="4635500"/>
          <p14:tracePt t="70464" x="4241800" y="4635500"/>
          <p14:tracePt t="70480" x="4254500" y="4635500"/>
          <p14:tracePt t="70943" x="4260850" y="4629150"/>
          <p14:tracePt t="70952" x="4273550" y="4629150"/>
          <p14:tracePt t="70959" x="4286250" y="4622800"/>
          <p14:tracePt t="70967" x="4305300" y="4616450"/>
          <p14:tracePt t="70983" x="4349750" y="4610100"/>
          <p14:tracePt t="71000" x="4387850" y="4584700"/>
          <p14:tracePt t="71017" x="4425950" y="4559300"/>
          <p14:tracePt t="71033" x="4451350" y="4533900"/>
          <p14:tracePt t="71050" x="4457700" y="4527550"/>
          <p14:tracePt t="71067" x="4464050" y="4521200"/>
          <p14:tracePt t="71083" x="4464050" y="4514850"/>
          <p14:tracePt t="71152" x="4464050" y="4508500"/>
          <p14:tracePt t="71168" x="4470400" y="4508500"/>
          <p14:tracePt t="71176" x="4470400" y="4502150"/>
          <p14:tracePt t="71184" x="4476750" y="4502150"/>
          <p14:tracePt t="71200" x="4502150" y="4489450"/>
          <p14:tracePt t="71217" x="4559300" y="4464050"/>
          <p14:tracePt t="71234" x="4622800" y="4451350"/>
          <p14:tracePt t="71250" x="4679950" y="4445000"/>
          <p14:tracePt t="71267" x="4743450" y="4438650"/>
          <p14:tracePt t="71283" x="4775200" y="4432300"/>
          <p14:tracePt t="71300" x="4787900" y="4432300"/>
          <p14:tracePt t="71317" x="4794250" y="4432300"/>
          <p14:tracePt t="71334" x="4794250" y="4425950"/>
          <p14:tracePt t="71681" x="4787900" y="4425950"/>
          <p14:tracePt t="71688" x="4781550" y="4425950"/>
          <p14:tracePt t="71696" x="4775200" y="4425950"/>
          <p14:tracePt t="71706" x="4768850" y="4425950"/>
          <p14:tracePt t="71722" x="4756150" y="4419600"/>
          <p14:tracePt t="71739" x="4737100" y="4419600"/>
          <p14:tracePt t="71756" x="4711700" y="4419600"/>
          <p14:tracePt t="71772" x="4679950" y="4413250"/>
          <p14:tracePt t="71789" x="4635500" y="4413250"/>
          <p14:tracePt t="71806" x="4584700" y="4413250"/>
          <p14:tracePt t="71822" x="4514850" y="4413250"/>
          <p14:tracePt t="71839" x="4419600" y="4419600"/>
          <p14:tracePt t="71856" x="4210050" y="4419600"/>
          <p14:tracePt t="71872" x="4019550" y="4419600"/>
          <p14:tracePt t="71889" x="3898900" y="4419600"/>
          <p14:tracePt t="71906" x="3816350" y="4425950"/>
          <p14:tracePt t="71922" x="3771900" y="4425950"/>
          <p14:tracePt t="71939" x="3752850" y="4425950"/>
          <p14:tracePt t="71956" x="3746500" y="4425950"/>
          <p14:tracePt t="72025" x="3746500" y="4432300"/>
          <p14:tracePt t="72041" x="3746500" y="4438650"/>
          <p14:tracePt t="72056" x="3746500" y="4445000"/>
          <p14:tracePt t="72080" x="3740150" y="4445000"/>
          <p14:tracePt t="72097" x="3733800" y="4445000"/>
          <p14:tracePt t="72104" x="3727450" y="4451350"/>
          <p14:tracePt t="72112" x="3721100" y="4451350"/>
          <p14:tracePt t="72122" x="3708400" y="4451350"/>
          <p14:tracePt t="72139" x="3676650" y="4464050"/>
          <p14:tracePt t="72156" x="3632200" y="4476750"/>
          <p14:tracePt t="72172" x="3587750" y="4495800"/>
          <p14:tracePt t="72189" x="3568700" y="4508500"/>
          <p14:tracePt t="72206" x="3556000" y="4527550"/>
          <p14:tracePt t="72210" x="3549650" y="4527550"/>
          <p14:tracePt t="72224" x="3549650" y="4533900"/>
          <p14:tracePt t="72239" x="3549650" y="4546600"/>
          <p14:tracePt t="72256" x="3556000" y="4559300"/>
          <p14:tracePt t="72273" x="3562350" y="4565650"/>
          <p14:tracePt t="72289" x="3562350" y="4578350"/>
          <p14:tracePt t="72306" x="3562350" y="4584700"/>
          <p14:tracePt t="72323" x="3562350" y="4591050"/>
          <p14:tracePt t="72339" x="3562350" y="4597400"/>
          <p14:tracePt t="73249" x="3568700" y="4597400"/>
          <p14:tracePt t="75858" x="3575050" y="4597400"/>
          <p14:tracePt t="75866" x="3581400" y="4597400"/>
          <p14:tracePt t="75890" x="3587750" y="4597400"/>
          <p14:tracePt t="75906" x="3594100" y="4597400"/>
          <p14:tracePt t="75914" x="3594100" y="4603750"/>
          <p14:tracePt t="76266" x="3600450" y="4603750"/>
          <p14:tracePt t="76275" x="3606800" y="4603750"/>
          <p14:tracePt t="76292" x="3613150" y="4603750"/>
          <p14:tracePt t="76347" x="3619500" y="4603750"/>
          <p14:tracePt t="76619" x="3625850" y="4603750"/>
          <p14:tracePt t="76634" x="3638550" y="4603750"/>
          <p14:tracePt t="76643" x="3644900" y="4603750"/>
          <p14:tracePt t="76650" x="3651250" y="4603750"/>
          <p14:tracePt t="76660" x="3663950" y="4603750"/>
          <p14:tracePt t="76677" x="3683000" y="4610100"/>
          <p14:tracePt t="76694" x="3702050" y="4616450"/>
          <p14:tracePt t="76710" x="3721100" y="4616450"/>
          <p14:tracePt t="76727" x="3727450" y="4616450"/>
          <p14:tracePt t="76744" x="3733800" y="4616450"/>
          <p14:tracePt t="77115" x="3733800" y="4622800"/>
          <p14:tracePt t="77244" x="3740150" y="4622800"/>
          <p14:tracePt t="77251" x="3740150" y="4629150"/>
          <p14:tracePt t="77259" x="3746500" y="4629150"/>
          <p14:tracePt t="77273" x="3759200" y="4635500"/>
          <p14:tracePt t="77290" x="3810000" y="4648200"/>
          <p14:tracePt t="77306" x="3854450" y="4648200"/>
          <p14:tracePt t="77323" x="3898900" y="4654550"/>
          <p14:tracePt t="77340" x="3956050" y="4667250"/>
          <p14:tracePt t="77356" x="4000500" y="4667250"/>
          <p14:tracePt t="77373" x="4057650" y="4673600"/>
          <p14:tracePt t="77389" x="4114800" y="4679950"/>
          <p14:tracePt t="77406" x="4171950" y="4686300"/>
          <p14:tracePt t="77423" x="4216400" y="4692650"/>
          <p14:tracePt t="77440" x="4248150" y="4692650"/>
          <p14:tracePt t="77456" x="4279900" y="4692650"/>
          <p14:tracePt t="77473" x="4298950" y="4692650"/>
          <p14:tracePt t="77490" x="4324350" y="4692650"/>
          <p14:tracePt t="77506" x="4343400" y="4692650"/>
          <p14:tracePt t="77540" x="4356100" y="4692650"/>
          <p14:tracePt t="77556" x="4362450" y="4692650"/>
          <p14:tracePt t="77573" x="4368800" y="4692650"/>
          <p14:tracePt t="77590" x="4375150" y="4692650"/>
          <p14:tracePt t="77606" x="4381500" y="4692650"/>
          <p14:tracePt t="77623" x="4387850" y="4692650"/>
          <p14:tracePt t="77640" x="4400550" y="4692650"/>
          <p14:tracePt t="77656" x="4406900" y="4692650"/>
          <p14:tracePt t="77673" x="4413250" y="4692650"/>
          <p14:tracePt t="77883" x="4419600" y="4692650"/>
          <p14:tracePt t="77914" x="4425950" y="4692650"/>
          <p14:tracePt t="77930" x="4432300" y="4692650"/>
          <p14:tracePt t="77979" x="4432300" y="4699000"/>
          <p14:tracePt t="77996" x="4432300" y="4705350"/>
          <p14:tracePt t="78003" x="4432300" y="4711700"/>
          <p14:tracePt t="78012" x="4432300" y="4718050"/>
          <p14:tracePt t="78025" x="4432300" y="4724400"/>
          <p14:tracePt t="78041" x="4419600" y="4737100"/>
          <p14:tracePt t="78058" x="4400550" y="4756150"/>
          <p14:tracePt t="78075" x="4343400" y="4806950"/>
          <p14:tracePt t="78091" x="4286250" y="4857750"/>
          <p14:tracePt t="78108" x="4235450" y="4895850"/>
          <p14:tracePt t="78125" x="4197350" y="4927600"/>
          <p14:tracePt t="78141" x="4171950" y="4959350"/>
          <p14:tracePt t="78158" x="4152900" y="4991100"/>
          <p14:tracePt t="78175" x="4121150" y="5029200"/>
          <p14:tracePt t="78191" x="4095750" y="5067300"/>
          <p14:tracePt t="78208" x="4076700" y="5092700"/>
          <p14:tracePt t="78225" x="4057650" y="5118100"/>
          <p14:tracePt t="78242" x="4038600" y="5143500"/>
          <p14:tracePt t="78258" x="4032250" y="5156200"/>
          <p14:tracePt t="78261" x="4025900" y="5156200"/>
          <p14:tracePt t="78275" x="4019550" y="5181600"/>
          <p14:tracePt t="78291" x="4013200" y="5194300"/>
          <p14:tracePt t="78308" x="4013200" y="5200650"/>
          <p14:tracePt t="78325" x="4013200" y="5213350"/>
          <p14:tracePt t="78342" x="4013200" y="5219700"/>
          <p14:tracePt t="78375" x="4013200" y="5226050"/>
          <p14:tracePt t="78391" x="4013200" y="5232400"/>
          <p14:tracePt t="78476" x="4013200" y="5238750"/>
          <p14:tracePt t="78619" x="4006850" y="5238750"/>
          <p14:tracePt t="78629" x="3994150" y="5238750"/>
          <p14:tracePt t="78644" x="3981450" y="5245100"/>
          <p14:tracePt t="78651" x="3962400" y="5251450"/>
          <p14:tracePt t="78660" x="3956050" y="5251450"/>
          <p14:tracePt t="78675" x="3930650" y="5257800"/>
          <p14:tracePt t="78692" x="3917950" y="5264150"/>
          <p14:tracePt t="78709" x="3911600" y="5270500"/>
          <p14:tracePt t="78725" x="3905250" y="5270500"/>
          <p14:tracePt t="78812" x="3898900" y="5270500"/>
          <p14:tracePt t="78899" x="3892550" y="5270500"/>
          <p14:tracePt t="79060" x="3892550" y="5264150"/>
          <p14:tracePt t="79123" x="3892550" y="5257800"/>
          <p14:tracePt t="79157" x="3898900" y="5257800"/>
          <p14:tracePt t="79164" x="3898900" y="5251450"/>
          <p14:tracePt t="79180" x="3905250" y="5251450"/>
          <p14:tracePt t="79204" x="3911600" y="5245100"/>
          <p14:tracePt t="79212" x="3917950" y="5238750"/>
          <p14:tracePt t="79221" x="3924300" y="5238750"/>
          <p14:tracePt t="79236" x="3930650" y="5238750"/>
          <p14:tracePt t="79251" x="3937000" y="5226050"/>
          <p14:tracePt t="79268" x="3943350" y="5219700"/>
          <p14:tracePt t="79285" x="3956050" y="5213350"/>
          <p14:tracePt t="79302" x="3956050" y="5207000"/>
          <p14:tracePt t="79412" x="3956050" y="5200650"/>
          <p14:tracePt t="79908" x="3956050" y="5194300"/>
          <p14:tracePt t="79964" x="3956050" y="5187950"/>
          <p14:tracePt t="79972" x="3949700" y="5187950"/>
          <p14:tracePt t="79983" x="3943350" y="5187950"/>
          <p14:tracePt t="80000" x="3930650" y="5181600"/>
          <p14:tracePt t="80016" x="3924300" y="5181600"/>
          <p14:tracePt t="80033" x="3917950" y="5181600"/>
          <p14:tracePt t="80050" x="3905250" y="5181600"/>
          <p14:tracePt t="80067" x="3854450" y="5181600"/>
          <p14:tracePt t="80083" x="3835400" y="5181600"/>
          <p14:tracePt t="80100" x="3784600" y="5194300"/>
          <p14:tracePt t="80116" x="3759200" y="5200650"/>
          <p14:tracePt t="80212" x="3765550" y="5207000"/>
          <p14:tracePt t="80228" x="3771900" y="5207000"/>
          <p14:tracePt t="80237" x="3778250" y="5207000"/>
          <p14:tracePt t="80244" x="3784600" y="5213350"/>
          <p14:tracePt t="80253" x="3790950" y="5213350"/>
          <p14:tracePt t="80267" x="3803650" y="5213350"/>
          <p14:tracePt t="80283" x="3822700" y="5213350"/>
          <p14:tracePt t="80300" x="3835400" y="5219700"/>
          <p14:tracePt t="80316" x="3854450" y="5226050"/>
          <p14:tracePt t="80333" x="3867150" y="5226050"/>
          <p14:tracePt t="80350" x="3898900" y="5232400"/>
          <p14:tracePt t="80367" x="3937000" y="5238750"/>
          <p14:tracePt t="80383" x="3987800" y="5238750"/>
          <p14:tracePt t="80400" x="4032250" y="5238750"/>
          <p14:tracePt t="80416" x="4076700" y="5238750"/>
          <p14:tracePt t="80433" x="4108450" y="5238750"/>
          <p14:tracePt t="80450" x="4127500" y="5238750"/>
          <p14:tracePt t="80468" x="4146550" y="5238750"/>
          <p14:tracePt t="80483" x="4159250" y="5238750"/>
          <p14:tracePt t="80500" x="4171950" y="5238750"/>
          <p14:tracePt t="80517" x="4171950" y="5232400"/>
          <p14:tracePt t="80550" x="4178300" y="5226050"/>
          <p14:tracePt t="80567" x="4184650" y="5226050"/>
          <p14:tracePt t="80583" x="4191000" y="5219700"/>
          <p14:tracePt t="80600" x="4203700" y="5213350"/>
          <p14:tracePt t="80617" x="4216400" y="5207000"/>
          <p14:tracePt t="80633" x="4229100" y="5207000"/>
          <p14:tracePt t="80650" x="4254500" y="5200650"/>
          <p14:tracePt t="80667" x="4292600" y="5194300"/>
          <p14:tracePt t="80683" x="4305300" y="5187950"/>
          <p14:tracePt t="80700" x="4318000" y="5181600"/>
          <p14:tracePt t="80717" x="4330700" y="5181600"/>
          <p14:tracePt t="80734" x="4337050" y="5181600"/>
          <p14:tracePt t="80750" x="4343400" y="5181600"/>
          <p14:tracePt t="80767" x="4356100" y="5181600"/>
          <p14:tracePt t="80784" x="4362450" y="5175250"/>
          <p14:tracePt t="80812" x="4368800" y="5175250"/>
          <p14:tracePt t="80821" x="4368800" y="5168900"/>
          <p14:tracePt t="81253" x="4375150" y="5168900"/>
          <p14:tracePt t="81301" x="4381500" y="5168900"/>
          <p14:tracePt t="81333" x="4387850" y="5168900"/>
          <p14:tracePt t="81341" x="4394200" y="5168900"/>
          <p14:tracePt t="81357" x="4406900" y="5168900"/>
          <p14:tracePt t="81366" x="4413250" y="5168900"/>
          <p14:tracePt t="81378" x="4419600" y="5168900"/>
          <p14:tracePt t="81395" x="4432300" y="5168900"/>
          <p14:tracePt t="81411" x="4451350" y="5168900"/>
          <p14:tracePt t="81428" x="4464050" y="5175250"/>
          <p14:tracePt t="81445" x="4476750" y="5175250"/>
          <p14:tracePt t="81461" x="4483100" y="5175250"/>
          <p14:tracePt t="81478" x="4495800" y="5175250"/>
          <p14:tracePt t="81494" x="4508500" y="5175250"/>
          <p14:tracePt t="81511" x="4514850" y="5175250"/>
          <p14:tracePt t="81528" x="4533900" y="5175250"/>
          <p14:tracePt t="81544" x="4546600" y="5175250"/>
          <p14:tracePt t="81561" x="4559300" y="5175250"/>
          <p14:tracePt t="81578" x="4572000" y="5175250"/>
          <p14:tracePt t="81595" x="4584700" y="5175250"/>
          <p14:tracePt t="81611" x="4597400" y="5175250"/>
          <p14:tracePt t="81628" x="4610100" y="5175250"/>
          <p14:tracePt t="81645" x="4622800" y="5168900"/>
          <p14:tracePt t="81661" x="4648200" y="5156200"/>
          <p14:tracePt t="81678" x="4667250" y="5149850"/>
          <p14:tracePt t="81695" x="4679950" y="5137150"/>
          <p14:tracePt t="81712" x="4692650" y="5124450"/>
          <p14:tracePt t="81728" x="4705350" y="5105400"/>
          <p14:tracePt t="81745" x="4705350" y="5086350"/>
          <p14:tracePt t="81762" x="4705350" y="5067300"/>
          <p14:tracePt t="81778" x="4705350" y="5054600"/>
          <p14:tracePt t="81795" x="4705350" y="5041900"/>
          <p14:tracePt t="81799" x="4705350" y="5029200"/>
          <p14:tracePt t="81812" x="4705350" y="5022850"/>
          <p14:tracePt t="81828" x="4692650" y="5010150"/>
          <p14:tracePt t="81845" x="4692650" y="5003800"/>
          <p14:tracePt t="81862" x="4692650" y="4991100"/>
          <p14:tracePt t="81878" x="4692650" y="4978400"/>
          <p14:tracePt t="81895" x="4692650" y="4965700"/>
          <p14:tracePt t="81912" x="4692650" y="4946650"/>
          <p14:tracePt t="81928" x="4686300" y="4921250"/>
          <p14:tracePt t="81945" x="4673600" y="4908550"/>
          <p14:tracePt t="81962" x="4660900" y="4889500"/>
          <p14:tracePt t="81978" x="4629150" y="4876800"/>
          <p14:tracePt t="81995" x="4597400" y="4857750"/>
          <p14:tracePt t="82012" x="4565650" y="4845050"/>
          <p14:tracePt t="82029" x="4533900" y="4838700"/>
          <p14:tracePt t="82045" x="4521200" y="4838700"/>
          <p14:tracePt t="82062" x="4502150" y="4838700"/>
          <p14:tracePt t="82078" x="4483100" y="4838700"/>
          <p14:tracePt t="82095" x="4451350" y="4838700"/>
          <p14:tracePt t="82112" x="4425950" y="4838700"/>
          <p14:tracePt t="82128" x="4387850" y="4838700"/>
          <p14:tracePt t="82145" x="4343400" y="4845050"/>
          <p14:tracePt t="82162" x="4318000" y="4851400"/>
          <p14:tracePt t="82179" x="4286250" y="4864100"/>
          <p14:tracePt t="82195" x="4273550" y="4864100"/>
          <p14:tracePt t="82212" x="4267200" y="4870450"/>
          <p14:tracePt t="82229" x="4248150" y="4883150"/>
          <p14:tracePt t="82245" x="4248150" y="4889500"/>
          <p14:tracePt t="82262" x="4241800" y="4902200"/>
          <p14:tracePt t="82279" x="4235450" y="4908550"/>
          <p14:tracePt t="82295" x="4235450" y="4914900"/>
          <p14:tracePt t="82312" x="4235450" y="4927600"/>
          <p14:tracePt t="82329" x="4235450" y="4933950"/>
          <p14:tracePt t="82345" x="4235450" y="4940300"/>
          <p14:tracePt t="82362" x="4235450" y="4946650"/>
          <p14:tracePt t="82379" x="4235450" y="4965700"/>
          <p14:tracePt t="82396" x="4241800" y="4978400"/>
          <p14:tracePt t="82412" x="4254500" y="5010150"/>
          <p14:tracePt t="82429" x="4273550" y="5029200"/>
          <p14:tracePt t="82445" x="4279900" y="5041900"/>
          <p14:tracePt t="82462" x="4286250" y="5048250"/>
          <p14:tracePt t="82479" x="4292600" y="5060950"/>
          <p14:tracePt t="82495" x="4298950" y="5067300"/>
          <p14:tracePt t="82512" x="4311650" y="5073650"/>
          <p14:tracePt t="82529" x="4318000" y="5080000"/>
          <p14:tracePt t="82546" x="4324350" y="5086350"/>
          <p14:tracePt t="82562" x="4337050" y="5092700"/>
          <p14:tracePt t="82579" x="4343400" y="5092700"/>
          <p14:tracePt t="82597" x="4356100" y="5099050"/>
          <p14:tracePt t="82612" x="4368800" y="5105400"/>
          <p14:tracePt t="82629" x="4375150" y="5105400"/>
          <p14:tracePt t="82646" x="4394200" y="5111750"/>
          <p14:tracePt t="82662" x="4400550" y="5118100"/>
          <p14:tracePt t="82679" x="4419600" y="5124450"/>
          <p14:tracePt t="82696" x="4432300" y="5130800"/>
          <p14:tracePt t="82712" x="4457700" y="5130800"/>
          <p14:tracePt t="82729" x="4470400" y="5130800"/>
          <p14:tracePt t="82746" x="4483100" y="5137150"/>
          <p14:tracePt t="82762" x="4502150" y="5137150"/>
          <p14:tracePt t="82779" x="4514850" y="5137150"/>
          <p14:tracePt t="82797" x="4527550" y="5137150"/>
          <p14:tracePt t="82812" x="4533900" y="5137150"/>
          <p14:tracePt t="82846" x="4546600" y="5137150"/>
          <p14:tracePt t="82862" x="4552950" y="5137150"/>
          <p14:tracePt t="82879" x="4565650" y="5137150"/>
          <p14:tracePt t="82896" x="4572000" y="5137150"/>
          <p14:tracePt t="82912" x="4578350" y="5137150"/>
          <p14:tracePt t="82946" x="4591050" y="5137150"/>
          <p14:tracePt t="82963" x="4597400" y="5137150"/>
          <p14:tracePt t="82997" x="4603750" y="5130800"/>
          <p14:tracePt t="83013" x="4610100" y="5130800"/>
          <p14:tracePt t="83029" x="4610100" y="5124450"/>
          <p14:tracePt t="83046" x="4616450" y="5124450"/>
          <p14:tracePt t="83063" x="4622800" y="5118100"/>
          <p14:tracePt t="83079" x="4629150" y="5111750"/>
          <p14:tracePt t="83096" x="4629150" y="5105400"/>
          <p14:tracePt t="83113" x="4635500" y="5092700"/>
          <p14:tracePt t="83129" x="4641850" y="5092700"/>
          <p14:tracePt t="83163" x="4641850" y="5086350"/>
          <p14:tracePt t="83302" x="4641850" y="5092700"/>
          <p14:tracePt t="83313" x="4641850" y="5099050"/>
          <p14:tracePt t="83318" x="4641850" y="5105400"/>
          <p14:tracePt t="83335" x="4635500" y="5111750"/>
          <p14:tracePt t="83346" x="4629150" y="5118100"/>
          <p14:tracePt t="83363" x="4616450" y="5143500"/>
          <p14:tracePt t="83380" x="4591050" y="5168900"/>
          <p14:tracePt t="83396" x="4565650" y="5187950"/>
          <p14:tracePt t="83413" x="4521200" y="5213350"/>
          <p14:tracePt t="83430" x="4502150" y="5219700"/>
          <p14:tracePt t="83446" x="4489450" y="5226050"/>
          <p14:tracePt t="83463" x="4470400" y="5238750"/>
          <p14:tracePt t="83480" x="4451350" y="5245100"/>
          <p14:tracePt t="83496" x="4432300" y="5257800"/>
          <p14:tracePt t="83513" x="4406900" y="5270500"/>
          <p14:tracePt t="83530" x="4387850" y="5276850"/>
          <p14:tracePt t="83547" x="4375150" y="5283200"/>
          <p14:tracePt t="83563" x="4362450" y="5283200"/>
          <p14:tracePt t="83630" x="4356100" y="5283200"/>
          <p14:tracePt t="83646" x="4349750" y="5283200"/>
          <p14:tracePt t="83662" x="4337050" y="5283200"/>
          <p14:tracePt t="83678" x="4330700" y="5283200"/>
          <p14:tracePt t="83686" x="4324350" y="5283200"/>
          <p14:tracePt t="83702" x="4311650" y="5283200"/>
          <p14:tracePt t="83713" x="4298950" y="5283200"/>
          <p14:tracePt t="83730" x="4279900" y="5283200"/>
          <p14:tracePt t="83747" x="4248150" y="5283200"/>
          <p14:tracePt t="83763" x="4216400" y="5283200"/>
          <p14:tracePt t="83780" x="4178300" y="5289550"/>
          <p14:tracePt t="83797" x="4152900" y="5295900"/>
          <p14:tracePt t="83813" x="4133850" y="5302250"/>
          <p14:tracePt t="83846" x="4127500" y="5302250"/>
          <p14:tracePt t="83862" x="4121150" y="5302250"/>
          <p14:tracePt t="83886" x="4114800" y="5302250"/>
          <p14:tracePt t="83894" x="4108450" y="5302250"/>
          <p14:tracePt t="83910" x="4102100" y="5302250"/>
          <p14:tracePt t="83926" x="4095750" y="5302250"/>
          <p14:tracePt t="83935" x="4089400" y="5302250"/>
          <p14:tracePt t="83951" x="4083050" y="5302250"/>
          <p14:tracePt t="83966" x="4076700" y="5302250"/>
          <p14:tracePt t="83981" x="4064000" y="5295900"/>
          <p14:tracePt t="83997" x="4057650" y="5295900"/>
          <p14:tracePt t="84014" x="4019550" y="5295900"/>
          <p14:tracePt t="84030" x="3987800" y="5295900"/>
          <p14:tracePt t="84047" x="3956050" y="5289550"/>
          <p14:tracePt t="84063" x="3905250" y="5283200"/>
          <p14:tracePt t="84080" x="3854450" y="5276850"/>
          <p14:tracePt t="84097" x="3829050" y="5276850"/>
          <p14:tracePt t="84114" x="3810000" y="5270500"/>
          <p14:tracePt t="84130" x="3797300" y="5270500"/>
          <p14:tracePt t="84147" x="3784600" y="5264150"/>
          <p14:tracePt t="84164" x="3778250" y="5264150"/>
          <p14:tracePt t="84423" x="3790950" y="5264150"/>
          <p14:tracePt t="84430" x="3803650" y="5264150"/>
          <p14:tracePt t="84438" x="3816350" y="5264150"/>
          <p14:tracePt t="84447" x="3835400" y="5264150"/>
          <p14:tracePt t="84464" x="3854450" y="5264150"/>
          <p14:tracePt t="84481" x="3879850" y="5264150"/>
          <p14:tracePt t="84497" x="3898900" y="5264150"/>
          <p14:tracePt t="84514" x="3930650" y="5257800"/>
          <p14:tracePt t="84531" x="3937000" y="5257800"/>
          <p14:tracePt t="84583" x="3937000" y="5251450"/>
          <p14:tracePt t="84622" x="3937000" y="5245100"/>
          <p14:tracePt t="84639" x="3937000" y="5238750"/>
          <p14:tracePt t="84694" x="3937000" y="5232400"/>
          <p14:tracePt t="84719" x="3937000" y="5226050"/>
          <p14:tracePt t="84742" x="3943350" y="5219700"/>
          <p14:tracePt t="84768" x="3943350" y="5213350"/>
          <p14:tracePt t="84790" x="3943350" y="5207000"/>
          <p14:tracePt t="84838" x="3943350" y="5200650"/>
          <p14:tracePt t="84864" x="3943350" y="5194300"/>
          <p14:tracePt t="84870" x="3949700" y="5194300"/>
          <p14:tracePt t="85055" x="3956050" y="5194300"/>
          <p14:tracePt t="85062" x="3962400" y="5194300"/>
          <p14:tracePt t="85086" x="3975100" y="5187950"/>
          <p14:tracePt t="85094" x="3994150" y="5168900"/>
          <p14:tracePt t="85102" x="4019550" y="5149850"/>
          <p14:tracePt t="85113" x="4057650" y="5118100"/>
          <p14:tracePt t="85129" x="4108450" y="5067300"/>
          <p14:tracePt t="85146" x="4133850" y="5022850"/>
          <p14:tracePt t="85162" x="4140200" y="4991100"/>
          <p14:tracePt t="85179" x="4146550" y="4965700"/>
          <p14:tracePt t="85196" x="4146550" y="4953000"/>
          <p14:tracePt t="85212" x="4146550" y="4940300"/>
          <p14:tracePt t="85230" x="4152900" y="4914900"/>
          <p14:tracePt t="85246" x="4152900" y="4908550"/>
          <p14:tracePt t="85262" x="4159250" y="4889500"/>
          <p14:tracePt t="85279" x="4171950" y="4864100"/>
          <p14:tracePt t="85296" x="4191000" y="4826000"/>
          <p14:tracePt t="85313" x="4210050" y="4781550"/>
          <p14:tracePt t="85329" x="4222750" y="4730750"/>
          <p14:tracePt t="85346" x="4229100" y="4711700"/>
          <p14:tracePt t="85379" x="4229100" y="4705350"/>
          <p14:tracePt t="85406" x="4222750" y="4705350"/>
          <p14:tracePt t="85417" x="4216400" y="4705350"/>
          <p14:tracePt t="85430" x="4203700" y="4705350"/>
          <p14:tracePt t="85446" x="4191000" y="4718050"/>
          <p14:tracePt t="85463" x="4178300" y="4724400"/>
          <p14:tracePt t="85479" x="4165600" y="4743450"/>
          <p14:tracePt t="85496" x="4146550" y="4768850"/>
          <p14:tracePt t="85513" x="4127500" y="4813300"/>
          <p14:tracePt t="85529" x="4089400" y="4876800"/>
          <p14:tracePt t="85546" x="4057650" y="4940300"/>
          <p14:tracePt t="85563" x="4025900" y="4991100"/>
          <p14:tracePt t="85579" x="4013200" y="5029200"/>
          <p14:tracePt t="85596" x="4006850" y="5041900"/>
          <p14:tracePt t="85613" x="4000500" y="5048250"/>
          <p14:tracePt t="85630" x="4000500" y="5060950"/>
          <p14:tracePt t="85646" x="4000500" y="5067300"/>
          <p14:tracePt t="85663" x="3994150" y="5080000"/>
          <p14:tracePt t="85679" x="3981450" y="5092700"/>
          <p14:tracePt t="85696" x="3981450" y="5105400"/>
          <p14:tracePt t="85713" x="3968750" y="5118100"/>
          <p14:tracePt t="85730" x="3962400" y="5124450"/>
          <p14:tracePt t="85746" x="3949700" y="5130800"/>
          <p14:tracePt t="85763" x="3949700" y="5143500"/>
          <p14:tracePt t="85780" x="3943350" y="5156200"/>
          <p14:tracePt t="85796" x="3943350" y="5162550"/>
          <p14:tracePt t="86015" x="3949700" y="5162550"/>
          <p14:tracePt t="86023" x="3956050" y="5162550"/>
          <p14:tracePt t="86031" x="3962400" y="5162550"/>
          <p14:tracePt t="86039" x="3981450" y="5162550"/>
          <p14:tracePt t="86056" x="4044950" y="5162550"/>
          <p14:tracePt t="86073" x="4140200" y="5162550"/>
          <p14:tracePt t="86089" x="4241800" y="5156200"/>
          <p14:tracePt t="86106" x="4292600" y="5149850"/>
          <p14:tracePt t="86123" x="4337050" y="5130800"/>
          <p14:tracePt t="86139" x="4362450" y="5118100"/>
          <p14:tracePt t="86156" x="4362450" y="5111750"/>
          <p14:tracePt t="86198" x="4368800" y="5111750"/>
          <p14:tracePt t="86215" x="4375150" y="5105400"/>
          <p14:tracePt t="86223" x="4381500" y="5105400"/>
          <p14:tracePt t="86239" x="4387850" y="5099050"/>
          <p14:tracePt t="86256" x="4394200" y="5099050"/>
          <p14:tracePt t="86273" x="4406900" y="5099050"/>
          <p14:tracePt t="86289" x="4419600" y="5099050"/>
          <p14:tracePt t="86306" x="4432300" y="5099050"/>
          <p14:tracePt t="86323" x="4445000" y="5099050"/>
          <p14:tracePt t="87279" x="4445000" y="5105400"/>
          <p14:tracePt t="87287" x="4445000" y="5111750"/>
          <p14:tracePt t="87297" x="4451350" y="5118100"/>
          <p14:tracePt t="87314" x="4451350" y="5124450"/>
          <p14:tracePt t="87331" x="4451350" y="5130800"/>
          <p14:tracePt t="87392" x="4457700" y="5130800"/>
          <p14:tracePt t="87544" x="4457700" y="5137150"/>
          <p14:tracePt t="87553" x="4457700" y="5143500"/>
          <p14:tracePt t="87568" x="4457700" y="5149850"/>
          <p14:tracePt t="87576" x="4457700" y="5162550"/>
          <p14:tracePt t="87587" x="4457700" y="5175250"/>
          <p14:tracePt t="87603" x="4470400" y="5207000"/>
          <p14:tracePt t="87620" x="4476750" y="5219700"/>
          <p14:tracePt t="87637" x="4476750" y="5226050"/>
          <p14:tracePt t="87653" x="4483100" y="5226050"/>
          <p14:tracePt t="87832" x="4483100" y="5219700"/>
          <p14:tracePt t="88705" x="4483100" y="5213350"/>
          <p14:tracePt t="88713" x="4470400" y="5207000"/>
          <p14:tracePt t="88720" x="4451350" y="5200650"/>
          <p14:tracePt t="88729" x="4425950" y="5187950"/>
          <p14:tracePt t="88746" x="4362450" y="5156200"/>
          <p14:tracePt t="88763" x="4267200" y="5099050"/>
          <p14:tracePt t="88779" x="4203700" y="5041900"/>
          <p14:tracePt t="88796" x="4146550" y="4965700"/>
          <p14:tracePt t="88813" x="4114800" y="4889500"/>
          <p14:tracePt t="88829" x="4083050" y="4832350"/>
          <p14:tracePt t="88846" x="4064000" y="4787900"/>
          <p14:tracePt t="88850" x="4051300" y="4768850"/>
          <p14:tracePt t="88863" x="4032250" y="4743450"/>
          <p14:tracePt t="88879" x="4025900" y="4718050"/>
          <p14:tracePt t="88913" x="4019550" y="4718050"/>
          <p14:tracePt t="88944" x="4019550" y="4711700"/>
          <p14:tracePt t="89025" x="4013200" y="4711700"/>
          <p14:tracePt t="89033" x="4006850" y="4711700"/>
          <p14:tracePt t="89040" x="4000500" y="4711700"/>
          <p14:tracePt t="89048" x="3994150" y="4711700"/>
          <p14:tracePt t="89063" x="3981450" y="4711700"/>
          <p14:tracePt t="89079" x="3968750" y="4711700"/>
          <p14:tracePt t="89096" x="3962400" y="4705350"/>
          <p14:tracePt t="89113" x="3956050" y="4705350"/>
          <p14:tracePt t="89129" x="3949700" y="4705350"/>
          <p14:tracePt t="89163" x="3943350" y="4705350"/>
          <p14:tracePt t="89180" x="3930650" y="4705350"/>
          <p14:tracePt t="89196" x="3917950" y="4705350"/>
          <p14:tracePt t="89213" x="3911600" y="4705350"/>
          <p14:tracePt t="89230" x="3905250" y="4711700"/>
          <p14:tracePt t="89776" x="3911600" y="4711700"/>
          <p14:tracePt t="90379" x="3917950" y="4711700"/>
          <p14:tracePt t="90393" x="3924300" y="4711700"/>
          <p14:tracePt t="90401" x="3924300" y="4718050"/>
          <p14:tracePt t="90409" x="3930650" y="4724400"/>
          <p14:tracePt t="90433" x="3930650" y="4730750"/>
          <p14:tracePt t="90441" x="3930650" y="4737100"/>
          <p14:tracePt t="90457" x="3930650" y="4743450"/>
          <p14:tracePt t="94004" x="3930650" y="4749800"/>
          <p14:tracePt t="94050" x="3930650" y="4756150"/>
          <p14:tracePt t="94170" x="3930650" y="4762500"/>
          <p14:tracePt t="94178" x="3930650" y="4768850"/>
          <p14:tracePt t="94194" x="3930650" y="4775200"/>
          <p14:tracePt t="94202" x="3930650" y="4781550"/>
          <p14:tracePt t="94213" x="3930650" y="4787900"/>
          <p14:tracePt t="94229" x="3930650" y="4800600"/>
          <p14:tracePt t="94246" x="3930650" y="4806950"/>
          <p14:tracePt t="94263" x="3930650" y="4813300"/>
          <p14:tracePt t="94279" x="3930650" y="4819650"/>
          <p14:tracePt t="94313" x="3943350" y="4832350"/>
          <p14:tracePt t="94330" x="3943350" y="4845050"/>
          <p14:tracePt t="94346" x="3962400" y="4857750"/>
          <p14:tracePt t="94363" x="3968750" y="4870450"/>
          <p14:tracePt t="94379" x="3975100" y="4870450"/>
          <p14:tracePt t="94396" x="3975100" y="4876800"/>
          <p14:tracePt t="94475" x="3981450" y="4883150"/>
          <p14:tracePt t="94499" x="3987800" y="4883150"/>
          <p14:tracePt t="94507" x="3994150" y="4895850"/>
          <p14:tracePt t="94515" x="4000500" y="4902200"/>
          <p14:tracePt t="94530" x="4006850" y="4908550"/>
          <p14:tracePt t="94546" x="4038600" y="4933950"/>
          <p14:tracePt t="94563" x="4064000" y="4953000"/>
          <p14:tracePt t="94580" x="4095750" y="4972050"/>
          <p14:tracePt t="94596" x="4121150" y="4991100"/>
          <p14:tracePt t="94613" x="4140200" y="5003800"/>
          <p14:tracePt t="94630" x="4159250" y="5022850"/>
          <p14:tracePt t="94646" x="4178300" y="5035550"/>
          <p14:tracePt t="94663" x="4197350" y="5054600"/>
          <p14:tracePt t="94680" x="4197350" y="5067300"/>
          <p14:tracePt t="94696" x="4197350" y="5080000"/>
          <p14:tracePt t="94714" x="4197350" y="5086350"/>
          <p14:tracePt t="94730" x="4191000" y="5086350"/>
          <p14:tracePt t="94746" x="4165600" y="5099050"/>
          <p14:tracePt t="94763" x="4133850" y="5111750"/>
          <p14:tracePt t="94780" x="4108450" y="5124450"/>
          <p14:tracePt t="94797" x="4089400" y="5130800"/>
          <p14:tracePt t="94813" x="4083050" y="5137150"/>
          <p14:tracePt t="94830" x="4076700" y="5149850"/>
          <p14:tracePt t="94846" x="4070350" y="5162550"/>
          <p14:tracePt t="94863" x="4064000" y="5168900"/>
          <p14:tracePt t="94899" x="4064000" y="5175250"/>
          <p14:tracePt t="94915" x="4057650" y="5181600"/>
          <p14:tracePt t="94930" x="4051300" y="5181600"/>
          <p14:tracePt t="94946" x="4032250" y="5187950"/>
          <p14:tracePt t="94963" x="4025900" y="5194300"/>
          <p14:tracePt t="94980" x="4013200" y="5200650"/>
          <p14:tracePt t="94997" x="4000500" y="5200650"/>
          <p14:tracePt t="95013" x="3994150" y="5207000"/>
          <p14:tracePt t="95030" x="3987800" y="5213350"/>
          <p14:tracePt t="95063" x="3981450" y="5213350"/>
          <p14:tracePt t="96004" x="3975100" y="5213350"/>
          <p14:tracePt t="96084" x="3968750" y="5213350"/>
          <p14:tracePt t="96107" x="3962400" y="5213350"/>
          <p14:tracePt t="96116" x="3956050" y="5213350"/>
          <p14:tracePt t="96133" x="3949700" y="5219700"/>
          <p14:tracePt t="98853" x="3943350" y="5219700"/>
          <p14:tracePt t="103480" x="3943350" y="5226050"/>
          <p14:tracePt t="105072" x="3962400" y="5245100"/>
          <p14:tracePt t="105079" x="3975100" y="5251450"/>
          <p14:tracePt t="105087" x="3987800" y="5264150"/>
          <p14:tracePt t="105096" x="4006850" y="5270500"/>
          <p14:tracePt t="105113" x="4038600" y="5295900"/>
          <p14:tracePt t="105129" x="4070350" y="5314950"/>
          <p14:tracePt t="105146" x="4108450" y="5334000"/>
          <p14:tracePt t="105163" x="4146550" y="5359400"/>
          <p14:tracePt t="105179" x="4184650" y="5378450"/>
          <p14:tracePt t="105196" x="4229100" y="5397500"/>
          <p14:tracePt t="105213" x="4267200" y="5416550"/>
          <p14:tracePt t="105229" x="4318000" y="5429250"/>
          <p14:tracePt t="105247" x="4394200" y="5461000"/>
          <p14:tracePt t="105263" x="4445000" y="5480050"/>
          <p14:tracePt t="105279" x="4508500" y="5505450"/>
          <p14:tracePt t="105296" x="4578350" y="5524500"/>
          <p14:tracePt t="105313" x="4648200" y="5556250"/>
          <p14:tracePt t="105329" x="4692650" y="5575300"/>
          <p14:tracePt t="105346" x="4711700" y="5581650"/>
          <p14:tracePt t="105363" x="4730750" y="5588000"/>
          <p14:tracePt t="105380" x="4749800" y="5600700"/>
          <p14:tracePt t="105396" x="4768850" y="5607050"/>
          <p14:tracePt t="105413" x="4800600" y="5619750"/>
          <p14:tracePt t="105430" x="4838700" y="5626100"/>
          <p14:tracePt t="105434" x="4857750" y="5632450"/>
          <p14:tracePt t="105447" x="4914900" y="5638800"/>
          <p14:tracePt t="105463" x="4978400" y="5664200"/>
          <p14:tracePt t="105479" x="5048250" y="5676900"/>
          <p14:tracePt t="105496" x="5105400" y="5689600"/>
          <p14:tracePt t="105513" x="5143500" y="5702300"/>
          <p14:tracePt t="105529" x="5181600" y="5708650"/>
          <p14:tracePt t="105546" x="5207000" y="5708650"/>
          <p14:tracePt t="105563" x="5251450" y="5715000"/>
          <p14:tracePt t="105579" x="5289550" y="5727700"/>
          <p14:tracePt t="105596" x="5327650" y="5727700"/>
          <p14:tracePt t="105613" x="5340350" y="5734050"/>
          <p14:tracePt t="105630" x="5346700" y="5734050"/>
          <p14:tracePt t="105646" x="5353050" y="5734050"/>
          <p14:tracePt t="105736" x="5359400" y="5734050"/>
          <p14:tracePt t="105753" x="5365750" y="5734050"/>
          <p14:tracePt t="105775" x="5372100" y="5740400"/>
          <p14:tracePt t="105783" x="5378450" y="5740400"/>
          <p14:tracePt t="105800" x="5384800" y="5740400"/>
          <p14:tracePt t="105807" x="5391150" y="5746750"/>
          <p14:tracePt t="105816" x="5397500" y="5746750"/>
          <p14:tracePt t="105830" x="5410200" y="5746750"/>
          <p14:tracePt t="105847" x="5441950" y="5746750"/>
          <p14:tracePt t="105863" x="5448300" y="5746750"/>
          <p14:tracePt t="105880" x="5454650" y="5746750"/>
          <p14:tracePt t="105976" x="5461000" y="5746750"/>
          <p14:tracePt t="105984" x="5467350" y="5746750"/>
          <p14:tracePt t="106002" x="5473700" y="5746750"/>
          <p14:tracePt t="106014" x="5480050" y="5746750"/>
          <p14:tracePt t="106031" x="5486400" y="5746750"/>
          <p14:tracePt t="106047" x="5499100" y="5746750"/>
          <p14:tracePt t="106064" x="5524500" y="5746750"/>
          <p14:tracePt t="106080" x="5549900" y="5746750"/>
          <p14:tracePt t="106097" x="5568950" y="5746750"/>
          <p14:tracePt t="106114" x="5607050" y="5746750"/>
          <p14:tracePt t="106130" x="5632450" y="5746750"/>
          <p14:tracePt t="106147" x="5664200" y="5746750"/>
          <p14:tracePt t="106163" x="5702300" y="5746750"/>
          <p14:tracePt t="106180" x="5746750" y="5746750"/>
          <p14:tracePt t="106197" x="5803900" y="5746750"/>
          <p14:tracePt t="106213" x="5899150" y="5740400"/>
          <p14:tracePt t="106230" x="6051550" y="5740400"/>
          <p14:tracePt t="106247" x="6356350" y="5734050"/>
          <p14:tracePt t="106264" x="6546850" y="5727700"/>
          <p14:tracePt t="106280" x="6724650" y="5715000"/>
          <p14:tracePt t="106297" x="6896100" y="5702300"/>
          <p14:tracePt t="106314" x="7080250" y="5664200"/>
          <p14:tracePt t="106330" x="7245350" y="5638800"/>
          <p14:tracePt t="106347" x="7397750" y="5619750"/>
          <p14:tracePt t="106364" x="7531100" y="5600700"/>
          <p14:tracePt t="106380" x="7626350" y="5581650"/>
          <p14:tracePt t="106397" x="7689850" y="5562600"/>
          <p14:tracePt t="106414" x="7734300" y="5543550"/>
          <p14:tracePt t="106431" x="7759700" y="5524500"/>
          <p14:tracePt t="106448" x="7778750" y="5518150"/>
          <p14:tracePt t="106464" x="7778750" y="5511800"/>
          <p14:tracePt t="106488" x="7785100" y="5505450"/>
          <p14:tracePt t="106521" x="7791450" y="5505450"/>
          <p14:tracePt t="106665" x="7785100" y="5505450"/>
          <p14:tracePt t="106689" x="7778750" y="5505450"/>
          <p14:tracePt t="106712" x="7772400" y="5505450"/>
          <p14:tracePt t="106721" x="7766050" y="5505450"/>
          <p14:tracePt t="106768" x="7759700" y="5505450"/>
          <p14:tracePt t="106785" x="7753350" y="5505450"/>
          <p14:tracePt t="106801" x="7740650" y="5505450"/>
          <p14:tracePt t="106809" x="7727950" y="5511800"/>
          <p14:tracePt t="106820" x="7715250" y="5518150"/>
          <p14:tracePt t="106836" x="7626350" y="5537200"/>
          <p14:tracePt t="106853" x="7473950" y="5600700"/>
          <p14:tracePt t="106869" x="7245350" y="5683250"/>
          <p14:tracePt t="106886" x="7035800" y="5753100"/>
          <p14:tracePt t="106904" x="6718300" y="5854700"/>
          <p14:tracePt t="106919" x="6521450" y="5918200"/>
          <p14:tracePt t="106936" x="6305550" y="5981700"/>
          <p14:tracePt t="106953" x="6108700" y="6045200"/>
          <p14:tracePt t="106969" x="5937250" y="6096000"/>
          <p14:tracePt t="106986" x="5791200" y="6146800"/>
          <p14:tracePt t="107003" x="5638800" y="6178550"/>
          <p14:tracePt t="107020" x="5480050" y="6197600"/>
          <p14:tracePt t="107036" x="5321300" y="6223000"/>
          <p14:tracePt t="107053" x="5187950" y="6254750"/>
          <p14:tracePt t="107070" x="5067300" y="6273800"/>
          <p14:tracePt t="107086" x="4940300" y="6280150"/>
          <p14:tracePt t="107103" x="4781550" y="6280150"/>
          <p14:tracePt t="107119" x="4578350" y="6280150"/>
          <p14:tracePt t="107136" x="4445000" y="6280150"/>
          <p14:tracePt t="107153" x="4305300" y="6261100"/>
          <p14:tracePt t="107170" x="4184650" y="6254750"/>
          <p14:tracePt t="107186" x="4076700" y="6242050"/>
          <p14:tracePt t="107203" x="3975100" y="6229350"/>
          <p14:tracePt t="107220" x="3835400" y="6210300"/>
          <p14:tracePt t="107237" x="3663950" y="6197600"/>
          <p14:tracePt t="107253" x="3498850" y="6178550"/>
          <p14:tracePt t="107270" x="3359150" y="6165850"/>
          <p14:tracePt t="107287" x="3238500" y="6146800"/>
          <p14:tracePt t="107303" x="3124200" y="6121400"/>
          <p14:tracePt t="107320" x="2940050" y="6076950"/>
          <p14:tracePt t="107337" x="2819400" y="6051550"/>
          <p14:tracePt t="107353" x="2768600" y="6038850"/>
          <p14:tracePt t="107370" x="2749550" y="6032500"/>
          <p14:tracePt t="107387" x="2743200" y="6026150"/>
          <p14:tracePt t="107403" x="2736850" y="6013450"/>
          <p14:tracePt t="107420" x="2736850" y="6007100"/>
          <p14:tracePt t="107437" x="2730500" y="6000750"/>
          <p14:tracePt t="107442" x="2724150" y="5988050"/>
          <p14:tracePt t="107453" x="2724150" y="5981700"/>
          <p14:tracePt t="107470" x="2717800" y="5969000"/>
          <p14:tracePt t="107487" x="2705100" y="5956300"/>
          <p14:tracePt t="107503" x="2679700" y="5930900"/>
          <p14:tracePt t="107520" x="2673350" y="5918200"/>
          <p14:tracePt t="107537" x="2673350" y="5911850"/>
          <p14:tracePt t="107553" x="2673350" y="5899150"/>
          <p14:tracePt t="107570" x="2673350" y="5886450"/>
          <p14:tracePt t="107587" x="2673350" y="5880100"/>
          <p14:tracePt t="107603" x="2673350" y="5873750"/>
          <p14:tracePt t="107637" x="2673350" y="5867400"/>
          <p14:tracePt t="107705" x="2679700" y="5867400"/>
          <p14:tracePt t="107729" x="2686050" y="5867400"/>
          <p14:tracePt t="107746" x="2686050" y="5861050"/>
          <p14:tracePt t="107769" x="2692400" y="5861050"/>
          <p14:tracePt t="107777" x="2692400" y="5854700"/>
          <p14:tracePt t="107787" x="2698750" y="5854700"/>
          <p14:tracePt t="107804" x="2705100" y="5848350"/>
          <p14:tracePt t="107820" x="2717800" y="5848350"/>
          <p14:tracePt t="107837" x="2730500" y="5835650"/>
          <p14:tracePt t="107854" x="2743200" y="5835650"/>
          <p14:tracePt t="107870" x="2749550" y="5829300"/>
          <p14:tracePt t="107888" x="2749550" y="5822950"/>
          <p14:tracePt t="107904" x="2762250" y="5822950"/>
          <p14:tracePt t="107920" x="2768600" y="5816600"/>
          <p14:tracePt t="107937" x="2774950" y="5810250"/>
          <p14:tracePt t="107954" x="2781300" y="5803900"/>
          <p14:tracePt t="107987" x="2794000" y="5797550"/>
          <p14:tracePt t="108004" x="2794000" y="5784850"/>
          <p14:tracePt t="108021" x="2794000" y="5778500"/>
          <p14:tracePt t="108037" x="2806700" y="5765800"/>
          <p14:tracePt t="108054" x="2819400" y="5740400"/>
          <p14:tracePt t="108071" x="2832100" y="5715000"/>
          <p14:tracePt t="108088" x="2857500" y="5664200"/>
          <p14:tracePt t="108104" x="2863850" y="5645150"/>
          <p14:tracePt t="108121" x="2870200" y="5549900"/>
          <p14:tracePt t="108137" x="2870200" y="5486400"/>
          <p14:tracePt t="108154" x="2870200" y="5441950"/>
          <p14:tracePt t="108171" x="2870200" y="5403850"/>
          <p14:tracePt t="108187" x="2870200" y="5372100"/>
          <p14:tracePt t="108204" x="2863850" y="5327650"/>
          <p14:tracePt t="108221" x="2844800" y="5289550"/>
          <p14:tracePt t="108238" x="2832100" y="5251450"/>
          <p14:tracePt t="108254" x="2825750" y="5238750"/>
          <p14:tracePt t="108288" x="2819400" y="5238750"/>
          <p14:tracePt t="108306" x="2813050" y="5238750"/>
          <p14:tracePt t="108329" x="2813050" y="5245100"/>
          <p14:tracePt t="108338" x="2813050" y="5251450"/>
          <p14:tracePt t="108354" x="2813050" y="5257800"/>
          <p14:tracePt t="108371" x="2819400" y="5264150"/>
          <p14:tracePt t="108388" x="2838450" y="5276850"/>
          <p14:tracePt t="108404" x="2908300" y="5289550"/>
          <p14:tracePt t="108421" x="3003550" y="5295900"/>
          <p14:tracePt t="108437" x="3143250" y="5295900"/>
          <p14:tracePt t="108454" x="3302000" y="5295900"/>
          <p14:tracePt t="108458" x="3384550" y="5289550"/>
          <p14:tracePt t="108471" x="3460750" y="5276850"/>
          <p14:tracePt t="108488" x="3632200" y="5276850"/>
          <p14:tracePt t="108504" x="3663950" y="5276850"/>
          <p14:tracePt t="108521" x="3670300" y="5276850"/>
          <p14:tracePt t="108537" x="3683000" y="5289550"/>
          <p14:tracePt t="108554" x="3695700" y="5308600"/>
          <p14:tracePt t="108571" x="3721100" y="5327650"/>
          <p14:tracePt t="108588" x="3765550" y="5346700"/>
          <p14:tracePt t="108604" x="3829050" y="5359400"/>
          <p14:tracePt t="108621" x="3911600" y="5378450"/>
          <p14:tracePt t="108638" x="3994150" y="5403850"/>
          <p14:tracePt t="108654" x="4095750" y="5435600"/>
          <p14:tracePt t="108671" x="4203700" y="5473700"/>
          <p14:tracePt t="108688" x="4406900" y="5537200"/>
          <p14:tracePt t="108704" x="4521200" y="5581650"/>
          <p14:tracePt t="108721" x="4584700" y="5594350"/>
          <p14:tracePt t="108738" x="4622800" y="5607050"/>
          <p14:tracePt t="108754" x="4635500" y="5613400"/>
          <p14:tracePt t="108771" x="4660900" y="5626100"/>
          <p14:tracePt t="108788" x="4679950" y="5638800"/>
          <p14:tracePt t="108804" x="4699000" y="5651500"/>
          <p14:tracePt t="108821" x="4730750" y="5664200"/>
          <p14:tracePt t="108838" x="4768850" y="5676900"/>
          <p14:tracePt t="108854" x="4838700" y="5689600"/>
          <p14:tracePt t="108871" x="4921250" y="5715000"/>
          <p14:tracePt t="108888" x="5022850" y="5734050"/>
          <p14:tracePt t="108904" x="5092700" y="5746750"/>
          <p14:tracePt t="108921" x="5168900" y="5759450"/>
          <p14:tracePt t="108938" x="5238750" y="5772150"/>
          <p14:tracePt t="108955" x="5283200" y="5778500"/>
          <p14:tracePt t="108971" x="5295900" y="5778500"/>
          <p14:tracePt t="109005" x="5302250" y="5778500"/>
          <p14:tracePt t="109081" x="5308600" y="5778500"/>
          <p14:tracePt t="109105" x="5314950" y="5778500"/>
          <p14:tracePt t="109114" x="5321300" y="5778500"/>
          <p14:tracePt t="109130" x="5327650" y="5778500"/>
          <p14:tracePt t="109138" x="5340350" y="5784850"/>
          <p14:tracePt t="109155" x="5359400" y="5791200"/>
          <p14:tracePt t="109172" x="5391150" y="5797550"/>
          <p14:tracePt t="109188" x="5422900" y="5810250"/>
          <p14:tracePt t="109205" x="5441950" y="5816600"/>
          <p14:tracePt t="109222" x="5461000" y="5816600"/>
          <p14:tracePt t="109258" x="5467350" y="5816600"/>
          <p14:tracePt t="109314" x="5467350" y="5810250"/>
          <p14:tracePt t="109329" x="5467350" y="5803900"/>
          <p14:tracePt t="109370" x="5473700" y="5797550"/>
          <p14:tracePt t="109402" x="5473700" y="5791200"/>
          <p14:tracePt t="109410" x="5480050" y="5791200"/>
          <p14:tracePt t="109514" x="5480050" y="5784850"/>
          <p14:tracePt t="109930" x="5467350" y="5784850"/>
          <p14:tracePt t="109941" x="5461000" y="5784850"/>
          <p14:tracePt t="109946" x="5448300" y="5784850"/>
          <p14:tracePt t="109954" x="5429250" y="5784850"/>
          <p14:tracePt t="109971" x="5391150" y="5784850"/>
          <p14:tracePt t="109988" x="5334000" y="5791200"/>
          <p14:tracePt t="110004" x="5245100" y="5810250"/>
          <p14:tracePt t="110021" x="5111750" y="5848350"/>
          <p14:tracePt t="110038" x="4959350" y="5880100"/>
          <p14:tracePt t="110054" x="4800600" y="5911850"/>
          <p14:tracePt t="110071" x="4673600" y="5956300"/>
          <p14:tracePt t="110088" x="4603750" y="5981700"/>
          <p14:tracePt t="110105" x="4559300" y="6007100"/>
          <p14:tracePt t="110121" x="4521200" y="6013450"/>
          <p14:tracePt t="110138" x="4483100" y="6019800"/>
          <p14:tracePt t="110154" x="4419600" y="6019800"/>
          <p14:tracePt t="110171" x="4324350" y="6019800"/>
          <p14:tracePt t="110188" x="4171950" y="6019800"/>
          <p14:tracePt t="110205" x="3937000" y="6013450"/>
          <p14:tracePt t="110221" x="3625850" y="5994400"/>
          <p14:tracePt t="110238" x="3378200" y="5988050"/>
          <p14:tracePt t="110254" x="3206750" y="5988050"/>
          <p14:tracePt t="110271" x="3111500" y="5988050"/>
          <p14:tracePt t="110288" x="3086100" y="5988050"/>
          <p14:tracePt t="110305" x="3073400" y="5981700"/>
          <p14:tracePt t="110370" x="3060700" y="5975350"/>
          <p14:tracePt t="110378" x="3054350" y="5975350"/>
          <p14:tracePt t="110388" x="3041650" y="5969000"/>
          <p14:tracePt t="110405" x="3022600" y="5962650"/>
          <p14:tracePt t="110421" x="3003550" y="5962650"/>
          <p14:tracePt t="110438" x="2997200" y="5962650"/>
          <p14:tracePt t="110471" x="2997200" y="5956300"/>
          <p14:tracePt t="110490" x="2997200" y="5949950"/>
          <p14:tracePt t="110538" x="2997200" y="5943600"/>
          <p14:tracePt t="110627" x="2997200" y="5937250"/>
          <p14:tracePt t="110643" x="2997200" y="5930900"/>
          <p14:tracePt t="110659" x="2997200" y="5924550"/>
          <p14:tracePt t="110666" x="2997200" y="5918200"/>
          <p14:tracePt t="110675" x="2997200" y="5911850"/>
          <p14:tracePt t="110691" x="2997200" y="5899150"/>
          <p14:tracePt t="110707" x="2997200" y="5892800"/>
          <p14:tracePt t="110722" x="2997200" y="5880100"/>
          <p14:tracePt t="110738" x="3003550" y="5867400"/>
          <p14:tracePt t="110755" x="3009900" y="5861050"/>
          <p14:tracePt t="110923" x="3016250" y="5861050"/>
          <p14:tracePt t="110931" x="3035300" y="5861050"/>
          <p14:tracePt t="110939" x="3054350" y="5861050"/>
          <p14:tracePt t="110955" x="3143250" y="5861050"/>
          <p14:tracePt t="110972" x="3244850" y="5861050"/>
          <p14:tracePt t="110989" x="3378200" y="5854700"/>
          <p14:tracePt t="111005" x="3486150" y="5842000"/>
          <p14:tracePt t="111022" x="3562350" y="5835650"/>
          <p14:tracePt t="111038" x="3625850" y="5835650"/>
          <p14:tracePt t="111055" x="3683000" y="5835650"/>
          <p14:tracePt t="111072" x="3727450" y="5835650"/>
          <p14:tracePt t="111088" x="3765550" y="5835650"/>
          <p14:tracePt t="111106" x="3810000" y="5835650"/>
          <p14:tracePt t="111122" x="3835400" y="5835650"/>
          <p14:tracePt t="111138" x="3873500" y="5835650"/>
          <p14:tracePt t="111155" x="3898900" y="5835650"/>
          <p14:tracePt t="111172" x="3917950" y="5835650"/>
          <p14:tracePt t="111189" x="3937000" y="5829300"/>
          <p14:tracePt t="111205" x="3949700" y="5822950"/>
          <p14:tracePt t="111222" x="3956050" y="5822950"/>
          <p14:tracePt t="111339" x="3962400" y="5816600"/>
          <p14:tracePt t="111347" x="3987800" y="5816600"/>
          <p14:tracePt t="111355" x="4013200" y="5810250"/>
          <p14:tracePt t="111372" x="4108450" y="5797550"/>
          <p14:tracePt t="111389" x="4260850" y="5772150"/>
          <p14:tracePt t="111406" x="4432300" y="5746750"/>
          <p14:tracePt t="111422" x="4584700" y="5715000"/>
          <p14:tracePt t="111439" x="4686300" y="5695950"/>
          <p14:tracePt t="111456" x="4724400" y="5683250"/>
          <p14:tracePt t="111462" x="4737100" y="5683250"/>
          <p14:tracePt t="111619" x="4743450" y="5683250"/>
          <p14:tracePt t="111635" x="4749800" y="5683250"/>
          <p14:tracePt t="111651" x="4756150" y="5683250"/>
          <p14:tracePt t="111771" x="4762500" y="5683250"/>
          <p14:tracePt t="111787" x="4768850" y="5683250"/>
          <p14:tracePt t="111803" x="4775200" y="5683250"/>
          <p14:tracePt t="111811" x="4787900" y="5683250"/>
          <p14:tracePt t="111823" x="4794250" y="5683250"/>
          <p14:tracePt t="111839" x="4832350" y="5683250"/>
          <p14:tracePt t="111856" x="4870450" y="5695950"/>
          <p14:tracePt t="111873" x="4914900" y="5702300"/>
          <p14:tracePt t="111890" x="4984750" y="5708650"/>
          <p14:tracePt t="111906" x="5022850" y="5715000"/>
          <p14:tracePt t="111923" x="5035550" y="5715000"/>
          <p14:tracePt t="111939" x="5041900" y="5715000"/>
          <p14:tracePt t="111956" x="5048250" y="5715000"/>
          <p14:tracePt t="112107" x="5054600" y="5715000"/>
          <p14:tracePt t="112115" x="5067300" y="5715000"/>
          <p14:tracePt t="112123" x="5086350" y="5721350"/>
          <p14:tracePt t="112140" x="5130800" y="5721350"/>
          <p14:tracePt t="112156" x="5187950" y="5727700"/>
          <p14:tracePt t="112173" x="5257800" y="5727700"/>
          <p14:tracePt t="112190" x="5314950" y="5727700"/>
          <p14:tracePt t="112206" x="5365750" y="5727700"/>
          <p14:tracePt t="112223" x="5391150" y="5727700"/>
          <p14:tracePt t="112240" x="5403850" y="5727700"/>
          <p14:tracePt t="112256" x="5410200" y="5727700"/>
          <p14:tracePt t="112273" x="5416550" y="5727700"/>
          <p14:tracePt t="112290" x="5429250" y="5721350"/>
          <p14:tracePt t="112306" x="5454650" y="5715000"/>
          <p14:tracePt t="112323" x="5480050" y="5702300"/>
          <p14:tracePt t="112339" x="5524500" y="5689600"/>
          <p14:tracePt t="112356" x="5568950" y="5683250"/>
          <p14:tracePt t="112373" x="5626100" y="5683250"/>
          <p14:tracePt t="112389" x="5683250" y="5683250"/>
          <p14:tracePt t="112406" x="5765800" y="5683250"/>
          <p14:tracePt t="112423" x="5854700" y="5683250"/>
          <p14:tracePt t="112439" x="5930900" y="5683250"/>
          <p14:tracePt t="112442" x="5975350" y="5683250"/>
          <p14:tracePt t="112456" x="6007100" y="5683250"/>
          <p14:tracePt t="112473" x="6070600" y="5683250"/>
          <p14:tracePt t="112490" x="6140450" y="5683250"/>
          <p14:tracePt t="112506" x="6203950" y="5683250"/>
          <p14:tracePt t="112523" x="6235700" y="5683250"/>
          <p14:tracePt t="112540" x="6261100" y="5683250"/>
          <p14:tracePt t="112556" x="6280150" y="5683250"/>
          <p14:tracePt t="112573" x="6292850" y="5683250"/>
          <p14:tracePt t="112590" x="6305550" y="5683250"/>
          <p14:tracePt t="112606" x="6324600" y="5683250"/>
          <p14:tracePt t="112623" x="6356350" y="5683250"/>
          <p14:tracePt t="112640" x="6394450" y="5683250"/>
          <p14:tracePt t="112657" x="6432550" y="5683250"/>
          <p14:tracePt t="112673" x="6477000" y="5683250"/>
          <p14:tracePt t="112690" x="6502400" y="5689600"/>
          <p14:tracePt t="112706" x="6527800" y="5695950"/>
          <p14:tracePt t="112723" x="6527800" y="5721350"/>
          <p14:tracePt t="112740" x="6483350" y="5791200"/>
          <p14:tracePt t="112757" x="6375400" y="5842000"/>
          <p14:tracePt t="112773" x="6324600" y="5854700"/>
          <p14:tracePt t="113276" x="6337300" y="5854700"/>
          <p14:tracePt t="113291" x="6350000" y="5854700"/>
          <p14:tracePt t="113307" x="6356350" y="5854700"/>
          <p14:tracePt t="113315" x="6369050" y="5854700"/>
          <p14:tracePt t="113332" x="6381750" y="5854700"/>
          <p14:tracePt t="113340" x="6388100" y="5854700"/>
          <p14:tracePt t="113351" x="6400800" y="5854700"/>
          <p14:tracePt t="113367" x="6451600" y="5854700"/>
          <p14:tracePt t="113384" x="6496050" y="5854700"/>
          <p14:tracePt t="113401" x="6572250" y="5848350"/>
          <p14:tracePt t="113417" x="6692900" y="5822950"/>
          <p14:tracePt t="113435" x="6896100" y="5803900"/>
          <p14:tracePt t="113451" x="7035800" y="5791200"/>
          <p14:tracePt t="113467" x="7162800" y="5784850"/>
          <p14:tracePt t="113484" x="7264400" y="5753100"/>
          <p14:tracePt t="113501" x="7340600" y="5721350"/>
          <p14:tracePt t="113517" x="7372350" y="5702300"/>
          <p14:tracePt t="113534" x="7385050" y="5695950"/>
          <p14:tracePt t="113551" x="7385050" y="5689600"/>
          <p14:tracePt t="113567" x="7385050" y="5683250"/>
          <p14:tracePt t="113601" x="7385050" y="5676900"/>
          <p14:tracePt t="113617" x="7385050" y="5670550"/>
          <p14:tracePt t="113652" x="7385050" y="5664200"/>
          <p14:tracePt t="113692" x="7391400" y="5664200"/>
          <p14:tracePt t="113788" x="7391400" y="5657850"/>
          <p14:tracePt t="114148" x="7397750" y="5657850"/>
          <p14:tracePt t="114156" x="7404100" y="5657850"/>
          <p14:tracePt t="114180" x="7410450" y="5657850"/>
          <p14:tracePt t="114188" x="7416800" y="5657850"/>
          <p14:tracePt t="114196" x="7423150" y="5657850"/>
          <p14:tracePt t="114206" x="7429500" y="5657850"/>
          <p14:tracePt t="114222" x="7454900" y="5664200"/>
          <p14:tracePt t="114239" x="7486650" y="5670550"/>
          <p14:tracePt t="114256" x="7524750" y="5683250"/>
          <p14:tracePt t="114272" x="7569200" y="5683250"/>
          <p14:tracePt t="114289" x="7594600" y="5683250"/>
          <p14:tracePt t="114306" x="7607300" y="5683250"/>
          <p14:tracePt t="114323" x="7620000" y="5683250"/>
          <p14:tracePt t="114339" x="7620000" y="5676900"/>
          <p14:tracePt t="114373" x="7626350" y="5676900"/>
          <p14:tracePt t="114389" x="7626350" y="5670550"/>
          <p14:tracePt t="114406" x="7632700" y="5670550"/>
          <p14:tracePt t="114423" x="7632700" y="5664200"/>
          <p14:tracePt t="114444" x="7632700" y="5657850"/>
          <p14:tracePt t="115237" x="7626350" y="5657850"/>
          <p14:tracePt t="115725" x="7626350" y="5651500"/>
          <p14:tracePt t="117093" x="7613650" y="5651500"/>
          <p14:tracePt t="117101" x="7607300" y="5651500"/>
          <p14:tracePt t="117118" x="7600950" y="5651500"/>
          <p14:tracePt t="117125" x="7594600" y="5651500"/>
          <p14:tracePt t="117134" x="7588250" y="5651500"/>
          <p14:tracePt t="117151" x="7562850" y="5657850"/>
          <p14:tracePt t="117167" x="7531100" y="5657850"/>
          <p14:tracePt t="117184" x="7512050" y="5670550"/>
          <p14:tracePt t="117201" x="7486650" y="5683250"/>
          <p14:tracePt t="117218" x="7473950" y="5689600"/>
          <p14:tracePt t="117234" x="7442200" y="5695950"/>
          <p14:tracePt t="117251" x="7404100" y="5715000"/>
          <p14:tracePt t="117269" x="7334250" y="5759450"/>
          <p14:tracePt t="117284" x="7302500" y="5778500"/>
          <p14:tracePt t="117301" x="7219950" y="5842000"/>
          <p14:tracePt t="117318" x="7137400" y="5905500"/>
          <p14:tracePt t="117334" x="7042150" y="5962650"/>
          <p14:tracePt t="117351" x="6940550" y="6019800"/>
          <p14:tracePt t="117367" x="6826250" y="6076950"/>
          <p14:tracePt t="117384" x="6718300" y="6134100"/>
          <p14:tracePt t="117401" x="6591300" y="6197600"/>
          <p14:tracePt t="117418" x="6445250" y="6273800"/>
          <p14:tracePt t="117434" x="6292850" y="6337300"/>
          <p14:tracePt t="117451" x="6159500" y="6394450"/>
          <p14:tracePt t="117469" x="5969000" y="6451600"/>
          <p14:tracePt t="117484" x="5822950" y="6477000"/>
          <p14:tracePt t="117501" x="5657850" y="6496050"/>
          <p14:tracePt t="117518" x="5511800" y="6508750"/>
          <p14:tracePt t="117534" x="5372100" y="6534150"/>
          <p14:tracePt t="117551" x="5238750" y="6559550"/>
          <p14:tracePt t="117568" x="5086350" y="6578600"/>
          <p14:tracePt t="117584" x="4908550" y="6591300"/>
          <p14:tracePt t="117601" x="4724400" y="6616700"/>
          <p14:tracePt t="117618" x="4546600" y="6616700"/>
          <p14:tracePt t="117634" x="4368800" y="6635750"/>
          <p14:tracePt t="117651" x="4165600" y="6635750"/>
          <p14:tracePt t="117668" x="3854450" y="6635750"/>
          <p14:tracePt t="117684" x="3689350" y="6616700"/>
          <p14:tracePt t="117701" x="3594100" y="6610350"/>
          <p14:tracePt t="117718" x="3517900" y="6610350"/>
          <p14:tracePt t="117734" x="3429000" y="6610350"/>
          <p14:tracePt t="117751" x="3352800" y="6597650"/>
          <p14:tracePt t="117768" x="3282950" y="6591300"/>
          <p14:tracePt t="117785" x="3232150" y="6584950"/>
          <p14:tracePt t="117801" x="3200400" y="6578600"/>
          <p14:tracePt t="117818" x="3168650" y="6572250"/>
          <p14:tracePt t="117835" x="3124200" y="6559550"/>
          <p14:tracePt t="117851" x="3079750" y="6546850"/>
          <p14:tracePt t="117868" x="3022600" y="6527800"/>
          <p14:tracePt t="117885" x="3003550" y="6515100"/>
          <p14:tracePt t="117901" x="2990850" y="6502400"/>
          <p14:tracePt t="117918" x="2984500" y="6496050"/>
          <p14:tracePt t="117935" x="2971800" y="6496050"/>
          <p14:tracePt t="117951" x="2965450" y="6489700"/>
          <p14:tracePt t="117968" x="2952750" y="6483350"/>
          <p14:tracePt t="117985" x="2933700" y="6477000"/>
          <p14:tracePt t="118001" x="2933700" y="6470650"/>
          <p14:tracePt t="118018" x="2921000" y="6464300"/>
          <p14:tracePt t="118035" x="2914650" y="6464300"/>
          <p14:tracePt t="118051" x="2914650" y="6457950"/>
          <p14:tracePt t="118068" x="2901950" y="6445250"/>
          <p14:tracePt t="118085" x="2889250" y="6445250"/>
          <p14:tracePt t="118101" x="2876550" y="6432550"/>
          <p14:tracePt t="118118" x="2863850" y="6426200"/>
          <p14:tracePt t="118135" x="2857500" y="6426200"/>
          <p14:tracePt t="118174" x="2851150" y="6426200"/>
          <p14:tracePt t="118221" x="2844800" y="6419850"/>
          <p14:tracePt t="118302" x="2844800" y="6413500"/>
          <p14:tracePt t="118422" x="2844800" y="6407150"/>
          <p14:tracePt t="118654" x="2844800" y="6400800"/>
          <p14:tracePt t="118662" x="2851150" y="6400800"/>
          <p14:tracePt t="118669" x="2851150" y="6394450"/>
          <p14:tracePt t="118679" x="2857500" y="6394450"/>
          <p14:tracePt t="118935" x="2857500" y="6388100"/>
          <p14:tracePt t="119023" x="2857500" y="6381750"/>
          <p14:tracePt t="119174" x="2857500" y="6375400"/>
          <p14:tracePt t="119190" x="2857500" y="6369050"/>
          <p14:tracePt t="119206" x="2857500" y="6362700"/>
          <p14:tracePt t="119238" x="2857500" y="6356350"/>
          <p14:tracePt t="119255" x="2857500" y="6350000"/>
          <p14:tracePt t="119399" x="2863850" y="6350000"/>
          <p14:tracePt t="119422" x="2870200" y="6350000"/>
          <p14:tracePt t="119439" x="2876550" y="6350000"/>
          <p14:tracePt t="119446" x="2889250" y="6343650"/>
          <p14:tracePt t="119455" x="2901950" y="6337300"/>
          <p14:tracePt t="119471" x="2927350" y="6324600"/>
          <p14:tracePt t="119487" x="2978150" y="6318250"/>
          <p14:tracePt t="119504" x="3016250" y="6311900"/>
          <p14:tracePt t="119520" x="3067050" y="6311900"/>
          <p14:tracePt t="119537" x="3130550" y="6311900"/>
          <p14:tracePt t="119554" x="3225800" y="6311900"/>
          <p14:tracePt t="119570" x="3321050" y="6311900"/>
          <p14:tracePt t="119587" x="3409950" y="6311900"/>
          <p14:tracePt t="119604" x="3486150" y="6311900"/>
          <p14:tracePt t="119620" x="3543300" y="6311900"/>
          <p14:tracePt t="119637" x="3581400" y="6311900"/>
          <p14:tracePt t="119654" x="3625850" y="6311900"/>
          <p14:tracePt t="119671" x="3657600" y="6311900"/>
          <p14:tracePt t="119687" x="3708400" y="6318250"/>
          <p14:tracePt t="119704" x="3765550" y="6318250"/>
          <p14:tracePt t="119721" x="3810000" y="6324600"/>
          <p14:tracePt t="119737" x="3867150" y="6324600"/>
          <p14:tracePt t="119754" x="3924300" y="6324600"/>
          <p14:tracePt t="119771" x="3994150" y="6324600"/>
          <p14:tracePt t="119787" x="4102100" y="6324600"/>
          <p14:tracePt t="119804" x="4210050" y="6324600"/>
          <p14:tracePt t="119822" x="4311650" y="6324600"/>
          <p14:tracePt t="119837" x="4343400" y="6324600"/>
          <p14:tracePt t="119854" x="4349750" y="6324600"/>
          <p14:tracePt t="119902" x="4343400" y="6324600"/>
          <p14:tracePt t="119910" x="4337050" y="6324600"/>
          <p14:tracePt t="119921" x="4330700" y="6324600"/>
          <p14:tracePt t="120039" x="4330700" y="6330950"/>
          <p14:tracePt t="120087" x="4324350" y="6330950"/>
          <p14:tracePt t="120095" x="4318000" y="6330950"/>
          <p14:tracePt t="120104" x="4305300" y="6330950"/>
          <p14:tracePt t="120121" x="4273550" y="6330950"/>
          <p14:tracePt t="120138" x="4235450" y="6330950"/>
          <p14:tracePt t="120154" x="4197350" y="6330950"/>
          <p14:tracePt t="120171" x="4171950" y="6330950"/>
          <p14:tracePt t="120188" x="4133850" y="6330950"/>
          <p14:tracePt t="120205" x="4114800" y="6330950"/>
          <p14:tracePt t="120221" x="4108450" y="6330950"/>
          <p14:tracePt t="121015" x="4114800" y="6330950"/>
          <p14:tracePt t="121023" x="4121150" y="6330950"/>
          <p14:tracePt t="121031" x="4127500" y="6330950"/>
          <p14:tracePt t="121040" x="4133850" y="6330950"/>
          <p14:tracePt t="121056" x="4171950" y="6330950"/>
          <p14:tracePt t="121073" x="4216400" y="6330950"/>
          <p14:tracePt t="121090" x="4279900" y="6330950"/>
          <p14:tracePt t="121106" x="4337050" y="6330950"/>
          <p14:tracePt t="121123" x="4381500" y="6330950"/>
          <p14:tracePt t="121140" x="4387850" y="6330950"/>
          <p14:tracePt t="121156" x="4394200" y="6324600"/>
          <p14:tracePt t="121238" x="4400550" y="6324600"/>
          <p14:tracePt t="121255" x="4406900" y="6324600"/>
          <p14:tracePt t="121271" x="4413250" y="6324600"/>
          <p14:tracePt t="121287" x="4419600" y="6324600"/>
          <p14:tracePt t="121295" x="4425950" y="6324600"/>
          <p14:tracePt t="121312" x="4438650" y="6324600"/>
          <p14:tracePt t="121323" x="4445000" y="6324600"/>
          <p14:tracePt t="121340" x="4476750" y="6324600"/>
          <p14:tracePt t="121357" x="4508500" y="6324600"/>
          <p14:tracePt t="121374" x="4572000" y="6324600"/>
          <p14:tracePt t="121390" x="4591050" y="6324600"/>
          <p14:tracePt t="121407" x="4654550" y="6324600"/>
          <p14:tracePt t="121424" x="4686300" y="6324600"/>
          <p14:tracePt t="121440" x="4705350" y="6324600"/>
          <p14:tracePt t="121473" x="4705350" y="6330950"/>
          <p14:tracePt t="121552" x="4711700" y="6330950"/>
          <p14:tracePt t="121560" x="4718050" y="6330950"/>
          <p14:tracePt t="121567" x="4724400" y="6330950"/>
          <p14:tracePt t="121576" x="4730750" y="6330950"/>
          <p14:tracePt t="121590" x="4743450" y="6330950"/>
          <p14:tracePt t="121607" x="4768850" y="6330950"/>
          <p14:tracePt t="121623" x="4806950" y="6330950"/>
          <p14:tracePt t="121640" x="4826000" y="6330950"/>
          <p14:tracePt t="121657" x="4838700" y="6330950"/>
          <p14:tracePt t="121784" x="4845050" y="6330950"/>
          <p14:tracePt t="121799" x="4851400" y="6330950"/>
          <p14:tracePt t="121807" x="4857750" y="6330950"/>
          <p14:tracePt t="121815" x="4864100" y="6330950"/>
          <p14:tracePt t="121824" x="4870450" y="6330950"/>
          <p14:tracePt t="121841" x="4895850" y="6324600"/>
          <p14:tracePt t="121857" x="4921250" y="6318250"/>
          <p14:tracePt t="121874" x="4933950" y="6311900"/>
          <p14:tracePt t="122039" x="4933950" y="6305550"/>
          <p14:tracePt t="122064" x="4940300" y="6305550"/>
          <p14:tracePt t="122071" x="4953000" y="6305550"/>
          <p14:tracePt t="122080" x="4953000" y="6299200"/>
          <p14:tracePt t="122091" x="4965700" y="6292850"/>
          <p14:tracePt t="122107" x="4984750" y="6286500"/>
          <p14:tracePt t="122124" x="5016500" y="6273800"/>
          <p14:tracePt t="122141" x="5073650" y="6267450"/>
          <p14:tracePt t="122157" x="5143500" y="6261100"/>
          <p14:tracePt t="122175" x="5187950" y="6254750"/>
          <p14:tracePt t="122191" x="5194300" y="6254750"/>
          <p14:tracePt t="122488" x="5194300" y="6248400"/>
          <p14:tracePt t="122544" x="5213350" y="6248400"/>
          <p14:tracePt t="122553" x="5232400" y="6248400"/>
          <p14:tracePt t="122560" x="5264150" y="6248400"/>
          <p14:tracePt t="122570" x="5295900" y="6248400"/>
          <p14:tracePt t="122583" x="5391150" y="6248400"/>
          <p14:tracePt t="122599" x="5486400" y="6248400"/>
          <p14:tracePt t="122615" x="5562600" y="6248400"/>
          <p14:tracePt t="122632" x="5594350" y="6242050"/>
          <p14:tracePt t="122649" x="5613400" y="6235700"/>
          <p14:tracePt t="122666" x="5619750" y="6235700"/>
          <p14:tracePt t="122682" x="5626100" y="6235700"/>
          <p14:tracePt t="122699" x="5645150" y="6229350"/>
          <p14:tracePt t="122716" x="5670550" y="6223000"/>
          <p14:tracePt t="122732" x="5689600" y="6216650"/>
          <p14:tracePt t="122749" x="5702300" y="6210300"/>
          <p14:tracePt t="122765" x="5721350" y="6210300"/>
          <p14:tracePt t="122783" x="5746750" y="6210300"/>
          <p14:tracePt t="122799" x="5784850" y="6210300"/>
          <p14:tracePt t="122815" x="5854700" y="6210300"/>
          <p14:tracePt t="122832" x="5911850" y="6216650"/>
          <p14:tracePt t="122849" x="5956300" y="6223000"/>
          <p14:tracePt t="122866" x="6007100" y="6223000"/>
          <p14:tracePt t="122882" x="6038850" y="6223000"/>
          <p14:tracePt t="122899" x="6057900" y="6223000"/>
          <p14:tracePt t="122916" x="6089650" y="6223000"/>
          <p14:tracePt t="122932" x="6127750" y="6229350"/>
          <p14:tracePt t="122949" x="6184900" y="6235700"/>
          <p14:tracePt t="122966" x="6242050" y="6242050"/>
          <p14:tracePt t="122983" x="6311900" y="6242050"/>
          <p14:tracePt t="122999" x="6330950" y="6242050"/>
          <p14:tracePt t="123016" x="6337300" y="6242050"/>
          <p14:tracePt t="123128" x="6343650" y="6242050"/>
          <p14:tracePt t="123696" x="6350000" y="6242050"/>
          <p14:tracePt t="123704" x="6356350" y="6242050"/>
          <p14:tracePt t="123712" x="6362700" y="6242050"/>
          <p14:tracePt t="123721" x="6375400" y="6242050"/>
          <p14:tracePt t="123738" x="6388100" y="6242050"/>
          <p14:tracePt t="123754" x="6400800" y="6242050"/>
          <p14:tracePt t="123771" x="6413500" y="6242050"/>
          <p14:tracePt t="123787" x="6419850" y="6242050"/>
          <p14:tracePt t="123804" x="6426200" y="6242050"/>
          <p14:tracePt t="123976" x="6432550" y="6235700"/>
          <p14:tracePt t="124000" x="6445250" y="6229350"/>
          <p14:tracePt t="124016" x="6451600" y="6229350"/>
          <p14:tracePt t="124027" x="6457950" y="6229350"/>
          <p14:tracePt t="124032" x="6464300" y="6229350"/>
          <p14:tracePt t="124041" x="6464300" y="6223000"/>
          <p14:tracePt t="124054" x="6470650" y="6223000"/>
          <p14:tracePt t="124071" x="6489700" y="6210300"/>
          <p14:tracePt t="124088" x="6496050" y="6210300"/>
          <p14:tracePt t="124104" x="6502400" y="6210300"/>
          <p14:tracePt t="124121" x="6508750" y="6210300"/>
          <p14:tracePt t="124138" x="6515100" y="6210300"/>
          <p14:tracePt t="124154" x="6515100" y="6203950"/>
          <p14:tracePt t="124337" x="6521450" y="6203950"/>
          <p14:tracePt t="124345" x="6534150" y="6203950"/>
          <p14:tracePt t="124355" x="6540500" y="6210300"/>
          <p14:tracePt t="124377" x="6604000" y="6216650"/>
          <p14:tracePt t="124394" x="6648450" y="6229350"/>
          <p14:tracePt t="124410" x="6699250" y="6242050"/>
          <p14:tracePt t="124427" x="6724650" y="6242050"/>
          <p14:tracePt t="124444" x="6737350" y="6248400"/>
          <p14:tracePt t="126467" x="6724650" y="6248400"/>
          <p14:tracePt t="126473" x="6711950" y="6248400"/>
          <p14:tracePt t="126482" x="6686550" y="6248400"/>
          <p14:tracePt t="126492" x="6648450" y="6248400"/>
          <p14:tracePt t="126509" x="6559550" y="6248400"/>
          <p14:tracePt t="126526" x="6470650" y="6267450"/>
          <p14:tracePt t="126532" x="6413500" y="6273800"/>
          <p14:tracePt t="126543" x="6362700" y="6292850"/>
          <p14:tracePt t="126559" x="6216650" y="6330950"/>
          <p14:tracePt t="126577" x="5988050" y="6394450"/>
          <p14:tracePt t="126593" x="5835650" y="6432550"/>
          <p14:tracePt t="126609" x="5727700" y="6451600"/>
          <p14:tracePt t="126626" x="5657850" y="6470650"/>
          <p14:tracePt t="126643" x="5607050" y="6489700"/>
          <p14:tracePt t="126659" x="5568950" y="6502400"/>
          <p14:tracePt t="126676" x="5556250" y="6508750"/>
          <p14:tracePt t="126693" x="5543550" y="6515100"/>
          <p14:tracePt t="126709" x="5537200" y="6515100"/>
          <p14:tracePt t="126826" x="5537200" y="6521450"/>
          <p14:tracePt t="126834" x="5530850" y="6521450"/>
          <p14:tracePt t="126857" x="5524500" y="6521450"/>
          <p14:tracePt t="127098" x="5524500" y="6527800"/>
          <p14:tracePt t="127122" x="5518150" y="6527800"/>
          <p14:tracePt t="127146" x="5511800" y="6527800"/>
          <p14:tracePt t="127162" x="5505450" y="6527800"/>
          <p14:tracePt t="127210" x="5499100" y="6527800"/>
          <p14:tracePt t="127234" x="5492750" y="6527800"/>
          <p14:tracePt t="127250" x="5480050" y="6527800"/>
          <p14:tracePt t="127258" x="5461000" y="6521450"/>
          <p14:tracePt t="127266" x="5441950" y="6515100"/>
          <p14:tracePt t="127275" x="5416550" y="6515100"/>
          <p14:tracePt t="127289" x="5365750" y="6508750"/>
          <p14:tracePt t="127306" x="5334000" y="6502400"/>
          <p14:tracePt t="127323" x="5308600" y="6496050"/>
          <p14:tracePt t="127339" x="5283200" y="6483350"/>
          <p14:tracePt t="127356" x="5232400" y="6470650"/>
          <p14:tracePt t="127373" x="5181600" y="6464300"/>
          <p14:tracePt t="127389" x="5124450" y="6451600"/>
          <p14:tracePt t="127406" x="5086350" y="6445250"/>
          <p14:tracePt t="127423" x="5016500" y="6438900"/>
          <p14:tracePt t="127439" x="4940300" y="6438900"/>
          <p14:tracePt t="127456" x="4876800" y="6432550"/>
          <p14:tracePt t="127794" x="4870450" y="6432550"/>
          <p14:tracePt t="127979" x="4864100" y="6432550"/>
          <p14:tracePt t="127994" x="4864100" y="6426200"/>
          <p14:tracePt t="128034" x="4857750" y="6426200"/>
          <p14:tracePt t="128059" x="4857750" y="6419850"/>
          <p14:tracePt t="128275" x="4851400" y="6419850"/>
          <p14:tracePt t="128298" x="4845050" y="6419850"/>
          <p14:tracePt t="128307" x="4838700" y="6419850"/>
          <p14:tracePt t="128330" x="4832350" y="6419850"/>
          <p14:tracePt t="128339" x="4826000" y="6419850"/>
          <p14:tracePt t="128418" x="4826000" y="6413500"/>
          <p14:tracePt t="128427" x="4819650" y="6413500"/>
          <p14:tracePt t="128475" x="4813300" y="6413500"/>
          <p14:tracePt t="128483" x="4813300" y="6407150"/>
          <p14:tracePt t="128562" x="4813300" y="6400800"/>
          <p14:tracePt t="128579" x="4806950" y="6400800"/>
          <p14:tracePt t="128619" x="4800600" y="6400800"/>
          <p14:tracePt t="128627" x="4794250" y="6400800"/>
          <p14:tracePt t="128650" x="4787900" y="6400800"/>
          <p14:tracePt t="128667" x="4781550" y="6400800"/>
          <p14:tracePt t="128674" x="4775200" y="6400800"/>
          <p14:tracePt t="128699" x="4768850" y="6400800"/>
          <p14:tracePt t="128715" x="4762500" y="6400800"/>
          <p14:tracePt t="128883" x="4756150" y="6400800"/>
          <p14:tracePt t="128891" x="4749800" y="6400800"/>
          <p14:tracePt t="128899" x="4743450" y="6400800"/>
          <p14:tracePt t="128915" x="4730750" y="6400800"/>
          <p14:tracePt t="128924" x="4711700" y="6394450"/>
          <p14:tracePt t="128941" x="4673600" y="6394450"/>
          <p14:tracePt t="128957" x="4616450" y="6388100"/>
          <p14:tracePt t="128974" x="4552950" y="6388100"/>
          <p14:tracePt t="128991" x="4483100" y="6388100"/>
          <p14:tracePt t="129007" x="4451350" y="6388100"/>
          <p14:tracePt t="129024" x="4432300" y="6388100"/>
          <p14:tracePt t="129028" x="4425950" y="6388100"/>
          <p14:tracePt t="129050" x="4419600" y="6388100"/>
          <p14:tracePt t="129066" x="4413250" y="6388100"/>
          <p14:tracePt t="129074" x="4406900" y="6388100"/>
          <p14:tracePt t="129107" x="4400550" y="6388100"/>
          <p14:tracePt t="129114" x="4394200" y="6388100"/>
          <p14:tracePt t="129131" x="4387850" y="6388100"/>
          <p14:tracePt t="129141" x="4381500" y="6388100"/>
          <p14:tracePt t="129158" x="4368800" y="6388100"/>
          <p14:tracePt t="129174" x="4356100" y="6388100"/>
          <p14:tracePt t="129207" x="4349750" y="6388100"/>
          <p14:tracePt t="129224" x="4343400" y="6388100"/>
          <p14:tracePt t="129241" x="4324350" y="6388100"/>
          <p14:tracePt t="129258" x="4273550" y="6388100"/>
          <p14:tracePt t="129274" x="4241800" y="6381750"/>
          <p14:tracePt t="129291" x="4229100" y="6375400"/>
          <p14:tracePt t="129308" x="4210050" y="6375400"/>
          <p14:tracePt t="129324" x="4210050" y="6369050"/>
          <p14:tracePt t="129358" x="4203700" y="6369050"/>
          <p14:tracePt t="129374" x="4197350" y="6369050"/>
          <p14:tracePt t="129391" x="4191000" y="6369050"/>
          <p14:tracePt t="129408" x="4184650" y="6369050"/>
          <p14:tracePt t="129424" x="4178300" y="6369050"/>
          <p14:tracePt t="129441" x="4165600" y="6369050"/>
          <p14:tracePt t="129458" x="4152900" y="6362700"/>
          <p14:tracePt t="129474" x="4114800" y="6350000"/>
          <p14:tracePt t="129492" x="4102100" y="6343650"/>
          <p14:tracePt t="129508" x="4089400" y="6337300"/>
          <p14:tracePt t="129541" x="4089400" y="6330950"/>
          <p14:tracePt t="129595" x="4089400" y="6324600"/>
          <p14:tracePt t="129668" x="4089400" y="6318250"/>
          <p14:tracePt t="129675" x="4083050" y="6311900"/>
          <p14:tracePt t="129683" x="4076700" y="6311900"/>
          <p14:tracePt t="129691" x="4070350" y="6311900"/>
          <p14:tracePt t="129708" x="4070350" y="6299200"/>
          <p14:tracePt t="129724" x="4064000" y="6299200"/>
          <p14:tracePt t="129741" x="4064000" y="6292850"/>
          <p14:tracePt t="129758" x="4057650" y="6286500"/>
          <p14:tracePt t="129791" x="4057650" y="6280150"/>
          <p14:tracePt t="129828" x="4051300" y="6280150"/>
          <p14:tracePt t="129859" x="4044950" y="6280150"/>
          <p14:tracePt t="129867" x="4044950" y="6273800"/>
          <p14:tracePt t="129875" x="4038600" y="6273800"/>
          <p14:tracePt t="129891" x="4025900" y="6267450"/>
          <p14:tracePt t="129908" x="4019550" y="6267450"/>
          <p14:tracePt t="129925" x="4013200" y="6267450"/>
          <p14:tracePt t="129955" x="4013200" y="6261100"/>
          <p14:tracePt t="130107" x="4006850" y="6261100"/>
          <p14:tracePt t="130123" x="4000500" y="6261100"/>
          <p14:tracePt t="130131" x="3994150" y="6261100"/>
          <p14:tracePt t="130142" x="3987800" y="6261100"/>
          <p14:tracePt t="130158" x="3975100" y="6261100"/>
          <p14:tracePt t="130192" x="3968750" y="6261100"/>
          <p14:tracePt t="130243" x="3962400" y="6261100"/>
          <p14:tracePt t="130268" x="3956050" y="6261100"/>
          <p14:tracePt t="130324" x="3949700" y="6261100"/>
          <p14:tracePt t="130348" x="3943350" y="6261100"/>
          <p14:tracePt t="130444" x="3937000" y="6261100"/>
          <p14:tracePt t="130451" x="3930650" y="6261100"/>
          <p14:tracePt t="130460" x="3924300" y="6261100"/>
          <p14:tracePt t="130483" x="3917950" y="6261100"/>
          <p14:tracePt t="130500" x="3911600" y="6261100"/>
          <p14:tracePt t="131235" x="3917950" y="6261100"/>
          <p14:tracePt t="131316" x="3924300" y="6261100"/>
          <p14:tracePt t="131332" x="3930650" y="6267450"/>
          <p14:tracePt t="131340" x="3937000" y="6267450"/>
          <p14:tracePt t="131348" x="3943350" y="6273800"/>
          <p14:tracePt t="131360" x="3949700" y="6273800"/>
          <p14:tracePt t="131377" x="3962400" y="6280150"/>
          <p14:tracePt t="131393" x="3975100" y="6292850"/>
          <p14:tracePt t="131411" x="3987800" y="6299200"/>
          <p14:tracePt t="131427" x="3994150" y="6299200"/>
          <p14:tracePt t="131443" x="4013200" y="6311900"/>
          <p14:tracePt t="131460" x="4025900" y="6318250"/>
          <p14:tracePt t="131476" x="4044950" y="6324600"/>
          <p14:tracePt t="131493" x="4051300" y="6330950"/>
          <p14:tracePt t="131510" x="4064000" y="6337300"/>
          <p14:tracePt t="131527" x="4083050" y="6343650"/>
          <p14:tracePt t="131543" x="4102100" y="6343650"/>
          <p14:tracePt t="131560" x="4121150" y="6343650"/>
          <p14:tracePt t="131577" x="4140200" y="6350000"/>
          <p14:tracePt t="131593" x="4171950" y="6356350"/>
          <p14:tracePt t="131610" x="4210050" y="6362700"/>
          <p14:tracePt t="131627" x="4273550" y="6362700"/>
          <p14:tracePt t="131643" x="4324350" y="6362700"/>
          <p14:tracePt t="131660" x="4394200" y="6356350"/>
          <p14:tracePt t="131677" x="4470400" y="6343650"/>
          <p14:tracePt t="131694" x="4540250" y="6311900"/>
          <p14:tracePt t="131710" x="4622800" y="6286500"/>
          <p14:tracePt t="131727" x="4686300" y="6254750"/>
          <p14:tracePt t="131744" x="4724400" y="6242050"/>
          <p14:tracePt t="131760" x="4756150" y="6223000"/>
          <p14:tracePt t="131777" x="4787900" y="6210300"/>
          <p14:tracePt t="131793" x="4794250" y="6197600"/>
          <p14:tracePt t="131811" x="4813300" y="6184900"/>
          <p14:tracePt t="131827" x="4819650" y="6178550"/>
          <p14:tracePt t="131844" x="4826000" y="6178550"/>
          <p14:tracePt t="131860" x="4838700" y="6172200"/>
          <p14:tracePt t="131877" x="4857750" y="6159500"/>
          <p14:tracePt t="131894" x="4870450" y="6159500"/>
          <p14:tracePt t="131910" x="4883150" y="6146800"/>
          <p14:tracePt t="131927" x="4889500" y="6146800"/>
          <p14:tracePt t="131944" x="4895850" y="6140450"/>
          <p14:tracePt t="133509" x="4902200" y="6153150"/>
          <p14:tracePt t="133517" x="4908550" y="6165850"/>
          <p14:tracePt t="133525" x="4914900" y="6172200"/>
          <p14:tracePt t="133535" x="4927600" y="6178550"/>
          <p14:tracePt t="133551" x="4940300" y="6210300"/>
          <p14:tracePt t="133568" x="4965700" y="6229350"/>
          <p14:tracePt t="133585" x="4991100" y="6261100"/>
          <p14:tracePt t="133601" x="5029200" y="6292850"/>
          <p14:tracePt t="133618" x="5060950" y="6311900"/>
          <p14:tracePt t="133635" x="5080000" y="6330950"/>
          <p14:tracePt t="133652" x="5130800" y="6362700"/>
          <p14:tracePt t="133668" x="5162550" y="6394450"/>
          <p14:tracePt t="133685" x="5213350" y="6419850"/>
          <p14:tracePt t="133701" x="5264150" y="6438900"/>
          <p14:tracePt t="133718" x="5327650" y="6464300"/>
          <p14:tracePt t="133735" x="5410200" y="6489700"/>
          <p14:tracePt t="133751" x="5499100" y="6515100"/>
          <p14:tracePt t="133768" x="5600700" y="6534150"/>
          <p14:tracePt t="133785" x="5689600" y="6553200"/>
          <p14:tracePt t="133802" x="5778500" y="6565900"/>
          <p14:tracePt t="133818" x="5867400" y="6584950"/>
          <p14:tracePt t="133835" x="5905500" y="6591300"/>
          <p14:tracePt t="133852" x="5981700" y="6597650"/>
          <p14:tracePt t="133868" x="6045200" y="6604000"/>
          <p14:tracePt t="133885" x="6102350" y="6604000"/>
          <p14:tracePt t="133902" x="6134100" y="6604000"/>
          <p14:tracePt t="133918" x="6159500" y="6604000"/>
          <p14:tracePt t="133935" x="6172200" y="6604000"/>
          <p14:tracePt t="133952" x="6172200" y="6591300"/>
          <p14:tracePt t="133968" x="6172200" y="6572250"/>
          <p14:tracePt t="134221" x="6184900" y="6572250"/>
          <p14:tracePt t="134229" x="6184900" y="6578600"/>
          <p14:tracePt t="134237" x="6197600" y="6578600"/>
          <p14:tracePt t="134258" x="6216650" y="6591300"/>
          <p14:tracePt t="134274" x="6229350" y="6597650"/>
          <p14:tracePt t="134291" x="6242050" y="6597650"/>
          <p14:tracePt t="134309" x="6280150" y="6597650"/>
          <p14:tracePt t="134324" x="6311900" y="6597650"/>
          <p14:tracePt t="134341" x="6343650" y="6597650"/>
          <p14:tracePt t="134358" x="6388100" y="6597650"/>
          <p14:tracePt t="134374" x="6445250" y="6591300"/>
          <p14:tracePt t="134391" x="6496050" y="6572250"/>
          <p14:tracePt t="134408" x="6540500" y="6546850"/>
          <p14:tracePt t="134424" x="6578600" y="6508750"/>
          <p14:tracePt t="134441" x="6597650" y="6483350"/>
          <p14:tracePt t="134458" x="6616700" y="6457950"/>
          <p14:tracePt t="134474" x="6629400" y="6438900"/>
          <p14:tracePt t="134491" x="6635750" y="6413500"/>
          <p14:tracePt t="134508" x="6642100" y="6388100"/>
          <p14:tracePt t="134524" x="6648450" y="6375400"/>
          <p14:tracePt t="134541" x="6648450" y="6362700"/>
          <p14:tracePt t="134558" x="6654800" y="6362700"/>
          <p14:tracePt t="134574" x="6654800" y="6356350"/>
          <p14:tracePt t="134591" x="6654800" y="6350000"/>
          <p14:tracePt t="134613" x="6648450" y="6343650"/>
          <p14:tracePt t="134624" x="6642100" y="6343650"/>
          <p14:tracePt t="134641" x="6623050" y="6337300"/>
          <p14:tracePt t="134658" x="6616700" y="6337300"/>
          <p14:tracePt t="134674" x="6604000" y="6337300"/>
          <p14:tracePt t="134691" x="6591300" y="6337300"/>
          <p14:tracePt t="134708" x="6572250" y="6337300"/>
          <p14:tracePt t="134724" x="6553200" y="6330950"/>
          <p14:tracePt t="134741" x="6534150" y="6318250"/>
          <p14:tracePt t="134758" x="6508750" y="6305550"/>
          <p14:tracePt t="134774" x="6457950" y="6280150"/>
          <p14:tracePt t="134791" x="6388100" y="6242050"/>
          <p14:tracePt t="134808" x="6318250" y="6197600"/>
          <p14:tracePt t="134825" x="6280150" y="6165850"/>
          <p14:tracePt t="134841" x="6261100" y="6140450"/>
          <p14:tracePt t="134858" x="6254750" y="6115050"/>
          <p14:tracePt t="134875" x="6248400" y="6083300"/>
          <p14:tracePt t="134891" x="6248400" y="6051550"/>
          <p14:tracePt t="134908" x="6248400" y="6032500"/>
          <p14:tracePt t="134925" x="6267450" y="6000750"/>
          <p14:tracePt t="134943" x="6280150" y="5981700"/>
          <p14:tracePt t="134958" x="6292850" y="5962650"/>
          <p14:tracePt t="134975" x="6305550" y="5943600"/>
          <p14:tracePt t="134991" x="6311900" y="5924550"/>
          <p14:tracePt t="135008" x="6318250" y="5918200"/>
          <p14:tracePt t="135025" x="6324600" y="5905500"/>
          <p14:tracePt t="135041" x="6337300" y="5899150"/>
          <p14:tracePt t="135058" x="6343650" y="5892800"/>
          <p14:tracePt t="135062" x="6350000" y="5886450"/>
          <p14:tracePt t="135078" x="6356350" y="5880100"/>
          <p14:tracePt t="135093" x="6362700" y="5873750"/>
          <p14:tracePt t="135108" x="6375400" y="5867400"/>
          <p14:tracePt t="135125" x="6407150" y="5861050"/>
          <p14:tracePt t="135142" x="6432550" y="5842000"/>
          <p14:tracePt t="135158" x="6470650" y="5822950"/>
          <p14:tracePt t="135175" x="6496050" y="5816600"/>
          <p14:tracePt t="135192" x="6515100" y="5803900"/>
          <p14:tracePt t="135208" x="6534150" y="5791200"/>
          <p14:tracePt t="135225" x="6546850" y="5791200"/>
          <p14:tracePt t="135242" x="6559550" y="5791200"/>
          <p14:tracePt t="135258" x="6572250" y="5791200"/>
          <p14:tracePt t="135275" x="6584950" y="5791200"/>
          <p14:tracePt t="135292" x="6604000" y="5791200"/>
          <p14:tracePt t="135308" x="6623050" y="5791200"/>
          <p14:tracePt t="135325" x="6673850" y="5791200"/>
          <p14:tracePt t="135342" x="6718300" y="5791200"/>
          <p14:tracePt t="135359" x="6750050" y="5797550"/>
          <p14:tracePt t="135375" x="6769100" y="5803900"/>
          <p14:tracePt t="135392" x="6775450" y="5803900"/>
          <p14:tracePt t="135408" x="6788150" y="5810250"/>
          <p14:tracePt t="135425" x="6788150" y="5816600"/>
          <p14:tracePt t="135442" x="6807200" y="5816600"/>
          <p14:tracePt t="135458" x="6813550" y="5822950"/>
          <p14:tracePt t="135475" x="6826250" y="5835650"/>
          <p14:tracePt t="135492" x="6845300" y="5835650"/>
          <p14:tracePt t="135508" x="6864350" y="5848350"/>
          <p14:tracePt t="135525" x="6889750" y="5867400"/>
          <p14:tracePt t="135542" x="6902450" y="5880100"/>
          <p14:tracePt t="135559" x="6915150" y="5886450"/>
          <p14:tracePt t="135581" x="6921500" y="5892800"/>
          <p14:tracePt t="135592" x="6921500" y="5899150"/>
          <p14:tracePt t="135609" x="6927850" y="5899150"/>
          <p14:tracePt t="135625" x="6927850" y="5905500"/>
          <p14:tracePt t="135642" x="6934200" y="5918200"/>
          <p14:tracePt t="135659" x="6934200" y="5937250"/>
          <p14:tracePt t="135675" x="6946900" y="5956300"/>
          <p14:tracePt t="135693" x="6959600" y="6000750"/>
          <p14:tracePt t="135709" x="6972300" y="6032500"/>
          <p14:tracePt t="135725" x="6978650" y="6064250"/>
          <p14:tracePt t="135742" x="6978650" y="6083300"/>
          <p14:tracePt t="135759" x="6978650" y="6102350"/>
          <p14:tracePt t="135775" x="6978650" y="6115050"/>
          <p14:tracePt t="135792" x="6972300" y="6127750"/>
          <p14:tracePt t="135809" x="6959600" y="6140450"/>
          <p14:tracePt t="135825" x="6946900" y="6146800"/>
          <p14:tracePt t="135842" x="6927850" y="6159500"/>
          <p14:tracePt t="135859" x="6915150" y="6165850"/>
          <p14:tracePt t="135876" x="6902450" y="6184900"/>
          <p14:tracePt t="135893" x="6889750" y="6191250"/>
          <p14:tracePt t="135909" x="6883400" y="6197600"/>
          <p14:tracePt t="136854" x="6908800" y="6203950"/>
          <p14:tracePt t="136862" x="6972300" y="6210300"/>
          <p14:tracePt t="136870" x="7042150" y="6229350"/>
          <p14:tracePt t="136879" x="7124700" y="6242050"/>
          <p14:tracePt t="136895" x="7296150" y="6286500"/>
          <p14:tracePt t="136912" x="7480300" y="6330950"/>
          <p14:tracePt t="136928" x="7702550" y="6375400"/>
          <p14:tracePt t="136945" x="7956550" y="6426200"/>
          <p14:tracePt t="136962" x="8166100" y="6464300"/>
          <p14:tracePt t="136978" x="8362950" y="6477000"/>
          <p14:tracePt t="136995" x="8521700" y="6496050"/>
          <p14:tracePt t="137011" x="8648700" y="6508750"/>
          <p14:tracePt t="137028" x="8763000" y="6534150"/>
          <p14:tracePt t="137045" x="8883650" y="6565900"/>
          <p14:tracePt t="137061" x="8966200" y="6578600"/>
          <p14:tracePt t="137078" x="9036050" y="6597650"/>
          <p14:tracePt t="137095" x="9074150" y="6616700"/>
          <p14:tracePt t="137111" x="9118600" y="6629400"/>
          <p14:tracePt t="137128" x="9144000" y="6642100"/>
          <p14:tracePt t="137145" x="9156700" y="6648450"/>
          <p14:tracePt t="137161" x="9163050" y="6642100"/>
          <p14:tracePt t="137178" x="9163050" y="6635750"/>
          <p14:tracePt t="137591" x="9175750" y="6635750"/>
          <p14:tracePt t="137599" x="9194800" y="6629400"/>
          <p14:tracePt t="137606" x="9213850" y="6629400"/>
          <p14:tracePt t="137616" x="9239250" y="6623050"/>
          <p14:tracePt t="137632" x="9296400" y="6616700"/>
          <p14:tracePt t="137649" x="9366250" y="6604000"/>
          <p14:tracePt t="137666" x="9442450" y="6597650"/>
          <p14:tracePt t="137682" x="9518650" y="6591300"/>
          <p14:tracePt t="137699" x="9626600" y="6591300"/>
          <p14:tracePt t="137716" x="9766300" y="6584950"/>
          <p14:tracePt t="137733" x="9937750" y="6565900"/>
          <p14:tracePt t="137750" x="10242550" y="6527800"/>
          <p14:tracePt t="137766" x="10458450" y="6502400"/>
          <p14:tracePt t="137783" x="10661650" y="6470650"/>
          <p14:tracePt t="137799" x="10839450" y="6432550"/>
          <p14:tracePt t="137816" x="10979150" y="6419850"/>
          <p14:tracePt t="137833" x="11049000" y="6413500"/>
          <p14:tracePt t="137849" x="11093450" y="6407150"/>
          <p14:tracePt t="137866" x="11112500" y="6407150"/>
          <p14:tracePt t="137883" x="11125200" y="6400800"/>
          <p14:tracePt t="137899" x="11131550" y="6400800"/>
          <p14:tracePt t="138007" x="11131550" y="6394450"/>
          <p14:tracePt t="138015" x="11106150" y="6394450"/>
          <p14:tracePt t="138023" x="11074400" y="6388100"/>
          <p14:tracePt t="138033" x="11017250" y="6381750"/>
          <p14:tracePt t="138049" x="10845800" y="6356350"/>
          <p14:tracePt t="138066" x="10591800" y="6305550"/>
          <p14:tracePt t="138071" x="10401300" y="6273800"/>
          <p14:tracePt t="138083" x="10210800" y="6223000"/>
          <p14:tracePt t="138099" x="9829800" y="6140450"/>
          <p14:tracePt t="138116" x="9505950" y="6051550"/>
          <p14:tracePt t="138133" x="9385300" y="6026150"/>
          <p14:tracePt t="138150" x="9398000" y="6019800"/>
          <p14:tracePt t="138166" x="9512300" y="6013450"/>
          <p14:tracePt t="138183" x="9747250" y="6007100"/>
          <p14:tracePt t="138199" x="10013950" y="6007100"/>
          <p14:tracePt t="138216" x="10217150" y="6007100"/>
          <p14:tracePt t="138233" x="10299700" y="6007100"/>
          <p14:tracePt t="138249" x="10306050" y="6007100"/>
          <p14:tracePt t="138266" x="10293350" y="6007100"/>
          <p14:tracePt t="138283" x="10198100" y="6007100"/>
          <p14:tracePt t="138300" x="10026650" y="6000750"/>
          <p14:tracePt t="138316" x="9867900" y="5988050"/>
          <p14:tracePt t="138333" x="9791700" y="5988050"/>
          <p14:tracePt t="138350" x="9772650" y="5988050"/>
          <p14:tracePt t="138383" x="9785350" y="5988050"/>
          <p14:tracePt t="138400" x="9836150" y="5994400"/>
          <p14:tracePt t="138416" x="9880600" y="6000750"/>
          <p14:tracePt t="138433" x="9899650" y="6007100"/>
          <p14:tracePt t="138495" x="9899650" y="6013450"/>
          <p14:tracePt t="138671" x="9899650" y="6019800"/>
          <p14:tracePt t="138687" x="9893300" y="6019800"/>
          <p14:tracePt t="138719" x="9886950" y="6019800"/>
          <p14:tracePt t="138728" x="9880600" y="6019800"/>
          <p14:tracePt t="138743" x="9874250" y="6019800"/>
          <p14:tracePt t="138759" x="9867900" y="6019800"/>
          <p14:tracePt t="138768" x="9861550" y="6019800"/>
          <p14:tracePt t="138791" x="9848850" y="6019800"/>
          <p14:tracePt t="138801" x="9842500" y="6019800"/>
          <p14:tracePt t="138813" x="9842500" y="6013450"/>
          <p14:tracePt t="138830" x="9817100" y="5994400"/>
          <p14:tracePt t="138846" x="9798050" y="5981700"/>
          <p14:tracePt t="138863" x="9747250" y="5930900"/>
          <p14:tracePt t="138879" x="9702800" y="5886450"/>
          <p14:tracePt t="138896" x="9658350" y="5829300"/>
          <p14:tracePt t="138913" x="9613900" y="5784850"/>
          <p14:tracePt t="138930" x="9582150" y="5746750"/>
          <p14:tracePt t="138946" x="9544050" y="5715000"/>
          <p14:tracePt t="138963" x="9531350" y="5702300"/>
          <p14:tracePt t="138980" x="9518650" y="5689600"/>
          <p14:tracePt t="139135" x="9518650" y="5695950"/>
          <p14:tracePt t="139152" x="9512300" y="5702300"/>
          <p14:tracePt t="139159" x="9512300" y="5708650"/>
          <p14:tracePt t="139168" x="9512300" y="5715000"/>
          <p14:tracePt t="139180" x="9512300" y="5721350"/>
          <p14:tracePt t="139196" x="9505950" y="5734050"/>
          <p14:tracePt t="139213" x="9505950" y="5759450"/>
          <p14:tracePt t="139230" x="9505950" y="5784850"/>
          <p14:tracePt t="139246" x="9505950" y="5810250"/>
          <p14:tracePt t="139263" x="9499600" y="5848350"/>
          <p14:tracePt t="139280" x="9493250" y="5867400"/>
          <p14:tracePt t="139296" x="9493250" y="5886450"/>
          <p14:tracePt t="139313" x="9493250" y="5892800"/>
          <p14:tracePt t="139360" x="9486900" y="5892800"/>
          <p14:tracePt t="139480" x="9486900" y="5899150"/>
          <p14:tracePt t="139495" x="9486900" y="5905500"/>
          <p14:tracePt t="139504" x="9480550" y="5905500"/>
          <p14:tracePt t="139527" x="9480550" y="5911850"/>
          <p14:tracePt t="139543" x="9480550" y="5918200"/>
          <p14:tracePt t="139552" x="9474200" y="5918200"/>
          <p14:tracePt t="139575" x="9467850" y="5918200"/>
          <p14:tracePt t="140008" x="9461500" y="5924550"/>
          <p14:tracePt t="140016" x="9455150" y="5930900"/>
          <p14:tracePt t="140024" x="9436100" y="5943600"/>
          <p14:tracePt t="140032" x="9410700" y="5956300"/>
          <p14:tracePt t="140049" x="9347200" y="5981700"/>
          <p14:tracePt t="140066" x="9277350" y="6013450"/>
          <p14:tracePt t="140082" x="9207500" y="6032500"/>
          <p14:tracePt t="140099" x="9156700" y="6057900"/>
          <p14:tracePt t="140105" x="9137650" y="6064250"/>
          <p14:tracePt t="140116" x="9118600" y="6076950"/>
          <p14:tracePt t="140132" x="9099550" y="6089650"/>
          <p14:tracePt t="140149" x="9086850" y="6102350"/>
          <p14:tracePt t="140165" x="9080500" y="6108700"/>
          <p14:tracePt t="140183" x="9080500" y="6115050"/>
          <p14:tracePt t="140216" x="9074150" y="6121400"/>
          <p14:tracePt t="140232" x="9067800" y="6121400"/>
          <p14:tracePt t="140249" x="9067800" y="6127750"/>
          <p14:tracePt t="140266" x="9067800" y="6140450"/>
          <p14:tracePt t="141961" x="9061450" y="6140450"/>
          <p14:tracePt t="141992" x="9055100" y="6140450"/>
          <p14:tracePt t="143385" x="9048750" y="6140450"/>
          <p14:tracePt t="143954" x="9042400" y="6140450"/>
          <p14:tracePt t="143962" x="9029700" y="6115050"/>
          <p14:tracePt t="143969" x="9017000" y="6057900"/>
          <p14:tracePt t="143978" x="8978900" y="5988050"/>
          <p14:tracePt t="143995" x="8890000" y="5816600"/>
          <p14:tracePt t="144012" x="8763000" y="5524500"/>
          <p14:tracePt t="144028" x="8578850" y="5149850"/>
          <p14:tracePt t="144045" x="8318500" y="4762500"/>
          <p14:tracePt t="144062" x="7981950" y="4362450"/>
          <p14:tracePt t="144078" x="7651750" y="4044950"/>
          <p14:tracePt t="144095" x="7410450" y="3873500"/>
          <p14:tracePt t="144112" x="7283450" y="3790950"/>
          <p14:tracePt t="144116" x="7239000" y="3765550"/>
          <p14:tracePt t="144128" x="7175500" y="3733800"/>
          <p14:tracePt t="144145" x="7092950" y="3695700"/>
          <p14:tracePt t="144162" x="7016750" y="3651250"/>
          <p14:tracePt t="144178" x="6934200" y="3613150"/>
          <p14:tracePt t="144195" x="6864350" y="3575050"/>
          <p14:tracePt t="144212" x="6800850" y="3543300"/>
          <p14:tracePt t="144228" x="6724650" y="3498850"/>
          <p14:tracePt t="144245" x="6616700" y="3422650"/>
          <p14:tracePt t="144262" x="6502400" y="3333750"/>
          <p14:tracePt t="144279" x="6407150" y="3270250"/>
          <p14:tracePt t="144295" x="6311900" y="3219450"/>
          <p14:tracePt t="144312" x="6229350" y="3181350"/>
          <p14:tracePt t="144329" x="6146800" y="3155950"/>
          <p14:tracePt t="144345" x="6013450" y="3124200"/>
          <p14:tracePt t="144362" x="5956300" y="3117850"/>
          <p14:tracePt t="144378" x="5930900" y="3111500"/>
          <p14:tracePt t="144395" x="5911850" y="3105150"/>
          <p14:tracePt t="144412" x="5892800" y="3098800"/>
          <p14:tracePt t="144429" x="5873750" y="3098800"/>
          <p14:tracePt t="144619" x="5873750" y="3105150"/>
          <p14:tracePt t="144626" x="5873750" y="3111500"/>
          <p14:tracePt t="144634" x="5899150" y="3136900"/>
          <p14:tracePt t="144651" x="5969000" y="3187700"/>
          <p14:tracePt t="144668" x="6013450" y="3238500"/>
          <p14:tracePt t="144684" x="6045200" y="3270250"/>
          <p14:tracePt t="144701" x="6064250" y="3295650"/>
          <p14:tracePt t="144718" x="6076950" y="3314700"/>
          <p14:tracePt t="144734" x="6089650" y="3327400"/>
          <p14:tracePt t="144826" x="6089650" y="3321050"/>
          <p14:tracePt t="144883" x="6096000" y="3321050"/>
          <p14:tracePt t="144898" x="6096000" y="3314700"/>
          <p14:tracePt t="144914" x="6096000" y="3308350"/>
          <p14:tracePt t="144930" x="6096000" y="3295650"/>
          <p14:tracePt t="144939" x="6096000" y="3282950"/>
          <p14:tracePt t="144951" x="6096000" y="3276600"/>
          <p14:tracePt t="144968" x="6096000" y="3244850"/>
          <p14:tracePt t="144986" x="6096000" y="3219450"/>
          <p14:tracePt t="145001" x="6096000" y="3206750"/>
          <p14:tracePt t="145035" x="6096000" y="3200400"/>
          <p14:tracePt t="151997" x="6102350" y="3200400"/>
          <p14:tracePt t="152005" x="6115050" y="3206750"/>
          <p14:tracePt t="152015" x="6127750" y="3219450"/>
          <p14:tracePt t="152023" x="6146800" y="3232150"/>
          <p14:tracePt t="152040" x="6159500" y="3244850"/>
          <p14:tracePt t="152056" x="6172200" y="3257550"/>
          <p14:tracePt t="152073" x="6191250" y="3270250"/>
          <p14:tracePt t="152089" x="6210300" y="3289300"/>
          <p14:tracePt t="152106" x="6216650" y="3295650"/>
          <p14:tracePt t="152123" x="6223000" y="3302000"/>
          <p14:tracePt t="152139" x="6229350" y="3308350"/>
          <p14:tracePt t="152180" x="6235700" y="3314700"/>
          <p14:tracePt t="152190" x="6242050" y="3321050"/>
          <p14:tracePt t="152206" x="6261100" y="3333750"/>
          <p14:tracePt t="152223" x="6299200" y="3352800"/>
          <p14:tracePt t="152240" x="6356350" y="3378200"/>
          <p14:tracePt t="152256" x="6451600" y="3409950"/>
          <p14:tracePt t="152273" x="6584950" y="3416300"/>
          <p14:tracePt t="152290" x="6788150" y="3397250"/>
          <p14:tracePt t="152306" x="7023100" y="3333750"/>
          <p14:tracePt t="152323" x="7226300" y="3257550"/>
          <p14:tracePt t="152341" x="7467600" y="3162300"/>
          <p14:tracePt t="152356" x="7543800" y="3149600"/>
          <p14:tracePt t="152373" x="7829550" y="3111500"/>
          <p14:tracePt t="152390" x="8001000" y="3098800"/>
          <p14:tracePt t="152406" x="8178800" y="3054350"/>
          <p14:tracePt t="152423" x="8331200" y="3003550"/>
          <p14:tracePt t="152440" x="8451850" y="2952750"/>
          <p14:tracePt t="152456" x="8521700" y="2901950"/>
          <p14:tracePt t="152473" x="8572500" y="2832100"/>
          <p14:tracePt t="152490" x="8604250" y="2762250"/>
          <p14:tracePt t="152506" x="8655050" y="2647950"/>
          <p14:tracePt t="152523" x="8705850" y="2514600"/>
          <p14:tracePt t="152541" x="8782050" y="2305050"/>
          <p14:tracePt t="152557" x="8813800" y="2171700"/>
          <p14:tracePt t="152573" x="8820150" y="2044700"/>
          <p14:tracePt t="152590" x="8820150" y="1905000"/>
          <p14:tracePt t="152607" x="8794750" y="1784350"/>
          <p14:tracePt t="152623" x="8750300" y="1689100"/>
          <p14:tracePt t="152640" x="8693150" y="1631950"/>
          <p14:tracePt t="152657" x="8566150" y="1587500"/>
          <p14:tracePt t="152673" x="8413750" y="1543050"/>
          <p14:tracePt t="152690" x="8267700" y="1543050"/>
          <p14:tracePt t="152694" x="8191500" y="1543050"/>
          <p14:tracePt t="152707" x="8115300" y="1555750"/>
          <p14:tracePt t="152723" x="8007350" y="1600200"/>
          <p14:tracePt t="152741" x="7867650" y="1701800"/>
          <p14:tracePt t="152757" x="7816850" y="1809750"/>
          <p14:tracePt t="152773" x="7766050" y="1924050"/>
          <p14:tracePt t="152790" x="7740650" y="2044700"/>
          <p14:tracePt t="152807" x="7740650" y="2159000"/>
          <p14:tracePt t="152823" x="7766050" y="2279650"/>
          <p14:tracePt t="152840" x="7829550" y="2387600"/>
          <p14:tracePt t="152857" x="7893050" y="2482850"/>
          <p14:tracePt t="152873" x="7975600" y="2578100"/>
          <p14:tracePt t="152890" x="8121650" y="2673350"/>
          <p14:tracePt t="152907" x="8293100" y="2768600"/>
          <p14:tracePt t="152923" x="8413750" y="2838450"/>
          <p14:tracePt t="152941" x="8489950" y="2863850"/>
          <p14:tracePt t="152957" x="8496300" y="2863850"/>
          <p14:tracePt t="153086" x="8496300" y="2870200"/>
          <p14:tracePt t="153102" x="8489950" y="2876550"/>
          <p14:tracePt t="153118" x="8489950" y="2889250"/>
          <p14:tracePt t="153127" x="8483600" y="2889250"/>
          <p14:tracePt t="153134" x="8483600" y="2895600"/>
          <p14:tracePt t="153150" x="8483600" y="2901950"/>
          <p14:tracePt t="153158" x="8477250" y="2908300"/>
          <p14:tracePt t="153174" x="8470900" y="2914650"/>
          <p14:tracePt t="153190" x="8445500" y="2921000"/>
          <p14:tracePt t="153207" x="8432800" y="2940050"/>
          <p14:tracePt t="153224" x="8413750" y="2952750"/>
          <p14:tracePt t="153240" x="8388350" y="2971800"/>
          <p14:tracePt t="153257" x="8369300" y="2984500"/>
          <p14:tracePt t="153274" x="8350250" y="2990850"/>
          <p14:tracePt t="153290" x="8331200" y="3003550"/>
          <p14:tracePt t="153307" x="8318500" y="3009900"/>
          <p14:tracePt t="153324" x="8305800" y="3016250"/>
          <p14:tracePt t="153341" x="8286750" y="3028950"/>
          <p14:tracePt t="153357" x="8280400" y="3028950"/>
          <p14:tracePt t="153374" x="8267700" y="3028950"/>
          <p14:tracePt t="153391" x="8267700" y="3035300"/>
          <p14:tracePt t="153407" x="8261350" y="3035300"/>
          <p14:tracePt t="153424" x="8255000" y="3041650"/>
          <p14:tracePt t="153457" x="8248650" y="3041650"/>
          <p14:tracePt t="153509" x="8242300" y="3041650"/>
          <p14:tracePt t="153526" x="8242300" y="3048000"/>
          <p14:tracePt t="154167" x="8235950" y="3048000"/>
          <p14:tracePt t="154182" x="8235950" y="3054350"/>
          <p14:tracePt t="154206" x="8235950" y="3060700"/>
          <p14:tracePt t="154222" x="8229600" y="3060700"/>
          <p14:tracePt t="154238" x="8223250" y="3067050"/>
          <p14:tracePt t="154254" x="8223250" y="3073400"/>
          <p14:tracePt t="154654" x="8216900" y="3073400"/>
          <p14:tracePt t="154695" x="8210550" y="3073400"/>
          <p14:tracePt t="154879" x="8210550" y="3079750"/>
          <p14:tracePt t="154887" x="8204200" y="3092450"/>
          <p14:tracePt t="154895" x="8197850" y="3105150"/>
          <p14:tracePt t="154903" x="8178800" y="3111500"/>
          <p14:tracePt t="154920" x="8134350" y="3117850"/>
          <p14:tracePt t="154937" x="8108950" y="3124200"/>
          <p14:tracePt t="155295" x="8102600" y="3124200"/>
          <p14:tracePt t="155311" x="8096250" y="3124200"/>
          <p14:tracePt t="155319" x="8089900" y="3124200"/>
          <p14:tracePt t="155327" x="8083550" y="3124200"/>
          <p14:tracePt t="155343" x="8077200" y="3124200"/>
          <p14:tracePt t="155354" x="8064500" y="3124200"/>
          <p14:tracePt t="155370" x="8039100" y="3124200"/>
          <p14:tracePt t="155387" x="8013700" y="3124200"/>
          <p14:tracePt t="155404" x="7975600" y="3124200"/>
          <p14:tracePt t="155420" x="7950200" y="3117850"/>
          <p14:tracePt t="155437" x="7931150" y="3111500"/>
          <p14:tracePt t="155454" x="7886700" y="3086100"/>
          <p14:tracePt t="155471" x="7854950" y="3067050"/>
          <p14:tracePt t="155487" x="7772400" y="3028950"/>
          <p14:tracePt t="155504" x="7664450" y="2952750"/>
          <p14:tracePt t="155521" x="7518400" y="2870200"/>
          <p14:tracePt t="155537" x="7308850" y="2743200"/>
          <p14:tracePt t="155554" x="7016750" y="2571750"/>
          <p14:tracePt t="155570" x="6642100" y="2374900"/>
          <p14:tracePt t="155587" x="6184900" y="2146300"/>
          <p14:tracePt t="155604" x="5638800" y="1873250"/>
          <p14:tracePt t="155621" x="5118100" y="1606550"/>
          <p14:tracePt t="155638" x="4343400" y="1200150"/>
          <p14:tracePt t="155654" x="3892550" y="996950"/>
          <p14:tracePt t="155671" x="3498850" y="863600"/>
          <p14:tracePt t="155687" x="3124200" y="742950"/>
          <p14:tracePt t="155704" x="2730500" y="603250"/>
          <p14:tracePt t="155721" x="2400300" y="501650"/>
          <p14:tracePt t="155737" x="2216150" y="463550"/>
          <p14:tracePt t="155754" x="2095500" y="438150"/>
          <p14:tracePt t="155771" x="1993900" y="393700"/>
          <p14:tracePt t="155787" x="1873250" y="361950"/>
          <p14:tracePt t="155804" x="1758950" y="342900"/>
          <p14:tracePt t="155821" x="1682750" y="330200"/>
          <p14:tracePt t="155838" x="1606550" y="323850"/>
          <p14:tracePt t="155854" x="1562100" y="323850"/>
          <p14:tracePt t="155871" x="1511300" y="323850"/>
          <p14:tracePt t="155888" x="1428750" y="317500"/>
          <p14:tracePt t="155904" x="1314450" y="311150"/>
          <p14:tracePt t="155921" x="1193800" y="3048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00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003"/>
    </mc:Choice>
    <mc:Fallback xmlns="">
      <p:transition spd="slow" advTm="1650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09" x="165100" y="355600"/>
          <p14:tracePt t="628" x="177800" y="412750"/>
          <p14:tracePt t="645" x="209550" y="482600"/>
          <p14:tracePt t="661" x="228600" y="552450"/>
          <p14:tracePt t="678" x="234950" y="603250"/>
          <p14:tracePt t="694" x="247650" y="654050"/>
          <p14:tracePt t="712" x="266700" y="717550"/>
          <p14:tracePt t="728" x="273050" y="736600"/>
          <p14:tracePt t="745" x="279400" y="787400"/>
          <p14:tracePt t="761" x="285750" y="806450"/>
          <p14:tracePt t="778" x="292100" y="831850"/>
          <p14:tracePt t="795" x="298450" y="844550"/>
          <p14:tracePt t="811" x="311150" y="857250"/>
          <p14:tracePt t="828" x="311150" y="876300"/>
          <p14:tracePt t="845" x="311150" y="889000"/>
          <p14:tracePt t="861" x="317500" y="895350"/>
          <p14:tracePt t="878" x="330200" y="920750"/>
          <p14:tracePt t="895" x="336550" y="933450"/>
          <p14:tracePt t="911" x="349250" y="958850"/>
          <p14:tracePt t="928" x="368300" y="990600"/>
          <p14:tracePt t="945" x="387350" y="1041400"/>
          <p14:tracePt t="961" x="400050" y="1066800"/>
          <p14:tracePt t="978" x="425450" y="1104900"/>
          <p14:tracePt t="995" x="450850" y="1143000"/>
          <p14:tracePt t="1011" x="482600" y="1168400"/>
          <p14:tracePt t="1028" x="514350" y="1187450"/>
          <p14:tracePt t="1045" x="546100" y="1206500"/>
          <p14:tracePt t="1061" x="577850" y="1219200"/>
          <p14:tracePt t="1078" x="596900" y="1225550"/>
          <p14:tracePt t="1095" x="622300" y="1231900"/>
          <p14:tracePt t="1111" x="641350" y="1238250"/>
          <p14:tracePt t="1128" x="673100" y="1250950"/>
          <p14:tracePt t="1145" x="685800" y="1250950"/>
          <p14:tracePt t="1161" x="692150" y="1250950"/>
          <p14:tracePt t="1178" x="704850" y="1250950"/>
          <p14:tracePt t="1195" x="711200" y="1250950"/>
          <p14:tracePt t="1211" x="717550" y="1257300"/>
          <p14:tracePt t="1228" x="736600" y="1263650"/>
          <p14:tracePt t="1245" x="768350" y="1270000"/>
          <p14:tracePt t="1261" x="812800" y="1276350"/>
          <p14:tracePt t="1278" x="857250" y="1282700"/>
          <p14:tracePt t="1295" x="895350" y="1289050"/>
          <p14:tracePt t="1312" x="971550" y="1308100"/>
          <p14:tracePt t="1328" x="1054100" y="1327150"/>
          <p14:tracePt t="1345" x="1155700" y="1352550"/>
          <p14:tracePt t="1362" x="1250950" y="1365250"/>
          <p14:tracePt t="1378" x="1352550" y="1384300"/>
          <p14:tracePt t="1395" x="1441450" y="1397000"/>
          <p14:tracePt t="1412" x="1530350" y="1409700"/>
          <p14:tracePt t="1428" x="1651000" y="1435100"/>
          <p14:tracePt t="1445" x="1771650" y="1460500"/>
          <p14:tracePt t="1462" x="1892300" y="1473200"/>
          <p14:tracePt t="1478" x="1968500" y="1498600"/>
          <p14:tracePt t="1495" x="2057400" y="1504950"/>
          <p14:tracePt t="1499" x="2101850" y="1517650"/>
          <p14:tracePt t="1513" x="2184400" y="1536700"/>
          <p14:tracePt t="1528" x="2254250" y="1549400"/>
          <p14:tracePt t="1545" x="2311400" y="1555750"/>
          <p14:tracePt t="1562" x="2362200" y="1562100"/>
          <p14:tracePt t="1579" x="2432050" y="1568450"/>
          <p14:tracePt t="1595" x="2489200" y="1581150"/>
          <p14:tracePt t="1612" x="2552700" y="1587500"/>
          <p14:tracePt t="1629" x="2584450" y="1593850"/>
          <p14:tracePt t="1645" x="2635250" y="1606550"/>
          <p14:tracePt t="1662" x="2679700" y="1619250"/>
          <p14:tracePt t="1679" x="2736850" y="1625600"/>
          <p14:tracePt t="1695" x="2781300" y="1638300"/>
          <p14:tracePt t="1713" x="2857500" y="1644650"/>
          <p14:tracePt t="1729" x="2889250" y="1644650"/>
          <p14:tracePt t="1745" x="2921000" y="1651000"/>
          <p14:tracePt t="1762" x="2959100" y="1657350"/>
          <p14:tracePt t="1779" x="2990850" y="1657350"/>
          <p14:tracePt t="1795" x="3016250" y="1663700"/>
          <p14:tracePt t="1812" x="3048000" y="1663700"/>
          <p14:tracePt t="1829" x="3067050" y="1663700"/>
          <p14:tracePt t="1845" x="3086100" y="1670050"/>
          <p14:tracePt t="1862" x="3117850" y="1670050"/>
          <p14:tracePt t="1879" x="3143250" y="1670050"/>
          <p14:tracePt t="1895" x="3162300" y="1670050"/>
          <p14:tracePt t="1912" x="3181350" y="1670050"/>
          <p14:tracePt t="1929" x="3187700" y="1670050"/>
          <p14:tracePt t="1962" x="3187700" y="1663700"/>
          <p14:tracePt t="1979" x="3187700" y="1657350"/>
          <p14:tracePt t="1995" x="3187700" y="1651000"/>
          <p14:tracePt t="2418" x="3187700" y="1644650"/>
          <p14:tracePt t="2443" x="3187700" y="1638300"/>
          <p14:tracePt t="2458" x="3187700" y="1631950"/>
          <p14:tracePt t="2465" x="3187700" y="1625600"/>
          <p14:tracePt t="2476" x="3187700" y="1619250"/>
          <p14:tracePt t="2500" x="3187700" y="1612900"/>
          <p14:tracePt t="2514" x="3187700" y="1606550"/>
          <p14:tracePt t="2531" x="3194050" y="1600200"/>
          <p14:tracePt t="2543" x="3200400" y="1600200"/>
          <p14:tracePt t="2559" x="3213100" y="1587500"/>
          <p14:tracePt t="2576" x="3238500" y="1581150"/>
          <p14:tracePt t="2593" x="3276600" y="1574800"/>
          <p14:tracePt t="2609" x="3333750" y="1574800"/>
          <p14:tracePt t="2626" x="3365500" y="1574800"/>
          <p14:tracePt t="2643" x="3397250" y="1574800"/>
          <p14:tracePt t="2659" x="3416300" y="1574800"/>
          <p14:tracePt t="2676" x="3429000" y="1574800"/>
          <p14:tracePt t="2762" x="3429000" y="1568450"/>
          <p14:tracePt t="18305" x="3429000" y="1581150"/>
          <p14:tracePt t="18313" x="3422650" y="1606550"/>
          <p14:tracePt t="18321" x="3416300" y="1638300"/>
          <p14:tracePt t="18330" x="3409950" y="1663700"/>
          <p14:tracePt t="18344" x="3390900" y="1733550"/>
          <p14:tracePt t="18361" x="3378200" y="1816100"/>
          <p14:tracePt t="18378" x="3365500" y="1905000"/>
          <p14:tracePt t="18394" x="3340100" y="1981200"/>
          <p14:tracePt t="18411" x="3321050" y="2051050"/>
          <p14:tracePt t="18428" x="3308350" y="2101850"/>
          <p14:tracePt t="18444" x="3295650" y="2146300"/>
          <p14:tracePt t="18461" x="3289300" y="2184400"/>
          <p14:tracePt t="18478" x="3282950" y="2228850"/>
          <p14:tracePt t="18495" x="3276600" y="2273300"/>
          <p14:tracePt t="18511" x="3276600" y="2317750"/>
          <p14:tracePt t="18528" x="3263900" y="2362200"/>
          <p14:tracePt t="18545" x="3251200" y="2381250"/>
          <p14:tracePt t="18561" x="3238500" y="2413000"/>
          <p14:tracePt t="18578" x="3225800" y="2444750"/>
          <p14:tracePt t="18594" x="3219450" y="2495550"/>
          <p14:tracePt t="18611" x="3206750" y="2552700"/>
          <p14:tracePt t="18628" x="3200400" y="2603500"/>
          <p14:tracePt t="18644" x="3194050" y="2647950"/>
          <p14:tracePt t="18661" x="3181350" y="2711450"/>
          <p14:tracePt t="18678" x="3155950" y="2781300"/>
          <p14:tracePt t="18694" x="3143250" y="2857500"/>
          <p14:tracePt t="18711" x="3124200" y="2959100"/>
          <p14:tracePt t="18728" x="3086100" y="3143250"/>
          <p14:tracePt t="18744" x="3054350" y="3257550"/>
          <p14:tracePt t="18761" x="3016250" y="3365500"/>
          <p14:tracePt t="18778" x="2971800" y="3467100"/>
          <p14:tracePt t="18795" x="2927350" y="3562350"/>
          <p14:tracePt t="18811" x="2882900" y="3638550"/>
          <p14:tracePt t="18828" x="2851150" y="3689350"/>
          <p14:tracePt t="18845" x="2819400" y="3721100"/>
          <p14:tracePt t="18861" x="2806700" y="3740150"/>
          <p14:tracePt t="18878" x="2800350" y="3740150"/>
          <p14:tracePt t="19025" x="2794000" y="3740150"/>
          <p14:tracePt t="19041" x="2787650" y="3740150"/>
          <p14:tracePt t="19050" x="2781300" y="3733800"/>
          <p14:tracePt t="19062" x="2774950" y="3727450"/>
          <p14:tracePt t="19078" x="2755900" y="3714750"/>
          <p14:tracePt t="19095" x="2730500" y="3695700"/>
          <p14:tracePt t="19112" x="2705100" y="3676650"/>
          <p14:tracePt t="19128" x="2654300" y="3632200"/>
          <p14:tracePt t="19145" x="2616200" y="3606800"/>
          <p14:tracePt t="19162" x="2559050" y="3575050"/>
          <p14:tracePt t="19178" x="2514600" y="3549650"/>
          <p14:tracePt t="19195" x="2489200" y="3536950"/>
          <p14:tracePt t="19212" x="2463800" y="3524250"/>
          <p14:tracePt t="19378" x="2457450" y="3524250"/>
          <p14:tracePt t="23027" x="2457450" y="3511550"/>
          <p14:tracePt t="23035" x="2463800" y="3498850"/>
          <p14:tracePt t="23043" x="2470150" y="3498850"/>
          <p14:tracePt t="23053" x="2476500" y="3486150"/>
          <p14:tracePt t="23069" x="2495550" y="3460750"/>
          <p14:tracePt t="23086" x="2520950" y="3422650"/>
          <p14:tracePt t="23103" x="2546350" y="3359150"/>
          <p14:tracePt t="23119" x="2565400" y="3295650"/>
          <p14:tracePt t="23136" x="2578100" y="3263900"/>
          <p14:tracePt t="23153" x="2578100" y="3225800"/>
          <p14:tracePt t="23169" x="2578100" y="3213100"/>
          <p14:tracePt t="23186" x="2578100" y="3200400"/>
          <p14:tracePt t="23203" x="2578100" y="3187700"/>
          <p14:tracePt t="23219" x="2571750" y="3187700"/>
          <p14:tracePt t="23396" x="2571750" y="3181350"/>
          <p14:tracePt t="23404" x="2565400" y="3181350"/>
          <p14:tracePt t="23412" x="2565400" y="3175000"/>
          <p14:tracePt t="23428" x="2559050" y="3175000"/>
          <p14:tracePt t="23436" x="2559050" y="3168650"/>
          <p14:tracePt t="23453" x="2559050" y="3162300"/>
          <p14:tracePt t="23470" x="2559050" y="3155950"/>
          <p14:tracePt t="23486" x="2552700" y="3143250"/>
          <p14:tracePt t="23503" x="2552700" y="3117850"/>
          <p14:tracePt t="23520" x="2540000" y="3073400"/>
          <p14:tracePt t="23536" x="2527300" y="3041650"/>
          <p14:tracePt t="23553" x="2520950" y="3022600"/>
          <p14:tracePt t="23569" x="2520950" y="3003550"/>
          <p14:tracePt t="23603" x="2508250" y="2984500"/>
          <p14:tracePt t="23620" x="2501900" y="2978150"/>
          <p14:tracePt t="23636" x="2501900" y="2971800"/>
          <p14:tracePt t="23653" x="2501900" y="2965450"/>
          <p14:tracePt t="23686" x="2495550" y="2959100"/>
          <p14:tracePt t="25533" x="2495550" y="2965450"/>
          <p14:tracePt t="25540" x="2489200" y="2971800"/>
          <p14:tracePt t="25548" x="2482850" y="2984500"/>
          <p14:tracePt t="25557" x="2482850" y="2997200"/>
          <p14:tracePt t="25573" x="2476500" y="3009900"/>
          <p14:tracePt t="25590" x="2476500" y="3016250"/>
          <p14:tracePt t="25607" x="2470150" y="3028950"/>
          <p14:tracePt t="25623" x="2463800" y="3035300"/>
          <p14:tracePt t="25640" x="2457450" y="3048000"/>
          <p14:tracePt t="25673" x="2451100" y="3054350"/>
          <p14:tracePt t="25693" x="2451100" y="3060700"/>
          <p14:tracePt t="25733" x="2444750" y="3060700"/>
          <p14:tracePt t="25749" x="2444750" y="3067050"/>
          <p14:tracePt t="25764" x="2444750" y="3073400"/>
          <p14:tracePt t="25773" x="2438400" y="3073400"/>
          <p14:tracePt t="25780" x="2438400" y="3079750"/>
          <p14:tracePt t="25804" x="2438400" y="3086100"/>
          <p14:tracePt t="25812" x="2438400" y="3092450"/>
          <p14:tracePt t="25824" x="2432050" y="3092450"/>
          <p14:tracePt t="25840" x="2432050" y="3098800"/>
          <p14:tracePt t="25857" x="2432050" y="3111500"/>
          <p14:tracePt t="25874" x="2432050" y="3124200"/>
          <p14:tracePt t="25890" x="2432050" y="3136900"/>
          <p14:tracePt t="25908" x="2432050" y="3168650"/>
          <p14:tracePt t="25924" x="2432050" y="3181350"/>
          <p14:tracePt t="25940" x="2432050" y="3232150"/>
          <p14:tracePt t="25957" x="2432050" y="3276600"/>
          <p14:tracePt t="25974" x="2432050" y="3340100"/>
          <p14:tracePt t="25990" x="2432050" y="3448050"/>
          <p14:tracePt t="26007" x="2438400" y="3568700"/>
          <p14:tracePt t="26024" x="2457450" y="3708400"/>
          <p14:tracePt t="26040" x="2482850" y="3835400"/>
          <p14:tracePt t="26057" x="2501900" y="3949700"/>
          <p14:tracePt t="26074" x="2520950" y="4064000"/>
          <p14:tracePt t="26091" x="2540000" y="4165600"/>
          <p14:tracePt t="26108" x="2565400" y="4311650"/>
          <p14:tracePt t="26124" x="2571750" y="4368800"/>
          <p14:tracePt t="26141" x="2571750" y="4406900"/>
          <p14:tracePt t="26157" x="2571750" y="4432300"/>
          <p14:tracePt t="26174" x="2571750" y="4464050"/>
          <p14:tracePt t="26191" x="2571750" y="4489450"/>
          <p14:tracePt t="26207" x="2571750" y="4514850"/>
          <p14:tracePt t="26224" x="2571750" y="4546600"/>
          <p14:tracePt t="26241" x="2578100" y="4565650"/>
          <p14:tracePt t="26257" x="2584450" y="4572000"/>
          <p14:tracePt t="26274" x="2584450" y="4578350"/>
          <p14:tracePt t="26291" x="2584450" y="4584700"/>
          <p14:tracePt t="26341" x="2584450" y="4591050"/>
          <p14:tracePt t="26349" x="2584450" y="4597400"/>
          <p14:tracePt t="26357" x="2590800" y="4597400"/>
          <p14:tracePt t="26374" x="2597150" y="4603750"/>
          <p14:tracePt t="26391" x="2597150" y="4616450"/>
          <p14:tracePt t="26407" x="2603500" y="4629150"/>
          <p14:tracePt t="26424" x="2616200" y="4648200"/>
          <p14:tracePt t="26441" x="2622550" y="4679950"/>
          <p14:tracePt t="26458" x="2635250" y="4699000"/>
          <p14:tracePt t="26474" x="2635250" y="4711700"/>
          <p14:tracePt t="26491" x="2647950" y="4724400"/>
          <p14:tracePt t="26508" x="2647950" y="4730750"/>
          <p14:tracePt t="43893" x="2654300" y="4730750"/>
          <p14:tracePt t="43972" x="2654300" y="4711700"/>
          <p14:tracePt t="43980" x="2654300" y="4699000"/>
          <p14:tracePt t="43996" x="2654300" y="4686300"/>
          <p14:tracePt t="44006" x="2647950" y="4679950"/>
          <p14:tracePt t="44018" x="2641600" y="4673600"/>
          <p14:tracePt t="44035" x="2641600" y="4660900"/>
          <p14:tracePt t="44052" x="2635250" y="4648200"/>
          <p14:tracePt t="44085" x="2628900" y="4635500"/>
          <p14:tracePt t="44102" x="2622550" y="4635500"/>
          <p14:tracePt t="44119" x="2622550" y="4629150"/>
          <p14:tracePt t="44135" x="2622550" y="4622800"/>
          <p14:tracePt t="44152" x="2616200" y="4616450"/>
          <p14:tracePt t="44277" x="2616200" y="4610100"/>
          <p14:tracePt t="44309" x="2616200" y="4603750"/>
          <p14:tracePt t="44317" x="2622550" y="4603750"/>
          <p14:tracePt t="44334" x="2628900" y="4597400"/>
          <p14:tracePt t="44341" x="2635250" y="4591050"/>
          <p14:tracePt t="44352" x="2641600" y="4578350"/>
          <p14:tracePt t="44369" x="2660650" y="4559300"/>
          <p14:tracePt t="44386" x="2679700" y="4533900"/>
          <p14:tracePt t="44402" x="2698750" y="4502150"/>
          <p14:tracePt t="44419" x="2724150" y="4457700"/>
          <p14:tracePt t="44436" x="2749550" y="4381500"/>
          <p14:tracePt t="44452" x="2762250" y="4311650"/>
          <p14:tracePt t="44469" x="2768600" y="4248150"/>
          <p14:tracePt t="44486" x="2774950" y="4191000"/>
          <p14:tracePt t="44502" x="2774950" y="4146550"/>
          <p14:tracePt t="44519" x="2768600" y="4121150"/>
          <p14:tracePt t="44536" x="2762250" y="4095750"/>
          <p14:tracePt t="44552" x="2762250" y="4083050"/>
          <p14:tracePt t="44569" x="2755900" y="4076700"/>
          <p14:tracePt t="44607" x="2755900" y="4070350"/>
          <p14:tracePt t="44622" x="2755900" y="4057650"/>
          <p14:tracePt t="44629" x="2762250" y="4057650"/>
          <p14:tracePt t="44638" x="2774950" y="4038600"/>
          <p14:tracePt t="44653" x="2800350" y="3981450"/>
          <p14:tracePt t="44669" x="2844800" y="3905250"/>
          <p14:tracePt t="44686" x="2876550" y="3822700"/>
          <p14:tracePt t="44703" x="2895600" y="3740150"/>
          <p14:tracePt t="44719" x="2908300" y="3651250"/>
          <p14:tracePt t="44736" x="2927350" y="3562350"/>
          <p14:tracePt t="44753" x="2946400" y="3473450"/>
          <p14:tracePt t="44769" x="2978150" y="3365500"/>
          <p14:tracePt t="44786" x="3009900" y="3270250"/>
          <p14:tracePt t="44803" x="3035300" y="3194050"/>
          <p14:tracePt t="44819" x="3054350" y="3124200"/>
          <p14:tracePt t="44836" x="3060700" y="3054350"/>
          <p14:tracePt t="44853" x="3060700" y="3022600"/>
          <p14:tracePt t="44869" x="3041650" y="2997200"/>
          <p14:tracePt t="44886" x="3022600" y="2997200"/>
          <p14:tracePt t="44903" x="3003550" y="2997200"/>
          <p14:tracePt t="44919" x="2984500" y="2997200"/>
          <p14:tracePt t="44936" x="2965450" y="2997200"/>
          <p14:tracePt t="44953" x="2946400" y="3016250"/>
          <p14:tracePt t="44970" x="2927350" y="3035300"/>
          <p14:tracePt t="44986" x="2914650" y="3054350"/>
          <p14:tracePt t="45003" x="2901950" y="3054350"/>
          <p14:tracePt t="45480" x="2889250" y="3054350"/>
          <p14:tracePt t="45486" x="2870200" y="3054350"/>
          <p14:tracePt t="45494" x="2857500" y="3054350"/>
          <p14:tracePt t="45504" x="2832100" y="3054350"/>
          <p14:tracePt t="45521" x="2762250" y="3035300"/>
          <p14:tracePt t="45537" x="2660650" y="2984500"/>
          <p14:tracePt t="45542" x="2609850" y="2965450"/>
          <p14:tracePt t="45554" x="2565400" y="2940050"/>
          <p14:tracePt t="45571" x="2470150" y="2901950"/>
          <p14:tracePt t="45587" x="2400300" y="2870200"/>
          <p14:tracePt t="45604" x="2317750" y="2838450"/>
          <p14:tracePt t="45621" x="2197100" y="2768600"/>
          <p14:tracePt t="45637" x="2133600" y="2736850"/>
          <p14:tracePt t="45654" x="2108200" y="2724150"/>
          <p14:tracePt t="45671" x="2101850" y="2717800"/>
          <p14:tracePt t="45687" x="2095500" y="2717800"/>
          <p14:tracePt t="45806" x="2089150" y="2717800"/>
          <p14:tracePt t="45814" x="2082800" y="2717800"/>
          <p14:tracePt t="45823" x="2076450" y="2717800"/>
          <p14:tracePt t="45838" x="2051050" y="2711450"/>
          <p14:tracePt t="45854" x="2006600" y="2705100"/>
          <p14:tracePt t="45871" x="1962150" y="2698750"/>
          <p14:tracePt t="45888" x="1917700" y="2692400"/>
          <p14:tracePt t="45904" x="1892300" y="2692400"/>
          <p14:tracePt t="45921" x="1873250" y="2692400"/>
          <p14:tracePt t="45938" x="1860550" y="2692400"/>
          <p14:tracePt t="45954" x="1854200" y="2692400"/>
          <p14:tracePt t="46078" x="1847850" y="2692400"/>
          <p14:tracePt t="46086" x="1841500" y="2692400"/>
          <p14:tracePt t="46102" x="1841500" y="2698750"/>
          <p14:tracePt t="46110" x="1835150" y="2705100"/>
          <p14:tracePt t="46121" x="1828800" y="2705100"/>
          <p14:tracePt t="46138" x="1816100" y="2711450"/>
          <p14:tracePt t="46155" x="1803400" y="2724150"/>
          <p14:tracePt t="46171" x="1797050" y="2730500"/>
          <p14:tracePt t="46188" x="1784350" y="2736850"/>
          <p14:tracePt t="46205" x="1778000" y="2749550"/>
          <p14:tracePt t="46222" x="1771650" y="2749550"/>
          <p14:tracePt t="46238" x="1765300" y="2755900"/>
          <p14:tracePt t="46407" x="1758950" y="2755900"/>
          <p14:tracePt t="46414" x="1752600" y="2755900"/>
          <p14:tracePt t="46430" x="1746250" y="2755900"/>
          <p14:tracePt t="46439" x="1739900" y="2755900"/>
          <p14:tracePt t="46455" x="1739900" y="2749550"/>
          <p14:tracePt t="46471" x="1733550" y="2749550"/>
          <p14:tracePt t="46488" x="1733550" y="2743200"/>
          <p14:tracePt t="46590" x="1727200" y="2743200"/>
          <p14:tracePt t="46630" x="1720850" y="2743200"/>
          <p14:tracePt t="46638" x="1720850" y="2736850"/>
          <p14:tracePt t="46646" x="1714500" y="2736850"/>
          <p14:tracePt t="46662" x="1708150" y="2736850"/>
          <p14:tracePt t="46672" x="1708150" y="2730500"/>
          <p14:tracePt t="46719" x="1701800" y="2730500"/>
          <p14:tracePt t="46726" x="1695450" y="2730500"/>
          <p14:tracePt t="46744" x="1695450" y="2724150"/>
          <p14:tracePt t="46755" x="1689100" y="2724150"/>
          <p14:tracePt t="46772" x="1689100" y="2717800"/>
          <p14:tracePt t="46789" x="1682750" y="2717800"/>
          <p14:tracePt t="46823" x="1682750" y="2711450"/>
          <p14:tracePt t="47943" x="1676400" y="2705100"/>
          <p14:tracePt t="47959" x="1676400" y="2698750"/>
          <p14:tracePt t="47983" x="1670050" y="2698750"/>
          <p14:tracePt t="47991" x="1657350" y="2692400"/>
          <p14:tracePt t="48000" x="1657350" y="2686050"/>
          <p14:tracePt t="48017" x="1644650" y="2679700"/>
          <p14:tracePt t="48034" x="1638300" y="2679700"/>
          <p14:tracePt t="48038" x="1631950" y="2679700"/>
          <p14:tracePt t="48519" x="1631950" y="2686050"/>
          <p14:tracePt t="48527" x="1631950" y="2692400"/>
          <p14:tracePt t="48542" x="1631950" y="2698750"/>
          <p14:tracePt t="48550" x="1631950" y="2705100"/>
          <p14:tracePt t="48566" x="1638300" y="2711450"/>
          <p14:tracePt t="48577" x="1638300" y="2717800"/>
          <p14:tracePt t="48594" x="1651000" y="2724150"/>
          <p14:tracePt t="48611" x="1651000" y="2730500"/>
          <p14:tracePt t="48936" x="1644650" y="2730500"/>
          <p14:tracePt t="48961" x="1644650" y="2724150"/>
          <p14:tracePt t="49007" x="1651000" y="2724150"/>
          <p14:tracePt t="49015" x="1657350" y="2724150"/>
          <p14:tracePt t="49027" x="1670050" y="2724150"/>
          <p14:tracePt t="49044" x="1708150" y="2724150"/>
          <p14:tracePt t="49060" x="1752600" y="2724150"/>
          <p14:tracePt t="49077" x="1809750" y="2724150"/>
          <p14:tracePt t="49095" x="1879600" y="2724150"/>
          <p14:tracePt t="49110" x="1905000" y="2724150"/>
          <p14:tracePt t="49127" x="1924050" y="2724150"/>
          <p14:tracePt t="49144" x="1949450" y="2717800"/>
          <p14:tracePt t="49160" x="1981200" y="2711450"/>
          <p14:tracePt t="49177" x="2038350" y="2711450"/>
          <p14:tracePt t="49194" x="2095500" y="2711450"/>
          <p14:tracePt t="49211" x="2171700" y="2711450"/>
          <p14:tracePt t="49227" x="2254250" y="2711450"/>
          <p14:tracePt t="49244" x="2330450" y="2711450"/>
          <p14:tracePt t="49261" x="2374900" y="2717800"/>
          <p14:tracePt t="49277" x="2381250" y="2717800"/>
          <p14:tracePt t="50416" x="2400300" y="2717800"/>
          <p14:tracePt t="50424" x="2413000" y="2717800"/>
          <p14:tracePt t="50432" x="2438400" y="2724150"/>
          <p14:tracePt t="50442" x="2470150" y="2724150"/>
          <p14:tracePt t="50459" x="2533650" y="2724150"/>
          <p14:tracePt t="50475" x="2635250" y="2711450"/>
          <p14:tracePt t="50492" x="2768600" y="2686050"/>
          <p14:tracePt t="50509" x="2895600" y="2660650"/>
          <p14:tracePt t="50525" x="3003550" y="2647950"/>
          <p14:tracePt t="50542" x="3086100" y="2635250"/>
          <p14:tracePt t="50559" x="3143250" y="2622550"/>
          <p14:tracePt t="50575" x="3149600" y="2616200"/>
          <p14:tracePt t="50680" x="3155950" y="2616200"/>
          <p14:tracePt t="50688" x="3162300" y="2616200"/>
          <p14:tracePt t="50697" x="3168650" y="2616200"/>
          <p14:tracePt t="50720" x="3175000" y="2622550"/>
          <p14:tracePt t="50729" x="3181350" y="2622550"/>
          <p14:tracePt t="50752" x="3187700" y="2622550"/>
          <p14:tracePt t="50769" x="3194050" y="2622550"/>
          <p14:tracePt t="50776" x="3200400" y="2622550"/>
          <p14:tracePt t="50792" x="3213100" y="2628900"/>
          <p14:tracePt t="50809" x="3219450" y="2628900"/>
          <p14:tracePt t="50826" x="3238500" y="2635250"/>
          <p14:tracePt t="50842" x="3263900" y="2647950"/>
          <p14:tracePt t="50859" x="3282950" y="2667000"/>
          <p14:tracePt t="50875" x="3314700" y="2679700"/>
          <p14:tracePt t="50892" x="3333750" y="2692400"/>
          <p14:tracePt t="50909" x="3365500" y="2711450"/>
          <p14:tracePt t="50925" x="3390900" y="2724150"/>
          <p14:tracePt t="50942" x="3416300" y="2730500"/>
          <p14:tracePt t="50959" x="3441700" y="2736850"/>
          <p14:tracePt t="50975" x="3454400" y="2743200"/>
          <p14:tracePt t="50992" x="3467100" y="2743200"/>
          <p14:tracePt t="51009" x="3479800" y="2743200"/>
          <p14:tracePt t="51025" x="3498850" y="2743200"/>
          <p14:tracePt t="51042" x="3517900" y="2743200"/>
          <p14:tracePt t="51059" x="3556000" y="2743200"/>
          <p14:tracePt t="51076" x="3625850" y="2755900"/>
          <p14:tracePt t="51092" x="3702050" y="2755900"/>
          <p14:tracePt t="51109" x="3778250" y="2762250"/>
          <p14:tracePt t="51126" x="3854450" y="2762250"/>
          <p14:tracePt t="51142" x="3917950" y="2762250"/>
          <p14:tracePt t="51159" x="4000500" y="2762250"/>
          <p14:tracePt t="51176" x="4044950" y="2762250"/>
          <p14:tracePt t="51192" x="4102100" y="2762250"/>
          <p14:tracePt t="51209" x="4152900" y="2755900"/>
          <p14:tracePt t="51226" x="4191000" y="2755900"/>
          <p14:tracePt t="51242" x="4235450" y="2749550"/>
          <p14:tracePt t="51259" x="4279900" y="2743200"/>
          <p14:tracePt t="51276" x="4337050" y="2743200"/>
          <p14:tracePt t="51292" x="4400550" y="2749550"/>
          <p14:tracePt t="51309" x="4495800" y="2762250"/>
          <p14:tracePt t="51326" x="4591050" y="2768600"/>
          <p14:tracePt t="51342" x="4711700" y="2774950"/>
          <p14:tracePt t="51359" x="4902200" y="2787650"/>
          <p14:tracePt t="51376" x="5060950" y="2794000"/>
          <p14:tracePt t="51393" x="5232400" y="2800350"/>
          <p14:tracePt t="51409" x="5391150" y="2800350"/>
          <p14:tracePt t="51426" x="5518150" y="2800350"/>
          <p14:tracePt t="51443" x="5645150" y="2800350"/>
          <p14:tracePt t="51459" x="5753100" y="2800350"/>
          <p14:tracePt t="51476" x="5829300" y="2800350"/>
          <p14:tracePt t="51493" x="5873750" y="2800350"/>
          <p14:tracePt t="51509" x="5918200" y="2806700"/>
          <p14:tracePt t="51526" x="5949950" y="2813050"/>
          <p14:tracePt t="51543" x="5969000" y="2819400"/>
          <p14:tracePt t="51576" x="5962650" y="2825750"/>
          <p14:tracePt t="52025" x="5969000" y="2825750"/>
          <p14:tracePt t="52033" x="5975350" y="2825750"/>
          <p14:tracePt t="52041" x="5981700" y="2825750"/>
          <p14:tracePt t="52050" x="5988050" y="2825750"/>
          <p14:tracePt t="52066" x="6019800" y="2825750"/>
          <p14:tracePt t="52083" x="6051550" y="2825750"/>
          <p14:tracePt t="52099" x="6096000" y="2825750"/>
          <p14:tracePt t="52116" x="6153150" y="2832100"/>
          <p14:tracePt t="52133" x="6203950" y="2832100"/>
          <p14:tracePt t="52150" x="6261100" y="2832100"/>
          <p14:tracePt t="52166" x="6305550" y="2832100"/>
          <p14:tracePt t="52183" x="6350000" y="2832100"/>
          <p14:tracePt t="52200" x="6413500" y="2825750"/>
          <p14:tracePt t="52216" x="6464300" y="2813050"/>
          <p14:tracePt t="52233" x="6521450" y="2806700"/>
          <p14:tracePt t="52250" x="6591300" y="2794000"/>
          <p14:tracePt t="52266" x="6642100" y="2794000"/>
          <p14:tracePt t="52283" x="6692900" y="2794000"/>
          <p14:tracePt t="52300" x="6737350" y="2794000"/>
          <p14:tracePt t="52317" x="6781800" y="2794000"/>
          <p14:tracePt t="52333" x="6819900" y="2794000"/>
          <p14:tracePt t="52350" x="6864350" y="2794000"/>
          <p14:tracePt t="52366" x="6889750" y="2794000"/>
          <p14:tracePt t="52384" x="6921500" y="2787650"/>
          <p14:tracePt t="52400" x="6927850" y="2781300"/>
          <p14:tracePt t="52458" x="6927850" y="2774950"/>
          <p14:tracePt t="52497" x="6934200" y="2774950"/>
          <p14:tracePt t="52513" x="6934200" y="2768600"/>
          <p14:tracePt t="52522" x="6940550" y="2768600"/>
          <p14:tracePt t="52537" x="6946900" y="2762250"/>
          <p14:tracePt t="52554" x="6953250" y="2762250"/>
          <p14:tracePt t="52567" x="6959600" y="2762250"/>
          <p14:tracePt t="52585" x="7004050" y="2749550"/>
          <p14:tracePt t="52600" x="7042150" y="2736850"/>
          <p14:tracePt t="52617" x="7092950" y="2724150"/>
          <p14:tracePt t="52633" x="7150100" y="2717800"/>
          <p14:tracePt t="52650" x="7194550" y="2711450"/>
          <p14:tracePt t="52667" x="7226300" y="2711450"/>
          <p14:tracePt t="52683" x="7245350" y="2711450"/>
          <p14:tracePt t="52700" x="7245350" y="2705100"/>
          <p14:tracePt t="53178" x="7251700" y="2705100"/>
          <p14:tracePt t="53185" x="7258050" y="2705100"/>
          <p14:tracePt t="53193" x="7270750" y="2698750"/>
          <p14:tracePt t="53210" x="7289800" y="2692400"/>
          <p14:tracePt t="53224" x="7327900" y="2686050"/>
          <p14:tracePt t="53241" x="7366000" y="2673350"/>
          <p14:tracePt t="53258" x="7404100" y="2667000"/>
          <p14:tracePt t="53275" x="7429500" y="2667000"/>
          <p14:tracePt t="53291" x="7435850" y="2667000"/>
          <p14:tracePt t="53330" x="7435850" y="2660650"/>
          <p14:tracePt t="53363" x="7429500" y="2660650"/>
          <p14:tracePt t="53378" x="7423150" y="2660650"/>
          <p14:tracePt t="53802" x="7423150" y="2654300"/>
          <p14:tracePt t="54098" x="7423150" y="2647950"/>
          <p14:tracePt t="54354" x="7429500" y="2647950"/>
          <p14:tracePt t="54370" x="7435850" y="2647950"/>
          <p14:tracePt t="54378" x="7442200" y="2647950"/>
          <p14:tracePt t="54386" x="7454900" y="2647950"/>
          <p14:tracePt t="54395" x="7473950" y="2647950"/>
          <p14:tracePt t="54412" x="7562850" y="2660650"/>
          <p14:tracePt t="54429" x="7715250" y="2692400"/>
          <p14:tracePt t="54445" x="7899400" y="2724150"/>
          <p14:tracePt t="54462" x="8089900" y="2736850"/>
          <p14:tracePt t="54479" x="8248650" y="2743200"/>
          <p14:tracePt t="54495" x="8324850" y="2743200"/>
          <p14:tracePt t="54512" x="8362950" y="2724150"/>
          <p14:tracePt t="54545" x="8362950" y="2711450"/>
          <p14:tracePt t="54562" x="8350250" y="2705100"/>
          <p14:tracePt t="54579" x="8331200" y="2698750"/>
          <p14:tracePt t="54595" x="8324850" y="2698750"/>
          <p14:tracePt t="54690" x="8324850" y="2692400"/>
          <p14:tracePt t="54786" x="8318500" y="2692400"/>
          <p14:tracePt t="54810" x="8312150" y="2692400"/>
          <p14:tracePt t="54834" x="8305800" y="2692400"/>
          <p14:tracePt t="55162" x="8299450" y="2692400"/>
          <p14:tracePt t="55170" x="8293100" y="2692400"/>
          <p14:tracePt t="55179" x="8280400" y="2692400"/>
          <p14:tracePt t="55196" x="8216900" y="2692400"/>
          <p14:tracePt t="55212" x="8102600" y="2692400"/>
          <p14:tracePt t="55229" x="7943850" y="2692400"/>
          <p14:tracePt t="55246" x="7772400" y="2692400"/>
          <p14:tracePt t="55262" x="7626350" y="2692400"/>
          <p14:tracePt t="55279" x="7505700" y="2692400"/>
          <p14:tracePt t="55296" x="7397750" y="2692400"/>
          <p14:tracePt t="55313" x="7289800" y="2686050"/>
          <p14:tracePt t="55329" x="7207250" y="2679700"/>
          <p14:tracePt t="55346" x="7156450" y="2679700"/>
          <p14:tracePt t="55363" x="7143750" y="2679700"/>
          <p14:tracePt t="55379" x="7137400" y="2679700"/>
          <p14:tracePt t="55396" x="7124700" y="2679700"/>
          <p14:tracePt t="55413" x="7112000" y="2679700"/>
          <p14:tracePt t="55429" x="7073900" y="2667000"/>
          <p14:tracePt t="55446" x="7029450" y="2660650"/>
          <p14:tracePt t="55463" x="6972300" y="2660650"/>
          <p14:tracePt t="55479" x="6927850" y="2654300"/>
          <p14:tracePt t="55496" x="6877050" y="2647950"/>
          <p14:tracePt t="55513" x="6819900" y="2641600"/>
          <p14:tracePt t="55529" x="6762750" y="2641600"/>
          <p14:tracePt t="55546" x="6718300" y="2641600"/>
          <p14:tracePt t="55755" x="6711950" y="2641600"/>
          <p14:tracePt t="55795" x="6705600" y="2641600"/>
          <p14:tracePt t="56659" x="6718300" y="2641600"/>
          <p14:tracePt t="56667" x="6737350" y="2647950"/>
          <p14:tracePt t="56675" x="6769100" y="2660650"/>
          <p14:tracePt t="56684" x="6794500" y="2673350"/>
          <p14:tracePt t="56700" x="6870700" y="2698750"/>
          <p14:tracePt t="56717" x="7016750" y="2768600"/>
          <p14:tracePt t="56734" x="7340600" y="2895600"/>
          <p14:tracePt t="56750" x="7766050" y="3060700"/>
          <p14:tracePt t="56767" x="8166100" y="3225800"/>
          <p14:tracePt t="56784" x="8502650" y="3340100"/>
          <p14:tracePt t="56800" x="8775700" y="3441700"/>
          <p14:tracePt t="56817" x="9017000" y="3556000"/>
          <p14:tracePt t="56834" x="9258300" y="3670300"/>
          <p14:tracePt t="56850" x="9372600" y="3740150"/>
          <p14:tracePt t="56867" x="9467850" y="3803650"/>
          <p14:tracePt t="56884" x="9525000" y="3841750"/>
          <p14:tracePt t="56900" x="9556750" y="3867150"/>
          <p14:tracePt t="56917" x="9601200" y="3898900"/>
          <p14:tracePt t="56934" x="9645650" y="3924300"/>
          <p14:tracePt t="56950" x="9696450" y="3943350"/>
          <p14:tracePt t="56967" x="9766300" y="3975100"/>
          <p14:tracePt t="56984" x="9829800" y="3987800"/>
          <p14:tracePt t="57000" x="9886950" y="4006850"/>
          <p14:tracePt t="57017" x="9937750" y="4013200"/>
          <p14:tracePt t="57034" x="9994900" y="4019550"/>
          <p14:tracePt t="57051" x="10013950" y="4019550"/>
          <p14:tracePt t="57067" x="10020300" y="4019550"/>
          <p14:tracePt t="57084" x="10026650" y="4019550"/>
          <p14:tracePt t="57101" x="10039350" y="4019550"/>
          <p14:tracePt t="57117" x="10052050" y="4019550"/>
          <p14:tracePt t="57134" x="10096500" y="4000500"/>
          <p14:tracePt t="57151" x="10147300" y="3968750"/>
          <p14:tracePt t="57167" x="10242550" y="3905250"/>
          <p14:tracePt t="57184" x="10350500" y="3841750"/>
          <p14:tracePt t="57201" x="10445750" y="3790950"/>
          <p14:tracePt t="57218" x="10509250" y="3740150"/>
          <p14:tracePt t="57234" x="10553700" y="3695700"/>
          <p14:tracePt t="57251" x="10604500" y="3625850"/>
          <p14:tracePt t="57267" x="10623550" y="3581400"/>
          <p14:tracePt t="57284" x="10642600" y="3543300"/>
          <p14:tracePt t="57301" x="10661650" y="3517900"/>
          <p14:tracePt t="57318" x="10674350" y="3492500"/>
          <p14:tracePt t="57334" x="10693400" y="3473450"/>
          <p14:tracePt t="57351" x="10706100" y="3441700"/>
          <p14:tracePt t="57368" x="10718800" y="3416300"/>
          <p14:tracePt t="57384" x="10731500" y="3390900"/>
          <p14:tracePt t="57401" x="10744200" y="3371850"/>
          <p14:tracePt t="57418" x="10756900" y="3346450"/>
          <p14:tracePt t="57434" x="10763250" y="3333750"/>
          <p14:tracePt t="57451" x="10763250" y="3314700"/>
          <p14:tracePt t="57468" x="10763250" y="3302000"/>
          <p14:tracePt t="57484" x="10763250" y="3289300"/>
          <p14:tracePt t="57501" x="10763250" y="3276600"/>
          <p14:tracePt t="57518" x="10763250" y="3257550"/>
          <p14:tracePt t="57534" x="10763250" y="3244850"/>
          <p14:tracePt t="57551" x="10763250" y="3238500"/>
          <p14:tracePt t="57568" x="10763250" y="3225800"/>
          <p14:tracePt t="57584" x="10763250" y="3206750"/>
          <p14:tracePt t="57601" x="10763250" y="3200400"/>
          <p14:tracePt t="57606" x="10763250" y="3194050"/>
          <p14:tracePt t="57618" x="10763250" y="3187700"/>
          <p14:tracePt t="57635" x="10763250" y="3175000"/>
          <p14:tracePt t="57651" x="10763250" y="3168650"/>
          <p14:tracePt t="57668" x="10763250" y="3155950"/>
          <p14:tracePt t="57803" x="10763250" y="3149600"/>
          <p14:tracePt t="57820" x="10763250" y="3143250"/>
          <p14:tracePt t="58396" x="10750550" y="3143250"/>
          <p14:tracePt t="58404" x="10725150" y="3143250"/>
          <p14:tracePt t="58412" x="10687050" y="3143250"/>
          <p14:tracePt t="58421" x="10610850" y="3143250"/>
          <p14:tracePt t="58438" x="10407650" y="3111500"/>
          <p14:tracePt t="58454" x="10090150" y="3086100"/>
          <p14:tracePt t="58471" x="9671050" y="3067050"/>
          <p14:tracePt t="58488" x="9213850" y="3054350"/>
          <p14:tracePt t="58504" x="8686800" y="3022600"/>
          <p14:tracePt t="58521" x="8229600" y="3009900"/>
          <p14:tracePt t="58538" x="7740650" y="2971800"/>
          <p14:tracePt t="58555" x="7112000" y="2959100"/>
          <p14:tracePt t="58571" x="6819900" y="2959100"/>
          <p14:tracePt t="58588" x="6616700" y="2971800"/>
          <p14:tracePt t="58604" x="6451600" y="2978150"/>
          <p14:tracePt t="58621" x="6292850" y="2990850"/>
          <p14:tracePt t="58638" x="6140450" y="2990850"/>
          <p14:tracePt t="58654" x="6045200" y="2990850"/>
          <p14:tracePt t="58671" x="5988050" y="2984500"/>
          <p14:tracePt t="58688" x="5962650" y="2984500"/>
          <p14:tracePt t="58705" x="5937250" y="2984500"/>
          <p14:tracePt t="58721" x="5905500" y="2984500"/>
          <p14:tracePt t="58738" x="5867400" y="2984500"/>
          <p14:tracePt t="58755" x="5816600" y="2984500"/>
          <p14:tracePt t="58771" x="5746750" y="2984500"/>
          <p14:tracePt t="58788" x="5708650" y="2984500"/>
          <p14:tracePt t="58805" x="5657850" y="2990850"/>
          <p14:tracePt t="58821" x="5600700" y="2997200"/>
          <p14:tracePt t="58838" x="5518150" y="3016250"/>
          <p14:tracePt t="58855" x="5473700" y="3041650"/>
          <p14:tracePt t="58871" x="5467350" y="3054350"/>
          <p14:tracePt t="58888" x="5461000" y="3067050"/>
          <p14:tracePt t="58931" x="5467350" y="3067050"/>
          <p14:tracePt t="58939" x="5467350" y="3073400"/>
          <p14:tracePt t="58955" x="5480050" y="3073400"/>
          <p14:tracePt t="58971" x="5524500" y="3073400"/>
          <p14:tracePt t="58988" x="5556250" y="3079750"/>
          <p14:tracePt t="59005" x="5607050" y="3079750"/>
          <p14:tracePt t="59021" x="5651500" y="3079750"/>
          <p14:tracePt t="59038" x="5708650" y="3086100"/>
          <p14:tracePt t="59055" x="5765800" y="3092450"/>
          <p14:tracePt t="59071" x="5810250" y="3105150"/>
          <p14:tracePt t="59088" x="5835650" y="3111500"/>
          <p14:tracePt t="59092" x="5842000" y="3117850"/>
          <p14:tracePt t="59131" x="5835650" y="3117850"/>
          <p14:tracePt t="59147" x="5829300" y="3117850"/>
          <p14:tracePt t="59156" x="5816600" y="3117850"/>
          <p14:tracePt t="59180" x="5810250" y="3117850"/>
          <p14:tracePt t="59196" x="5803900" y="3117850"/>
          <p14:tracePt t="59988" x="5797550" y="3117850"/>
          <p14:tracePt t="59997" x="5784850" y="3117850"/>
          <p14:tracePt t="60004" x="5778500" y="3117850"/>
          <p14:tracePt t="60013" x="5753100" y="3117850"/>
          <p14:tracePt t="60029" x="5708650" y="3124200"/>
          <p14:tracePt t="60046" x="5676900" y="3124200"/>
          <p14:tracePt t="60063" x="5651500" y="3130550"/>
          <p14:tracePt t="60079" x="5619750" y="3136900"/>
          <p14:tracePt t="60096" x="5581650" y="3136900"/>
          <p14:tracePt t="60113" x="5518150" y="3117850"/>
          <p14:tracePt t="60129" x="5461000" y="3105150"/>
          <p14:tracePt t="60146" x="5422900" y="3098800"/>
          <p14:tracePt t="60164" x="5359400" y="3092450"/>
          <p14:tracePt t="60179" x="5334000" y="3092450"/>
          <p14:tracePt t="60197" x="5302250" y="3092450"/>
          <p14:tracePt t="60213" x="5257800" y="3092450"/>
          <p14:tracePt t="60229" x="5213350" y="3092450"/>
          <p14:tracePt t="60246" x="5149850" y="3086100"/>
          <p14:tracePt t="60263" x="5060950" y="3079750"/>
          <p14:tracePt t="60280" x="4940300" y="3079750"/>
          <p14:tracePt t="60296" x="4813300" y="3067050"/>
          <p14:tracePt t="60313" x="4641850" y="3054350"/>
          <p14:tracePt t="60330" x="4483100" y="3035300"/>
          <p14:tracePt t="60346" x="4343400" y="3028950"/>
          <p14:tracePt t="60364" x="4184650" y="3022600"/>
          <p14:tracePt t="60380" x="4114800" y="3009900"/>
          <p14:tracePt t="60397" x="4057650" y="3009900"/>
          <p14:tracePt t="60413" x="4025900" y="3009900"/>
          <p14:tracePt t="60430" x="4013200" y="3009900"/>
          <p14:tracePt t="60447" x="4000500" y="3009900"/>
          <p14:tracePt t="60590" x="3994150" y="3009900"/>
          <p14:tracePt t="60773" x="4000500" y="3003550"/>
          <p14:tracePt t="60781" x="4006850" y="3003550"/>
          <p14:tracePt t="60789" x="4013200" y="3003550"/>
          <p14:tracePt t="60800" x="4032250" y="3003550"/>
          <p14:tracePt t="60815" x="4070350" y="3003550"/>
          <p14:tracePt t="60831" x="4127500" y="3009900"/>
          <p14:tracePt t="60848" x="4191000" y="3028950"/>
          <p14:tracePt t="60864" x="4248150" y="3035300"/>
          <p14:tracePt t="60881" x="4305300" y="3048000"/>
          <p14:tracePt t="60898" x="4343400" y="3060700"/>
          <p14:tracePt t="60915" x="4375150" y="3073400"/>
          <p14:tracePt t="60932" x="4432300" y="3105150"/>
          <p14:tracePt t="60948" x="4457700" y="3117850"/>
          <p14:tracePt t="60965" x="4476750" y="3130550"/>
          <p14:tracePt t="60981" x="4476750" y="3136900"/>
          <p14:tracePt t="60998" x="4483100" y="3136900"/>
          <p14:tracePt t="61015" x="4489450" y="3136900"/>
          <p14:tracePt t="61381" x="4495800" y="3136900"/>
          <p14:tracePt t="61389" x="4508500" y="3136900"/>
          <p14:tracePt t="61399" x="4521200" y="3136900"/>
          <p14:tracePt t="61406" x="4540250" y="3136900"/>
          <p14:tracePt t="61423" x="4591050" y="3136900"/>
          <p14:tracePt t="61439" x="4635500" y="3143250"/>
          <p14:tracePt t="61456" x="4711700" y="3155950"/>
          <p14:tracePt t="61473" x="4832350" y="3168650"/>
          <p14:tracePt t="61489" x="4953000" y="3175000"/>
          <p14:tracePt t="61506" x="5080000" y="3187700"/>
          <p14:tracePt t="61523" x="5187950" y="3200400"/>
          <p14:tracePt t="61539" x="5295900" y="3213100"/>
          <p14:tracePt t="61556" x="5473700" y="3238500"/>
          <p14:tracePt t="61573" x="5568950" y="3244850"/>
          <p14:tracePt t="61589" x="5645150" y="3244850"/>
          <p14:tracePt t="61606" x="5708650" y="3244850"/>
          <p14:tracePt t="61623" x="5753100" y="3244850"/>
          <p14:tracePt t="61639" x="5778500" y="3244850"/>
          <p14:tracePt t="61656" x="5797550" y="3238500"/>
          <p14:tracePt t="61673" x="5822950" y="3238500"/>
          <p14:tracePt t="61689" x="5854700" y="3232150"/>
          <p14:tracePt t="61706" x="5911850" y="3232150"/>
          <p14:tracePt t="61723" x="5975350" y="3225800"/>
          <p14:tracePt t="61740" x="6045200" y="3225800"/>
          <p14:tracePt t="61756" x="6051550" y="3219450"/>
          <p14:tracePt t="61773" x="6070600" y="3219450"/>
          <p14:tracePt t="61829" x="6070600" y="3213100"/>
          <p14:tracePt t="61838" x="6064250" y="3213100"/>
          <p14:tracePt t="61845" x="6057900" y="3213100"/>
          <p14:tracePt t="61862" x="6051550" y="3213100"/>
          <p14:tracePt t="62028" x="6051550" y="3206750"/>
          <p14:tracePt t="62053" x="6045200" y="3206750"/>
          <p14:tracePt t="62061" x="6045200" y="3200400"/>
          <p14:tracePt t="62077" x="6045200" y="3194050"/>
          <p14:tracePt t="62085" x="6032500" y="3194050"/>
          <p14:tracePt t="62095" x="6026150" y="3187700"/>
          <p14:tracePt t="62112" x="5994400" y="3181350"/>
          <p14:tracePt t="62128" x="5937250" y="3175000"/>
          <p14:tracePt t="62145" x="5835650" y="3162300"/>
          <p14:tracePt t="62162" x="5689600" y="3155950"/>
          <p14:tracePt t="62179" x="5530850" y="3155950"/>
          <p14:tracePt t="62195" x="5403850" y="3155950"/>
          <p14:tracePt t="62212" x="5238750" y="3162300"/>
          <p14:tracePt t="62229" x="5137150" y="3162300"/>
          <p14:tracePt t="62245" x="5016500" y="3162300"/>
          <p14:tracePt t="62262" x="4908550" y="3162300"/>
          <p14:tracePt t="62279" x="4832350" y="3162300"/>
          <p14:tracePt t="62295" x="4794250" y="3162300"/>
          <p14:tracePt t="62312" x="4762500" y="3155950"/>
          <p14:tracePt t="62329" x="4743450" y="3149600"/>
          <p14:tracePt t="62345" x="4730750" y="3149600"/>
          <p14:tracePt t="62445" x="4724400" y="3149600"/>
          <p14:tracePt t="62453" x="4718050" y="3149600"/>
          <p14:tracePt t="62462" x="4705350" y="3149600"/>
          <p14:tracePt t="62479" x="4667250" y="3149600"/>
          <p14:tracePt t="62496" x="4641850" y="3143250"/>
          <p14:tracePt t="62512" x="4616450" y="3136900"/>
          <p14:tracePt t="62529" x="4597400" y="3136900"/>
          <p14:tracePt t="62545" x="4572000" y="3136900"/>
          <p14:tracePt t="62562" x="4572000" y="3130550"/>
          <p14:tracePt t="63366" x="4578350" y="3130550"/>
          <p14:tracePt t="63382" x="4584700" y="3130550"/>
          <p14:tracePt t="63390" x="4591050" y="3130550"/>
          <p14:tracePt t="63398" x="4597400" y="3130550"/>
          <p14:tracePt t="63407" x="4603750" y="3130550"/>
          <p14:tracePt t="63424" x="4622800" y="3130550"/>
          <p14:tracePt t="63441" x="4641850" y="3130550"/>
          <p14:tracePt t="63457" x="4667250" y="3130550"/>
          <p14:tracePt t="63474" x="4679950" y="3130550"/>
          <p14:tracePt t="63490" x="4686300" y="3130550"/>
          <p14:tracePt t="63653" x="4692650" y="3130550"/>
          <p14:tracePt t="63703" x="4699000" y="3130550"/>
          <p14:tracePt t="63727" x="4705350" y="3130550"/>
          <p14:tracePt t="63749" x="4711700" y="3130550"/>
          <p14:tracePt t="63765" x="4718050" y="3124200"/>
          <p14:tracePt t="63797" x="4718050" y="3117850"/>
          <p14:tracePt t="63822" x="4718050" y="3111500"/>
          <p14:tracePt t="63838" x="4724400" y="3111500"/>
          <p14:tracePt t="63870" x="4730750" y="3111500"/>
          <p14:tracePt t="63886" x="4730750" y="3105150"/>
          <p14:tracePt t="63895" x="4737100" y="3105150"/>
          <p14:tracePt t="63913" x="4743450" y="3105150"/>
          <p14:tracePt t="63917" x="4749800" y="3098800"/>
          <p14:tracePt t="63933" x="4762500" y="3098800"/>
          <p14:tracePt t="63942" x="4781550" y="3098800"/>
          <p14:tracePt t="63957" x="4819650" y="3098800"/>
          <p14:tracePt t="63974" x="4914900" y="3111500"/>
          <p14:tracePt t="63991" x="5054600" y="3136900"/>
          <p14:tracePt t="64008" x="5219700" y="3155950"/>
          <p14:tracePt t="64024" x="5365750" y="3155950"/>
          <p14:tracePt t="64041" x="5492750" y="3155950"/>
          <p14:tracePt t="64058" x="5607050" y="3155950"/>
          <p14:tracePt t="64074" x="5715000" y="3162300"/>
          <p14:tracePt t="64091" x="5822950" y="3162300"/>
          <p14:tracePt t="64108" x="5918200" y="3162300"/>
          <p14:tracePt t="64112" x="5962650" y="3168650"/>
          <p14:tracePt t="64124" x="6019800" y="3168650"/>
          <p14:tracePt t="64141" x="6102350" y="3168650"/>
          <p14:tracePt t="64158" x="6191250" y="3168650"/>
          <p14:tracePt t="64175" x="6242050" y="3168650"/>
          <p14:tracePt t="64191" x="6286500" y="3168650"/>
          <p14:tracePt t="64208" x="6318250" y="3168650"/>
          <p14:tracePt t="64224" x="6324600" y="3168650"/>
          <p14:tracePt t="64567" x="6330950" y="3168650"/>
          <p14:tracePt t="64743" x="6337300" y="3168650"/>
          <p14:tracePt t="64751" x="6343650" y="3168650"/>
          <p14:tracePt t="64759" x="6350000" y="3162300"/>
          <p14:tracePt t="64767" x="6350000" y="3155950"/>
          <p14:tracePt t="64784" x="6375400" y="3149600"/>
          <p14:tracePt t="64801" x="6407150" y="3143250"/>
          <p14:tracePt t="64817" x="6432550" y="3130550"/>
          <p14:tracePt t="64834" x="6457950" y="3117850"/>
          <p14:tracePt t="64851" x="6477000" y="3111500"/>
          <p14:tracePt t="64868" x="6489700" y="3111500"/>
          <p14:tracePt t="64884" x="6489700" y="3105150"/>
          <p14:tracePt t="64951" x="6496050" y="3105150"/>
          <p14:tracePt t="64975" x="6502400" y="3105150"/>
          <p14:tracePt t="64983" x="6508750" y="3105150"/>
          <p14:tracePt t="64991" x="6521450" y="3105150"/>
          <p14:tracePt t="65002" x="6527800" y="3105150"/>
          <p14:tracePt t="65018" x="6559550" y="3105150"/>
          <p14:tracePt t="65034" x="6597650" y="3105150"/>
          <p14:tracePt t="65051" x="6648450" y="3111500"/>
          <p14:tracePt t="65067" x="6705600" y="3117850"/>
          <p14:tracePt t="65084" x="6750050" y="3117850"/>
          <p14:tracePt t="65101" x="6775450" y="3117850"/>
          <p14:tracePt t="65118" x="6794500" y="3117850"/>
          <p14:tracePt t="65407" x="6788150" y="3117850"/>
          <p14:tracePt t="65423" x="6781800" y="3117850"/>
          <p14:tracePt t="65431" x="6775450" y="3117850"/>
          <p14:tracePt t="65439" x="6762750" y="3117850"/>
          <p14:tracePt t="65448" x="6743700" y="3117850"/>
          <p14:tracePt t="65465" x="6692900" y="3105150"/>
          <p14:tracePt t="65481" x="6635750" y="3092450"/>
          <p14:tracePt t="65498" x="6623050" y="3086100"/>
          <p14:tracePt t="65832" x="6629400" y="3086100"/>
          <p14:tracePt t="65847" x="6635750" y="3086100"/>
          <p14:tracePt t="65855" x="6642100" y="3086100"/>
          <p14:tracePt t="65863" x="6654800" y="3086100"/>
          <p14:tracePt t="65873" x="6667500" y="3092450"/>
          <p14:tracePt t="65890" x="6711950" y="3098800"/>
          <p14:tracePt t="65906" x="6769100" y="3105150"/>
          <p14:tracePt t="65923" x="6838950" y="3111500"/>
          <p14:tracePt t="65940" x="6896100" y="3111500"/>
          <p14:tracePt t="65956" x="6927850" y="3111500"/>
          <p14:tracePt t="65973" x="6946900" y="3111500"/>
          <p14:tracePt t="65990" x="6959600" y="3105150"/>
          <p14:tracePt t="66006" x="6965950" y="3098800"/>
          <p14:tracePt t="66040" x="6972300" y="3098800"/>
          <p14:tracePt t="66056" x="6978650" y="3092450"/>
          <p14:tracePt t="66073" x="7010400" y="3086100"/>
          <p14:tracePt t="66090" x="7035800" y="3079750"/>
          <p14:tracePt t="66106" x="7067550" y="3073400"/>
          <p14:tracePt t="66123" x="7099300" y="3067050"/>
          <p14:tracePt t="66128" x="7105650" y="3067050"/>
          <p14:tracePt t="66140" x="7112000" y="3067050"/>
          <p14:tracePt t="66157" x="7118350" y="3067050"/>
          <p14:tracePt t="66200" x="7112000" y="3067050"/>
          <p14:tracePt t="66207" x="7105650" y="3073400"/>
          <p14:tracePt t="66215" x="7099300" y="3079750"/>
          <p14:tracePt t="66223" x="7092950" y="3092450"/>
          <p14:tracePt t="66240" x="7061200" y="3105150"/>
          <p14:tracePt t="66257" x="7029450" y="3124200"/>
          <p14:tracePt t="66273" x="7010400" y="3130550"/>
          <p14:tracePt t="66944" x="7016750" y="3130550"/>
          <p14:tracePt t="66952" x="7023100" y="3130550"/>
          <p14:tracePt t="66970" x="7029450" y="3130550"/>
          <p14:tracePt t="66976" x="7035800" y="3130550"/>
          <p14:tracePt t="67000" x="7042150" y="3130550"/>
          <p14:tracePt t="67016" x="7048500" y="3130550"/>
          <p14:tracePt t="67032" x="7054850" y="3130550"/>
          <p14:tracePt t="67072" x="7061200" y="3130550"/>
          <p14:tracePt t="67104" x="7067550" y="3130550"/>
          <p14:tracePt t="67128" x="7073900" y="3130550"/>
          <p14:tracePt t="67136" x="7086600" y="3130550"/>
          <p14:tracePt t="67154" x="7092950" y="3130550"/>
          <p14:tracePt t="67160" x="7105650" y="3136900"/>
          <p14:tracePt t="67168" x="7112000" y="3136900"/>
          <p14:tracePt t="67185" x="7143750" y="3149600"/>
          <p14:tracePt t="67202" x="7188200" y="3162300"/>
          <p14:tracePt t="67219" x="7283450" y="3181350"/>
          <p14:tracePt t="67235" x="7391400" y="3206750"/>
          <p14:tracePt t="67252" x="7543800" y="3238500"/>
          <p14:tracePt t="67268" x="7708900" y="3282950"/>
          <p14:tracePt t="67285" x="7867650" y="3327400"/>
          <p14:tracePt t="67302" x="8020050" y="3359150"/>
          <p14:tracePt t="67319" x="8153400" y="3403600"/>
          <p14:tracePt t="67335" x="8312150" y="3448050"/>
          <p14:tracePt t="67352" x="8401050" y="3479800"/>
          <p14:tracePt t="67369" x="8496300" y="3511550"/>
          <p14:tracePt t="67385" x="8597900" y="3543300"/>
          <p14:tracePt t="67402" x="8693150" y="3562350"/>
          <p14:tracePt t="67419" x="8788400" y="3594100"/>
          <p14:tracePt t="67435" x="8877300" y="3619500"/>
          <p14:tracePt t="67452" x="8966200" y="3651250"/>
          <p14:tracePt t="67469" x="9067800" y="3670300"/>
          <p14:tracePt t="67485" x="9182100" y="3702050"/>
          <p14:tracePt t="67502" x="9321800" y="3727450"/>
          <p14:tracePt t="67519" x="9455150" y="3759200"/>
          <p14:tracePt t="67535" x="9658350" y="3803650"/>
          <p14:tracePt t="67552" x="9779000" y="3816350"/>
          <p14:tracePt t="67569" x="9886950" y="3841750"/>
          <p14:tracePt t="67585" x="9988550" y="3860800"/>
          <p14:tracePt t="67602" x="10064750" y="3867150"/>
          <p14:tracePt t="67619" x="10121900" y="3867150"/>
          <p14:tracePt t="67635" x="10147300" y="3867150"/>
          <p14:tracePt t="67640" x="10160000" y="3867150"/>
          <p14:tracePt t="67652" x="10172700" y="3867150"/>
          <p14:tracePt t="67669" x="10179050" y="3860800"/>
          <p14:tracePt t="67685" x="10185400" y="3854450"/>
          <p14:tracePt t="67702" x="10191750" y="3854450"/>
          <p14:tracePt t="67719" x="10204450" y="3841750"/>
          <p14:tracePt t="67735" x="10236200" y="3835400"/>
          <p14:tracePt t="67752" x="10280650" y="3829050"/>
          <p14:tracePt t="67769" x="10350500" y="3810000"/>
          <p14:tracePt t="67786" x="10426700" y="3797300"/>
          <p14:tracePt t="67802" x="10509250" y="3784600"/>
          <p14:tracePt t="67819" x="10585450" y="3759200"/>
          <p14:tracePt t="67836" x="10648950" y="3740150"/>
          <p14:tracePt t="67852" x="10699750" y="3714750"/>
          <p14:tracePt t="67869" x="10744200" y="3689350"/>
          <p14:tracePt t="67886" x="10788650" y="3657600"/>
          <p14:tracePt t="67902" x="10833100" y="3632200"/>
          <p14:tracePt t="67919" x="10864850" y="3613150"/>
          <p14:tracePt t="67936" x="10909300" y="3575050"/>
          <p14:tracePt t="67952" x="10928350" y="3556000"/>
          <p14:tracePt t="67969" x="10941050" y="3549650"/>
          <p14:tracePt t="67986" x="10947400" y="3543300"/>
          <p14:tracePt t="68002" x="10953750" y="3536950"/>
          <p14:tracePt t="68019" x="10953750" y="3524250"/>
          <p14:tracePt t="68036" x="10960100" y="3511550"/>
          <p14:tracePt t="68052" x="10960100" y="3505200"/>
          <p14:tracePt t="68069" x="10972800" y="3492500"/>
          <p14:tracePt t="68086" x="10979150" y="3473450"/>
          <p14:tracePt t="68103" x="10979150" y="3454400"/>
          <p14:tracePt t="68119" x="10979150" y="3441700"/>
          <p14:tracePt t="68136" x="10979150" y="3429000"/>
          <p14:tracePt t="68152" x="10979150" y="3409950"/>
          <p14:tracePt t="68169" x="10979150" y="3397250"/>
          <p14:tracePt t="68186" x="10979150" y="3390900"/>
          <p14:tracePt t="68202" x="10979150" y="3384550"/>
          <p14:tracePt t="68219" x="10972800" y="3378200"/>
          <p14:tracePt t="68236" x="10966450" y="3365500"/>
          <p14:tracePt t="68253" x="10960100" y="3365500"/>
          <p14:tracePt t="68269" x="10953750" y="3359150"/>
          <p14:tracePt t="68286" x="10947400" y="3346450"/>
          <p14:tracePt t="68304" x="10934700" y="3321050"/>
          <p14:tracePt t="68319" x="10915650" y="3295650"/>
          <p14:tracePt t="68336" x="10902950" y="3263900"/>
          <p14:tracePt t="68353" x="10890250" y="3244850"/>
          <p14:tracePt t="68369" x="10883900" y="3213100"/>
          <p14:tracePt t="68386" x="10877550" y="3187700"/>
          <p14:tracePt t="68403" x="10871200" y="3175000"/>
          <p14:tracePt t="68419" x="10871200" y="3162300"/>
          <p14:tracePt t="68453" x="10864850" y="3162300"/>
          <p14:tracePt t="68489" x="10864850" y="3155950"/>
          <p14:tracePt t="68512" x="10864850" y="3149600"/>
          <p14:tracePt t="68520" x="10858500" y="3149600"/>
          <p14:tracePt t="68680" x="10852150" y="3149600"/>
          <p14:tracePt t="68696" x="10845800" y="3149600"/>
          <p14:tracePt t="68705" x="10839450" y="3149600"/>
          <p14:tracePt t="68714" x="10839450" y="3162300"/>
          <p14:tracePt t="68725" x="10833100" y="3162300"/>
          <p14:tracePt t="68742" x="10814050" y="3194050"/>
          <p14:tracePt t="68759" x="10795000" y="3219450"/>
          <p14:tracePt t="68775" x="10763250" y="3263900"/>
          <p14:tracePt t="68792" x="10655300" y="3371850"/>
          <p14:tracePt t="68809" x="10579100" y="3448050"/>
          <p14:tracePt t="68825" x="10515600" y="3524250"/>
          <p14:tracePt t="68842" x="10483850" y="3581400"/>
          <p14:tracePt t="68859" x="10452100" y="3606800"/>
          <p14:tracePt t="68875" x="10426700" y="3625850"/>
          <p14:tracePt t="68892" x="10414000" y="3644900"/>
          <p14:tracePt t="68909" x="10401300" y="3651250"/>
          <p14:tracePt t="68925" x="10388600" y="3657600"/>
          <p14:tracePt t="68942" x="10363200" y="3663950"/>
          <p14:tracePt t="68959" x="10325100" y="3683000"/>
          <p14:tracePt t="68975" x="10274300" y="3708400"/>
          <p14:tracePt t="68992" x="10204450" y="3740150"/>
          <p14:tracePt t="69009" x="10153650" y="3778250"/>
          <p14:tracePt t="69025" x="10096500" y="3810000"/>
          <p14:tracePt t="69042" x="10064750" y="3835400"/>
          <p14:tracePt t="69059" x="10033000" y="3848100"/>
          <p14:tracePt t="69075" x="10007600" y="3854450"/>
          <p14:tracePt t="69092" x="9982200" y="3854450"/>
          <p14:tracePt t="69109" x="9950450" y="3854450"/>
          <p14:tracePt t="69125" x="9918700" y="3854450"/>
          <p14:tracePt t="69142" x="9874250" y="3854450"/>
          <p14:tracePt t="69159" x="9836150" y="3854450"/>
          <p14:tracePt t="69163" x="9804400" y="3854450"/>
          <p14:tracePt t="69175" x="9779000" y="3854450"/>
          <p14:tracePt t="69192" x="9715500" y="3854450"/>
          <p14:tracePt t="69209" x="9677400" y="3854450"/>
          <p14:tracePt t="69225" x="9639300" y="3854450"/>
          <p14:tracePt t="69242" x="9582150" y="3848100"/>
          <p14:tracePt t="69259" x="9512300" y="3829050"/>
          <p14:tracePt t="69275" x="9442450" y="3803650"/>
          <p14:tracePt t="69292" x="9391650" y="3784600"/>
          <p14:tracePt t="69309" x="9334500" y="3746500"/>
          <p14:tracePt t="69325" x="9271000" y="3714750"/>
          <p14:tracePt t="69342" x="9220200" y="3689350"/>
          <p14:tracePt t="69359" x="9182100" y="3670300"/>
          <p14:tracePt t="69375" x="9156700" y="3651250"/>
          <p14:tracePt t="69392" x="9131300" y="3638550"/>
          <p14:tracePt t="69409" x="9118600" y="3632200"/>
          <p14:tracePt t="69426" x="9118600" y="3625850"/>
          <p14:tracePt t="69442" x="9112250" y="3619500"/>
          <p14:tracePt t="69459" x="9105900" y="3613150"/>
          <p14:tracePt t="69476" x="9105900" y="3600450"/>
          <p14:tracePt t="69493" x="9099550" y="3581400"/>
          <p14:tracePt t="69510" x="9099550" y="3549650"/>
          <p14:tracePt t="69526" x="9099550" y="3530600"/>
          <p14:tracePt t="69543" x="9099550" y="3505200"/>
          <p14:tracePt t="69560" x="9118600" y="3473450"/>
          <p14:tracePt t="69576" x="9131300" y="3460750"/>
          <p14:tracePt t="69593" x="9156700" y="3441700"/>
          <p14:tracePt t="69609" x="9175750" y="3416300"/>
          <p14:tracePt t="69626" x="9207500" y="3397250"/>
          <p14:tracePt t="69643" x="9239250" y="3378200"/>
          <p14:tracePt t="69659" x="9271000" y="3359150"/>
          <p14:tracePt t="69676" x="9302750" y="3340100"/>
          <p14:tracePt t="69693" x="9340850" y="3321050"/>
          <p14:tracePt t="69709" x="9372600" y="3314700"/>
          <p14:tracePt t="69726" x="9398000" y="3302000"/>
          <p14:tracePt t="69743" x="9429750" y="3289300"/>
          <p14:tracePt t="69761" x="9486900" y="3276600"/>
          <p14:tracePt t="69776" x="9518650" y="3276600"/>
          <p14:tracePt t="69793" x="9544050" y="3270250"/>
          <p14:tracePt t="69809" x="9582150" y="3270250"/>
          <p14:tracePt t="69826" x="9607550" y="3270250"/>
          <p14:tracePt t="69843" x="9632950" y="3270250"/>
          <p14:tracePt t="69859" x="9671050" y="3276600"/>
          <p14:tracePt t="69876" x="9702800" y="3295650"/>
          <p14:tracePt t="69893" x="9747250" y="3314700"/>
          <p14:tracePt t="69910" x="9779000" y="3321050"/>
          <p14:tracePt t="69926" x="9817100" y="3333750"/>
          <p14:tracePt t="69943" x="9848850" y="3346450"/>
          <p14:tracePt t="69960" x="9899650" y="3365500"/>
          <p14:tracePt t="69976" x="9912350" y="3371850"/>
          <p14:tracePt t="69993" x="9931400" y="3384550"/>
          <p14:tracePt t="70009" x="9950450" y="3397250"/>
          <p14:tracePt t="70026" x="9975850" y="3403600"/>
          <p14:tracePt t="70043" x="9982200" y="3416300"/>
          <p14:tracePt t="70059" x="10001250" y="3422650"/>
          <p14:tracePt t="70076" x="10007600" y="3435350"/>
          <p14:tracePt t="70093" x="10013950" y="3441700"/>
          <p14:tracePt t="70110" x="10020300" y="3454400"/>
          <p14:tracePt t="70126" x="10033000" y="3467100"/>
          <p14:tracePt t="70143" x="10033000" y="3479800"/>
          <p14:tracePt t="70160" x="10045700" y="3498850"/>
          <p14:tracePt t="70176" x="10052050" y="3511550"/>
          <p14:tracePt t="70193" x="10052050" y="3524250"/>
          <p14:tracePt t="70210" x="10052050" y="3536950"/>
          <p14:tracePt t="70226" x="10052050" y="3543300"/>
          <p14:tracePt t="70243" x="10052050" y="3556000"/>
          <p14:tracePt t="70276" x="10052050" y="3568700"/>
          <p14:tracePt t="70293" x="10045700" y="3575050"/>
          <p14:tracePt t="70310" x="10039350" y="3587750"/>
          <p14:tracePt t="70326" x="10033000" y="3594100"/>
          <p14:tracePt t="70343" x="10026650" y="3606800"/>
          <p14:tracePt t="70360" x="10001250" y="3625850"/>
          <p14:tracePt t="70376" x="9975850" y="3651250"/>
          <p14:tracePt t="70393" x="9944100" y="3670300"/>
          <p14:tracePt t="70410" x="9893300" y="3695700"/>
          <p14:tracePt t="70427" x="9842500" y="3714750"/>
          <p14:tracePt t="70443" x="9740900" y="3727450"/>
          <p14:tracePt t="70460" x="9601200" y="3746500"/>
          <p14:tracePt t="70476" x="9404350" y="3746500"/>
          <p14:tracePt t="70493" x="9124950" y="3746500"/>
          <p14:tracePt t="70511" x="8705850" y="3727450"/>
          <p14:tracePt t="70527" x="8134350" y="3683000"/>
          <p14:tracePt t="70543" x="7639050" y="3632200"/>
          <p14:tracePt t="70560" x="7118350" y="3619500"/>
          <p14:tracePt t="70577" x="6470650" y="3619500"/>
          <p14:tracePt t="70593" x="6032500" y="3625850"/>
          <p14:tracePt t="70610" x="5683250" y="3625850"/>
          <p14:tracePt t="70627" x="5429250" y="3625850"/>
          <p14:tracePt t="70643" x="5226050" y="3625850"/>
          <p14:tracePt t="70660" x="5073650" y="3625850"/>
          <p14:tracePt t="70677" x="4933950" y="3632200"/>
          <p14:tracePt t="70693" x="4781550" y="3651250"/>
          <p14:tracePt t="70710" x="4654550" y="3663950"/>
          <p14:tracePt t="70727" x="4533900" y="3683000"/>
          <p14:tracePt t="70744" x="4413250" y="3695700"/>
          <p14:tracePt t="70760" x="4292600" y="3721100"/>
          <p14:tracePt t="70777" x="4152900" y="3740150"/>
          <p14:tracePt t="70794" x="4095750" y="3740150"/>
          <p14:tracePt t="70810" x="4057650" y="3740150"/>
          <p14:tracePt t="70827" x="4044950" y="3740150"/>
          <p14:tracePt t="70844" x="4038600" y="3740150"/>
          <p14:tracePt t="70922" x="4038600" y="3746500"/>
          <p14:tracePt t="71482" x="4044950" y="3746500"/>
          <p14:tracePt t="71498" x="4057650" y="3746500"/>
          <p14:tracePt t="71506" x="4070350" y="3752850"/>
          <p14:tracePt t="71514" x="4076700" y="3752850"/>
          <p14:tracePt t="71523" x="4089400" y="3752850"/>
          <p14:tracePt t="71540" x="4102100" y="3759200"/>
          <p14:tracePt t="71556" x="4114800" y="3759200"/>
          <p14:tracePt t="71573" x="4121150" y="3759200"/>
          <p14:tracePt t="71591" x="4127500" y="3759200"/>
          <p14:tracePt t="71851" x="4133850" y="3759200"/>
          <p14:tracePt t="71866" x="4146550" y="3759200"/>
          <p14:tracePt t="71874" x="4152900" y="3752850"/>
          <p14:tracePt t="71882" x="4171950" y="3733800"/>
          <p14:tracePt t="71892" x="4191000" y="3721100"/>
          <p14:tracePt t="71909" x="4235450" y="3683000"/>
          <p14:tracePt t="71925" x="4273550" y="3651250"/>
          <p14:tracePt t="71942" x="4298950" y="3606800"/>
          <p14:tracePt t="71959" x="4318000" y="3575050"/>
          <p14:tracePt t="71975" x="4324350" y="3556000"/>
          <p14:tracePt t="71992" x="4343400" y="3530600"/>
          <p14:tracePt t="72009" x="4362450" y="3498850"/>
          <p14:tracePt t="72025" x="4381500" y="3486150"/>
          <p14:tracePt t="72042" x="4387850" y="3473450"/>
          <p14:tracePt t="72059" x="4394200" y="3473450"/>
          <p14:tracePt t="72075" x="4394200" y="3467100"/>
          <p14:tracePt t="72092" x="4400550" y="3460750"/>
          <p14:tracePt t="72109" x="4438650" y="3435350"/>
          <p14:tracePt t="72126" x="4495800" y="3365500"/>
          <p14:tracePt t="72142" x="4597400" y="3270250"/>
          <p14:tracePt t="72159" x="4692650" y="3168650"/>
          <p14:tracePt t="72164" x="4743450" y="3130550"/>
          <p14:tracePt t="72175" x="4781550" y="3079750"/>
          <p14:tracePt t="72192" x="4864100" y="3003550"/>
          <p14:tracePt t="72209" x="4902200" y="2940050"/>
          <p14:tracePt t="72225" x="4927600" y="2901950"/>
          <p14:tracePt t="72242" x="4946650" y="2870200"/>
          <p14:tracePt t="72259" x="4953000" y="2838450"/>
          <p14:tracePt t="72275" x="4953000" y="2819400"/>
          <p14:tracePt t="72292" x="4953000" y="2813050"/>
          <p14:tracePt t="72308" x="4946650" y="2800350"/>
          <p14:tracePt t="72325" x="4940300" y="2800350"/>
          <p14:tracePt t="72342" x="4927600" y="2800350"/>
          <p14:tracePt t="72375" x="4921250" y="2800350"/>
          <p14:tracePt t="72411" x="4914900" y="2800350"/>
          <p14:tracePt t="72426" x="4908550" y="2800350"/>
          <p14:tracePt t="72434" x="4902200" y="2806700"/>
          <p14:tracePt t="72450" x="4895850" y="2813050"/>
          <p14:tracePt t="72459" x="4883150" y="2819400"/>
          <p14:tracePt t="72476" x="4870450" y="2825750"/>
          <p14:tracePt t="72492" x="4857750" y="2838450"/>
          <p14:tracePt t="72509" x="4845050" y="2844800"/>
          <p14:tracePt t="72526" x="4838700" y="2851150"/>
          <p14:tracePt t="72542" x="4832350" y="2851150"/>
          <p14:tracePt t="72595" x="4832350" y="2857500"/>
          <p14:tracePt t="72611" x="4826000" y="2857500"/>
          <p14:tracePt t="72618" x="4826000" y="2863850"/>
          <p14:tracePt t="72627" x="4826000" y="2870200"/>
          <p14:tracePt t="72642" x="4826000" y="2876550"/>
          <p14:tracePt t="72659" x="4819650" y="2876550"/>
          <p14:tracePt t="73362" x="4826000" y="2876550"/>
          <p14:tracePt t="73371" x="4838700" y="2882900"/>
          <p14:tracePt t="73378" x="4851400" y="2895600"/>
          <p14:tracePt t="73387" x="4857750" y="2901950"/>
          <p14:tracePt t="73404" x="4889500" y="2921000"/>
          <p14:tracePt t="73420" x="4927600" y="2952750"/>
          <p14:tracePt t="73437" x="4953000" y="2984500"/>
          <p14:tracePt t="73454" x="4984750" y="3009900"/>
          <p14:tracePt t="73470" x="5016500" y="3035300"/>
          <p14:tracePt t="73487" x="5041900" y="3073400"/>
          <p14:tracePt t="73504" x="5080000" y="3124200"/>
          <p14:tracePt t="73520" x="5111750" y="3168650"/>
          <p14:tracePt t="73537" x="5124450" y="3206750"/>
          <p14:tracePt t="73554" x="5168900" y="3257550"/>
          <p14:tracePt t="73570" x="5219700" y="3327400"/>
          <p14:tracePt t="73587" x="5302250" y="3422650"/>
          <p14:tracePt t="73604" x="5384800" y="3517900"/>
          <p14:tracePt t="73620" x="5454650" y="3638550"/>
          <p14:tracePt t="73637" x="5518150" y="3721100"/>
          <p14:tracePt t="73654" x="5549900" y="3765550"/>
          <p14:tracePt t="73659" x="5562600" y="3784600"/>
          <p14:tracePt t="73671" x="5575300" y="3803650"/>
          <p14:tracePt t="73687" x="5613400" y="3848100"/>
          <p14:tracePt t="73704" x="5670550" y="3905250"/>
          <p14:tracePt t="73721" x="5727700" y="3962400"/>
          <p14:tracePt t="73738" x="5791200" y="4019550"/>
          <p14:tracePt t="73754" x="5816600" y="4032250"/>
          <p14:tracePt t="73770" x="5873750" y="4070350"/>
          <p14:tracePt t="73787" x="5911850" y="4095750"/>
          <p14:tracePt t="73804" x="5949950" y="4127500"/>
          <p14:tracePt t="73820" x="6000750" y="4165600"/>
          <p14:tracePt t="73837" x="6051550" y="4197350"/>
          <p14:tracePt t="73854" x="6096000" y="4229100"/>
          <p14:tracePt t="73870" x="6127750" y="4260850"/>
          <p14:tracePt t="73887" x="6172200" y="4286250"/>
          <p14:tracePt t="73904" x="6216650" y="4305300"/>
          <p14:tracePt t="73921" x="6286500" y="4362450"/>
          <p14:tracePt t="73938" x="6413500" y="4464050"/>
          <p14:tracePt t="73954" x="6451600" y="4495800"/>
          <p14:tracePt t="73971" x="6534150" y="4559300"/>
          <p14:tracePt t="73987" x="6559550" y="4584700"/>
          <p14:tracePt t="74004" x="6559550" y="4603750"/>
          <p14:tracePt t="74021" x="6489700" y="4648200"/>
          <p14:tracePt t="74037" x="6477000" y="4648200"/>
          <p14:tracePt t="74395" x="6477000" y="4654550"/>
          <p14:tracePt t="74403" x="6470650" y="4654550"/>
          <p14:tracePt t="74411" x="6457950" y="4654550"/>
          <p14:tracePt t="74427" x="6451600" y="4654550"/>
          <p14:tracePt t="74437" x="6451600" y="4660900"/>
          <p14:tracePt t="74459" x="6451600" y="4667250"/>
          <p14:tracePt t="74470" x="6451600" y="4673600"/>
          <p14:tracePt t="74499" x="6451600" y="4679950"/>
          <p14:tracePt t="74508" x="6451600" y="4686300"/>
          <p14:tracePt t="74520" x="6457950" y="4692650"/>
          <p14:tracePt t="74540" x="6464300" y="4699000"/>
          <p14:tracePt t="74553" x="6477000" y="4705350"/>
          <p14:tracePt t="74570" x="6496050" y="4711700"/>
          <p14:tracePt t="74587" x="6604000" y="4743450"/>
          <p14:tracePt t="74603" x="6750050" y="4768850"/>
          <p14:tracePt t="74620" x="6934200" y="4781550"/>
          <p14:tracePt t="74637" x="7112000" y="4794250"/>
          <p14:tracePt t="74653" x="7283450" y="4806950"/>
          <p14:tracePt t="74670" x="7454900" y="4819650"/>
          <p14:tracePt t="74687" x="7600950" y="4832350"/>
          <p14:tracePt t="74703" x="7683500" y="4838700"/>
          <p14:tracePt t="74720" x="7708900" y="4838700"/>
          <p14:tracePt t="74737" x="7715250" y="4838700"/>
          <p14:tracePt t="74779" x="7708900" y="4838700"/>
          <p14:tracePt t="74787" x="7702550" y="4838700"/>
          <p14:tracePt t="74883" x="7702550" y="4832350"/>
          <p14:tracePt t="74908" x="7702550" y="4826000"/>
          <p14:tracePt t="74915" x="7696200" y="4826000"/>
          <p14:tracePt t="74924" x="7689850" y="4819650"/>
          <p14:tracePt t="74940" x="7683500" y="4819650"/>
          <p14:tracePt t="74954" x="7677150" y="4819650"/>
          <p14:tracePt t="74970" x="7670800" y="4813300"/>
          <p14:tracePt t="74987" x="7664450" y="4806950"/>
          <p14:tracePt t="75004" x="7658100" y="4800600"/>
          <p14:tracePt t="75020" x="7632700" y="4775200"/>
          <p14:tracePt t="75037" x="7620000" y="4762500"/>
          <p14:tracePt t="75054" x="7600950" y="4743450"/>
          <p14:tracePt t="75070" x="7581900" y="4730750"/>
          <p14:tracePt t="75087" x="7543800" y="4711700"/>
          <p14:tracePt t="75104" x="7467600" y="4679950"/>
          <p14:tracePt t="75120" x="7397750" y="4667250"/>
          <p14:tracePt t="75137" x="7372350" y="4660900"/>
          <p14:tracePt t="75154" x="7359650" y="4660900"/>
          <p14:tracePt t="75258" x="7353300" y="4660900"/>
          <p14:tracePt t="75283" x="7346950" y="4660900"/>
          <p14:tracePt t="75315" x="7346950" y="4654550"/>
          <p14:tracePt t="75327" x="7346950" y="4648200"/>
          <p14:tracePt t="75331" x="7340600" y="4648200"/>
          <p14:tracePt t="75340" x="7334250" y="4648200"/>
          <p14:tracePt t="75355" x="7327900" y="4641850"/>
          <p14:tracePt t="75371" x="7327900" y="4635500"/>
          <p14:tracePt t="75387" x="7327900" y="4629150"/>
          <p14:tracePt t="75404" x="7315200" y="4629150"/>
          <p14:tracePt t="75438" x="7296150" y="4629150"/>
          <p14:tracePt t="75454" x="7289800" y="4629150"/>
          <p14:tracePt t="75471" x="7283450" y="4629150"/>
          <p14:tracePt t="75504" x="7277100" y="4629150"/>
          <p14:tracePt t="75564" x="7277100" y="4635500"/>
          <p14:tracePt t="75580" x="7277100" y="4641850"/>
          <p14:tracePt t="75604" x="7283450" y="4641850"/>
          <p14:tracePt t="75612" x="7289800" y="4648200"/>
          <p14:tracePt t="75628" x="7296150" y="4648200"/>
          <p14:tracePt t="75638" x="7302500" y="4654550"/>
          <p14:tracePt t="75654" x="7315200" y="4654550"/>
          <p14:tracePt t="75671" x="7340600" y="4667250"/>
          <p14:tracePt t="75676" x="7359650" y="4673600"/>
          <p14:tracePt t="75688" x="7378700" y="4679950"/>
          <p14:tracePt t="75704" x="7416800" y="4692650"/>
          <p14:tracePt t="75721" x="7461250" y="4699000"/>
          <p14:tracePt t="75738" x="7505700" y="4705350"/>
          <p14:tracePt t="75755" x="7588250" y="4718050"/>
          <p14:tracePt t="75771" x="7645400" y="4730750"/>
          <p14:tracePt t="75788" x="7715250" y="4737100"/>
          <p14:tracePt t="75804" x="7791450" y="4743450"/>
          <p14:tracePt t="75821" x="7861300" y="4743450"/>
          <p14:tracePt t="75838" x="7912100" y="4743450"/>
          <p14:tracePt t="75854" x="7962900" y="4749800"/>
          <p14:tracePt t="75871" x="8013700" y="4749800"/>
          <p14:tracePt t="75888" x="8058150" y="4756150"/>
          <p14:tracePt t="75904" x="8108950" y="4762500"/>
          <p14:tracePt t="75921" x="8153400" y="4768850"/>
          <p14:tracePt t="75938" x="8210550" y="4768850"/>
          <p14:tracePt t="75955" x="8274050" y="4768850"/>
          <p14:tracePt t="75971" x="8375650" y="4768850"/>
          <p14:tracePt t="75988" x="8439150" y="4768850"/>
          <p14:tracePt t="76004" x="8496300" y="4768850"/>
          <p14:tracePt t="76021" x="8559800" y="4768850"/>
          <p14:tracePt t="76038" x="8636000" y="4768850"/>
          <p14:tracePt t="76054" x="8712200" y="4756150"/>
          <p14:tracePt t="76071" x="8794750" y="4749800"/>
          <p14:tracePt t="76088" x="8858250" y="4749800"/>
          <p14:tracePt t="76104" x="8934450" y="4749800"/>
          <p14:tracePt t="76121" x="8991600" y="4749800"/>
          <p14:tracePt t="76138" x="9061450" y="4749800"/>
          <p14:tracePt t="76155" x="9150350" y="4749800"/>
          <p14:tracePt t="76171" x="9271000" y="4737100"/>
          <p14:tracePt t="76188" x="9353550" y="4724400"/>
          <p14:tracePt t="76205" x="9404350" y="4705350"/>
          <p14:tracePt t="76221" x="9461500" y="4686300"/>
          <p14:tracePt t="76238" x="9505950" y="4667250"/>
          <p14:tracePt t="76255" x="9544050" y="4654550"/>
          <p14:tracePt t="76271" x="9575800" y="4635500"/>
          <p14:tracePt t="76288" x="9601200" y="4616450"/>
          <p14:tracePt t="76305" x="9613900" y="4610100"/>
          <p14:tracePt t="76321" x="9620250" y="4603750"/>
          <p14:tracePt t="76338" x="9626600" y="4603750"/>
          <p14:tracePt t="76355" x="9632950" y="4603750"/>
          <p14:tracePt t="76444" x="9626600" y="4603750"/>
          <p14:tracePt t="76452" x="9620250" y="4603750"/>
          <p14:tracePt t="76460" x="9613900" y="4603750"/>
          <p14:tracePt t="76472" x="9607550" y="4603750"/>
          <p14:tracePt t="76488" x="9601200" y="4603750"/>
          <p14:tracePt t="76505" x="9594850" y="4603750"/>
          <p14:tracePt t="76522" x="9588500" y="4603750"/>
          <p14:tracePt t="76541" x="9582150" y="4603750"/>
          <p14:tracePt t="76555" x="9575800" y="4603750"/>
          <p14:tracePt t="76572" x="9575800" y="4591050"/>
          <p14:tracePt t="76588" x="9569450" y="4591050"/>
          <p14:tracePt t="76621" x="9569450" y="4584700"/>
          <p14:tracePt t="76653" x="9569450" y="4578350"/>
          <p14:tracePt t="76678" x="9569450" y="4572000"/>
          <p14:tracePt t="76916" x="9569450" y="4565650"/>
          <p14:tracePt t="76948" x="9569450" y="4559300"/>
          <p14:tracePt t="76957" x="9569450" y="4552950"/>
          <p14:tracePt t="76964" x="9582150" y="4552950"/>
          <p14:tracePt t="76974" x="9594850" y="4546600"/>
          <p14:tracePt t="76991" x="9607550" y="4521200"/>
          <p14:tracePt t="77008" x="9626600" y="4502150"/>
          <p14:tracePt t="77024" x="9639300" y="4476750"/>
          <p14:tracePt t="77041" x="9645650" y="4451350"/>
          <p14:tracePt t="77058" x="9652000" y="4425950"/>
          <p14:tracePt t="77074" x="9652000" y="4394200"/>
          <p14:tracePt t="77091" x="9652000" y="4375150"/>
          <p14:tracePt t="77108" x="9652000" y="4349750"/>
          <p14:tracePt t="77124" x="9645650" y="4337050"/>
          <p14:tracePt t="77141" x="9632950" y="4324350"/>
          <p14:tracePt t="77158" x="9626600" y="4318000"/>
          <p14:tracePt t="77174" x="9613900" y="4311650"/>
          <p14:tracePt t="77191" x="9601200" y="4305300"/>
          <p14:tracePt t="77196" x="9601200" y="4298950"/>
          <p14:tracePt t="77208" x="9594850" y="4292600"/>
          <p14:tracePt t="77224" x="9588500" y="4286250"/>
          <p14:tracePt t="77241" x="9575800" y="4273550"/>
          <p14:tracePt t="77258" x="9563100" y="4254500"/>
          <p14:tracePt t="77274" x="9544050" y="4235450"/>
          <p14:tracePt t="77291" x="9512300" y="4216400"/>
          <p14:tracePt t="77308" x="9442450" y="4171950"/>
          <p14:tracePt t="77324" x="9391650" y="4140200"/>
          <p14:tracePt t="77341" x="9347200" y="4108450"/>
          <p14:tracePt t="77358" x="9309100" y="4089400"/>
          <p14:tracePt t="77375" x="9283700" y="4070350"/>
          <p14:tracePt t="77391" x="9245600" y="4057650"/>
          <p14:tracePt t="77408" x="9207500" y="4038600"/>
          <p14:tracePt t="77425" x="9144000" y="4025900"/>
          <p14:tracePt t="77441" x="9074150" y="4000500"/>
          <p14:tracePt t="77458" x="8985250" y="3987800"/>
          <p14:tracePt t="77475" x="8883650" y="3962400"/>
          <p14:tracePt t="77491" x="8775700" y="3943350"/>
          <p14:tracePt t="77508" x="8578850" y="3905250"/>
          <p14:tracePt t="77525" x="8458200" y="3892550"/>
          <p14:tracePt t="77541" x="8343900" y="3886200"/>
          <p14:tracePt t="77558" x="8235950" y="3873500"/>
          <p14:tracePt t="77575" x="8128000" y="3867150"/>
          <p14:tracePt t="77591" x="8020050" y="3867150"/>
          <p14:tracePt t="77608" x="7924800" y="3867150"/>
          <p14:tracePt t="77625" x="7848600" y="3867150"/>
          <p14:tracePt t="77641" x="7791450" y="3860800"/>
          <p14:tracePt t="77658" x="7727950" y="3860800"/>
          <p14:tracePt t="77675" x="7658100" y="3860800"/>
          <p14:tracePt t="77691" x="7581900" y="3860800"/>
          <p14:tracePt t="77708" x="7531100" y="3860800"/>
          <p14:tracePt t="77725" x="7493000" y="3860800"/>
          <p14:tracePt t="77742" x="7454900" y="3860800"/>
          <p14:tracePt t="77758" x="7416800" y="3860800"/>
          <p14:tracePt t="77775" x="7378700" y="3860800"/>
          <p14:tracePt t="77792" x="7334250" y="3879850"/>
          <p14:tracePt t="77808" x="7289800" y="3905250"/>
          <p14:tracePt t="77825" x="7251700" y="3937000"/>
          <p14:tracePt t="77842" x="7226300" y="3968750"/>
          <p14:tracePt t="77858" x="7194550" y="4013200"/>
          <p14:tracePt t="77876" x="7150100" y="4108450"/>
          <p14:tracePt t="77892" x="7124700" y="4184650"/>
          <p14:tracePt t="77908" x="7105650" y="4235450"/>
          <p14:tracePt t="77925" x="7099300" y="4273550"/>
          <p14:tracePt t="77942" x="7099300" y="4305300"/>
          <p14:tracePt t="77958" x="7099300" y="4337050"/>
          <p14:tracePt t="77975" x="7099300" y="4356100"/>
          <p14:tracePt t="77992" x="7099300" y="4381500"/>
          <p14:tracePt t="78008" x="7099300" y="4406900"/>
          <p14:tracePt t="78025" x="7099300" y="4432300"/>
          <p14:tracePt t="78042" x="7105650" y="4451350"/>
          <p14:tracePt t="78058" x="7112000" y="4476750"/>
          <p14:tracePt t="78075" x="7124700" y="4514850"/>
          <p14:tracePt t="78092" x="7131050" y="4540250"/>
          <p14:tracePt t="78109" x="7137400" y="4565650"/>
          <p14:tracePt t="78125" x="7143750" y="4584700"/>
          <p14:tracePt t="78142" x="7150100" y="4603750"/>
          <p14:tracePt t="78159" x="7156450" y="4610100"/>
          <p14:tracePt t="78175" x="7175500" y="4622800"/>
          <p14:tracePt t="78192" x="7194550" y="4629150"/>
          <p14:tracePt t="78197" x="7200900" y="4635500"/>
          <p14:tracePt t="78225" x="7213600" y="4641850"/>
          <p14:tracePt t="78242" x="7219950" y="4641850"/>
          <p14:tracePt t="78259" x="7226300" y="4648200"/>
          <p14:tracePt t="78276" x="7245350" y="4654550"/>
          <p14:tracePt t="78292" x="7277100" y="4660900"/>
          <p14:tracePt t="78309" x="7327900" y="4673600"/>
          <p14:tracePt t="78325" x="7378700" y="4686300"/>
          <p14:tracePt t="78342" x="7429500" y="4699000"/>
          <p14:tracePt t="78359" x="7486650" y="4718050"/>
          <p14:tracePt t="78375" x="7543800" y="4724400"/>
          <p14:tracePt t="78392" x="7613650" y="4743450"/>
          <p14:tracePt t="78409" x="7696200" y="4749800"/>
          <p14:tracePt t="78425" x="7797800" y="4749800"/>
          <p14:tracePt t="78442" x="7899400" y="4749800"/>
          <p14:tracePt t="78459" x="8039100" y="4749800"/>
          <p14:tracePt t="78475" x="8312150" y="4749800"/>
          <p14:tracePt t="78492" x="8547100" y="4737100"/>
          <p14:tracePt t="78509" x="8788400" y="4686300"/>
          <p14:tracePt t="78525" x="8972550" y="4648200"/>
          <p14:tracePt t="78542" x="9093200" y="4610100"/>
          <p14:tracePt t="78560" x="9156700" y="4591050"/>
          <p14:tracePt t="78576" x="9188450" y="4584700"/>
          <p14:tracePt t="78592" x="9194800" y="4584700"/>
          <p14:tracePt t="78926" x="9188450" y="4584700"/>
          <p14:tracePt t="78933" x="9182100" y="4584700"/>
          <p14:tracePt t="78943" x="9182100" y="4578350"/>
          <p14:tracePt t="78965" x="9163050" y="4578350"/>
          <p14:tracePt t="78982" x="9156700" y="4578350"/>
          <p14:tracePt t="78998" x="9144000" y="4578350"/>
          <p14:tracePt t="79015" x="9124950" y="4578350"/>
          <p14:tracePt t="79032" x="9099550" y="4578350"/>
          <p14:tracePt t="79048" x="9023350" y="4572000"/>
          <p14:tracePt t="79065" x="8896350" y="4552950"/>
          <p14:tracePt t="79081" x="8724900" y="4546600"/>
          <p14:tracePt t="79098" x="8528050" y="4546600"/>
          <p14:tracePt t="79115" x="8324850" y="4559300"/>
          <p14:tracePt t="79131" x="8121650" y="4584700"/>
          <p14:tracePt t="79148" x="7797800" y="4629150"/>
          <p14:tracePt t="79165" x="7620000" y="4648200"/>
          <p14:tracePt t="79182" x="7467600" y="4660900"/>
          <p14:tracePt t="79198" x="7359650" y="4686300"/>
          <p14:tracePt t="79215" x="7270750" y="4718050"/>
          <p14:tracePt t="79232" x="7175500" y="4737100"/>
          <p14:tracePt t="79248" x="7099300" y="4762500"/>
          <p14:tracePt t="79265" x="7035800" y="4775200"/>
          <p14:tracePt t="79282" x="7004050" y="4787900"/>
          <p14:tracePt t="79299" x="6985000" y="4794250"/>
          <p14:tracePt t="79315" x="6965950" y="4794250"/>
          <p14:tracePt t="79332" x="6946900" y="4800600"/>
          <p14:tracePt t="79348" x="6921500" y="4806950"/>
          <p14:tracePt t="79365" x="6902450" y="4813300"/>
          <p14:tracePt t="79382" x="6877050" y="4819650"/>
          <p14:tracePt t="79398" x="6845300" y="4819650"/>
          <p14:tracePt t="79415" x="6819900" y="4826000"/>
          <p14:tracePt t="79432" x="6769100" y="4826000"/>
          <p14:tracePt t="79448" x="6718300" y="4826000"/>
          <p14:tracePt t="79465" x="6661150" y="4826000"/>
          <p14:tracePt t="79482" x="6610350" y="4826000"/>
          <p14:tracePt t="79498" x="6572250" y="4826000"/>
          <p14:tracePt t="79515" x="6534150" y="4826000"/>
          <p14:tracePt t="79532" x="6464300" y="4826000"/>
          <p14:tracePt t="79549" x="6432550" y="4838700"/>
          <p14:tracePt t="79565" x="6394450" y="4857750"/>
          <p14:tracePt t="79582" x="6388100" y="4876800"/>
          <p14:tracePt t="79599" x="6375400" y="4895850"/>
          <p14:tracePt t="79615" x="6375400" y="4902200"/>
          <p14:tracePt t="79632" x="6362700" y="4902200"/>
          <p14:tracePt t="79649" x="6356350" y="4908550"/>
          <p14:tracePt t="79950" x="6350000" y="4908550"/>
          <p14:tracePt t="79957" x="6343650" y="4908550"/>
          <p14:tracePt t="79965" x="6337300" y="4908550"/>
          <p14:tracePt t="79974" x="6330950" y="4908550"/>
          <p14:tracePt t="79992" x="6318250" y="4902200"/>
          <p14:tracePt t="80008" x="6305550" y="4895850"/>
          <p14:tracePt t="80024" x="6305550" y="4889500"/>
          <p14:tracePt t="80041" x="6299200" y="4876800"/>
          <p14:tracePt t="80058" x="6292850" y="4870450"/>
          <p14:tracePt t="80074" x="6286500" y="4845050"/>
          <p14:tracePt t="80091" x="6254750" y="4781550"/>
          <p14:tracePt t="80108" x="6178550" y="4654550"/>
          <p14:tracePt t="80124" x="6102350" y="4489450"/>
          <p14:tracePt t="80141" x="5962650" y="4127500"/>
          <p14:tracePt t="80158" x="5886450" y="3917950"/>
          <p14:tracePt t="80174" x="5810250" y="3740150"/>
          <p14:tracePt t="80191" x="5734050" y="3568700"/>
          <p14:tracePt t="80208" x="5638800" y="3378200"/>
          <p14:tracePt t="80224" x="5562600" y="3232150"/>
          <p14:tracePt t="80241" x="5511800" y="3136900"/>
          <p14:tracePt t="80257" x="5480050" y="3098800"/>
          <p14:tracePt t="80274" x="5454650" y="3092450"/>
          <p14:tracePt t="80291" x="5448300" y="3086100"/>
          <p14:tracePt t="80308" x="5441950" y="3086100"/>
          <p14:tracePt t="80325" x="5422900" y="3086100"/>
          <p14:tracePt t="80341" x="5403850" y="3086100"/>
          <p14:tracePt t="80358" x="5384800" y="3098800"/>
          <p14:tracePt t="80374" x="5365750" y="3111500"/>
          <p14:tracePt t="80391" x="5321300" y="3124200"/>
          <p14:tracePt t="80408" x="5264150" y="3130550"/>
          <p14:tracePt t="80425" x="5207000" y="3149600"/>
          <p14:tracePt t="80441" x="5156200" y="3162300"/>
          <p14:tracePt t="80458" x="5111750" y="3175000"/>
          <p14:tracePt t="80475" x="5073650" y="3187700"/>
          <p14:tracePt t="80491" x="5022850" y="3194050"/>
          <p14:tracePt t="80508" x="4972050" y="3213100"/>
          <p14:tracePt t="80525" x="4933950" y="3232150"/>
          <p14:tracePt t="80541" x="4921250" y="3244850"/>
          <p14:tracePt t="80614" x="4927600" y="3244850"/>
          <p14:tracePt t="80622" x="4946650" y="3251200"/>
          <p14:tracePt t="80630" x="4984750" y="3257550"/>
          <p14:tracePt t="80642" x="5048250" y="3276600"/>
          <p14:tracePt t="80658" x="5200650" y="3308350"/>
          <p14:tracePt t="80675" x="5410200" y="3365500"/>
          <p14:tracePt t="80692" x="5676900" y="3390900"/>
          <p14:tracePt t="80708" x="5975350" y="3422650"/>
          <p14:tracePt t="80712" x="6108700" y="3422650"/>
          <p14:tracePt t="80725" x="6242050" y="3422650"/>
          <p14:tracePt t="80742" x="6502400" y="3416300"/>
          <p14:tracePt t="80758" x="6565900" y="3390900"/>
          <p14:tracePt t="80775" x="6572250" y="3371850"/>
          <p14:tracePt t="80792" x="6565900" y="3359150"/>
          <p14:tracePt t="80808" x="6515100" y="3352800"/>
          <p14:tracePt t="80825" x="6426200" y="3340100"/>
          <p14:tracePt t="80842" x="6337300" y="3359150"/>
          <p14:tracePt t="80858" x="6216650" y="3403600"/>
          <p14:tracePt t="80875" x="6102350" y="3460750"/>
          <p14:tracePt t="80892" x="5994400" y="3524250"/>
          <p14:tracePt t="80909" x="5854700" y="3619500"/>
          <p14:tracePt t="80925" x="5803900" y="3657600"/>
          <p14:tracePt t="80942" x="5632450" y="3790950"/>
          <p14:tracePt t="80958" x="5530850" y="3867150"/>
          <p14:tracePt t="80975" x="5435600" y="3930650"/>
          <p14:tracePt t="80992" x="5353050" y="3975100"/>
          <p14:tracePt t="81008" x="5276850" y="4019550"/>
          <p14:tracePt t="81025" x="5213350" y="4064000"/>
          <p14:tracePt t="81042" x="5175250" y="4083050"/>
          <p14:tracePt t="81058" x="5156200" y="4102100"/>
          <p14:tracePt t="81075" x="5149850" y="4108450"/>
          <p14:tracePt t="81127" x="5143500" y="4108450"/>
          <p14:tracePt t="81134" x="5137150" y="4114800"/>
          <p14:tracePt t="81142" x="5124450" y="4121150"/>
          <p14:tracePt t="81159" x="5092700" y="4133850"/>
          <p14:tracePt t="81175" x="5035550" y="4159250"/>
          <p14:tracePt t="81192" x="4953000" y="4197350"/>
          <p14:tracePt t="81209" x="4851400" y="4235450"/>
          <p14:tracePt t="81214" x="4794250" y="4260850"/>
          <p14:tracePt t="81225" x="4749800" y="4273550"/>
          <p14:tracePt t="81242" x="4635500" y="4318000"/>
          <p14:tracePt t="81259" x="4565650" y="4337050"/>
          <p14:tracePt t="81275" x="4495800" y="4356100"/>
          <p14:tracePt t="81292" x="4445000" y="4368800"/>
          <p14:tracePt t="81310" x="4406900" y="4375150"/>
          <p14:tracePt t="81325" x="4394200" y="4375150"/>
          <p14:tracePt t="81342" x="4387850" y="4381500"/>
          <p14:tracePt t="81359" x="4368800" y="4387850"/>
          <p14:tracePt t="81375" x="4362450" y="4406900"/>
          <p14:tracePt t="81392" x="4349750" y="4432300"/>
          <p14:tracePt t="81409" x="4330700" y="4464050"/>
          <p14:tracePt t="81425" x="4330700" y="4489450"/>
          <p14:tracePt t="81442" x="4324350" y="4502150"/>
          <p14:tracePt t="81459" x="4324350" y="4508500"/>
          <p14:tracePt t="81475" x="4324350" y="4514850"/>
          <p14:tracePt t="81492" x="4337050" y="4514850"/>
          <p14:tracePt t="81510" x="4349750" y="4514850"/>
          <p14:tracePt t="81525" x="4362450" y="4514850"/>
          <p14:tracePt t="81542" x="4375150" y="4514850"/>
          <p14:tracePt t="81559" x="4387850" y="4514850"/>
          <p14:tracePt t="81592" x="4387850" y="4508500"/>
          <p14:tracePt t="81751" x="4394200" y="4508500"/>
          <p14:tracePt t="81766" x="4400550" y="4502150"/>
          <p14:tracePt t="81774" x="4400550" y="4495800"/>
          <p14:tracePt t="81783" x="4406900" y="4495800"/>
          <p14:tracePt t="81792" x="4413250" y="4476750"/>
          <p14:tracePt t="81809" x="4432300" y="4432300"/>
          <p14:tracePt t="81826" x="4445000" y="4394200"/>
          <p14:tracePt t="81842" x="4445000" y="4330700"/>
          <p14:tracePt t="81859" x="4445000" y="4241800"/>
          <p14:tracePt t="81876" x="4432300" y="4133850"/>
          <p14:tracePt t="81893" x="4425950" y="4013200"/>
          <p14:tracePt t="81910" x="4387850" y="3835400"/>
          <p14:tracePt t="81926" x="4337050" y="3721100"/>
          <p14:tracePt t="81943" x="4298950" y="3651250"/>
          <p14:tracePt t="81959" x="4286250" y="3619500"/>
          <p14:tracePt t="81976" x="4279900" y="3606800"/>
          <p14:tracePt t="81993" x="4279900" y="3594100"/>
          <p14:tracePt t="82009" x="4279900" y="3581400"/>
          <p14:tracePt t="82026" x="4298950" y="3562350"/>
          <p14:tracePt t="82042" x="4318000" y="3543300"/>
          <p14:tracePt t="82059" x="4343400" y="3530600"/>
          <p14:tracePt t="82076" x="4368800" y="3505200"/>
          <p14:tracePt t="82093" x="4406900" y="3486150"/>
          <p14:tracePt t="82110" x="4489450" y="3435350"/>
          <p14:tracePt t="82126" x="4559300" y="3390900"/>
          <p14:tracePt t="82143" x="4616450" y="3340100"/>
          <p14:tracePt t="82159" x="4654550" y="3308350"/>
          <p14:tracePt t="82176" x="4679950" y="3289300"/>
          <p14:tracePt t="82193" x="4679950" y="3282950"/>
          <p14:tracePt t="82209" x="4686300" y="3276600"/>
          <p14:tracePt t="82243" x="4692650" y="3276600"/>
          <p14:tracePt t="82259" x="4705350" y="3270250"/>
          <p14:tracePt t="82276" x="4711700" y="3270250"/>
          <p14:tracePt t="82293" x="4718050" y="3270250"/>
          <p14:tracePt t="82309" x="4724400" y="3270250"/>
          <p14:tracePt t="82439" x="4724400" y="3263900"/>
          <p14:tracePt t="82448" x="4730750" y="3263900"/>
          <p14:tracePt t="82465" x="4737100" y="3263900"/>
          <p14:tracePt t="82471" x="4737100" y="3257550"/>
          <p14:tracePt t="82495" x="4743450" y="3257550"/>
          <p14:tracePt t="82600" x="4743450" y="3263900"/>
          <p14:tracePt t="82823" x="4743450" y="3270250"/>
          <p14:tracePt t="82831" x="4743450" y="3282950"/>
          <p14:tracePt t="82839" x="4737100" y="3295650"/>
          <p14:tracePt t="82848" x="4737100" y="3314700"/>
          <p14:tracePt t="82864" x="4724400" y="3384550"/>
          <p14:tracePt t="82881" x="4711700" y="3460750"/>
          <p14:tracePt t="82898" x="4679950" y="3530600"/>
          <p14:tracePt t="82914" x="4654550" y="3625850"/>
          <p14:tracePt t="82931" x="4635500" y="3721100"/>
          <p14:tracePt t="82948" x="4616450" y="3835400"/>
          <p14:tracePt t="82964" x="4610100" y="3911600"/>
          <p14:tracePt t="82981" x="4603750" y="3956050"/>
          <p14:tracePt t="82998" x="4603750" y="3981450"/>
          <p14:tracePt t="83014" x="4603750" y="3987800"/>
          <p14:tracePt t="83088" x="4603750" y="3981450"/>
          <p14:tracePt t="83095" x="4603750" y="3975100"/>
          <p14:tracePt t="83176" x="4610100" y="3975100"/>
          <p14:tracePt t="83191" x="4610100" y="3968750"/>
          <p14:tracePt t="83200" x="4610100" y="3962400"/>
          <p14:tracePt t="83207" x="4610100" y="3956050"/>
          <p14:tracePt t="83219" x="4616450" y="3956050"/>
          <p14:tracePt t="83231" x="4622800" y="3937000"/>
          <p14:tracePt t="83248" x="4648200" y="3911600"/>
          <p14:tracePt t="83264" x="4718050" y="3860800"/>
          <p14:tracePt t="83281" x="4838700" y="3778250"/>
          <p14:tracePt t="83298" x="4965700" y="3676650"/>
          <p14:tracePt t="83314" x="5092700" y="3575050"/>
          <p14:tracePt t="83331" x="5168900" y="3505200"/>
          <p14:tracePt t="83348" x="5226050" y="3454400"/>
          <p14:tracePt t="83364" x="5270500" y="3422650"/>
          <p14:tracePt t="83381" x="5308600" y="3390900"/>
          <p14:tracePt t="83398" x="5346700" y="3371850"/>
          <p14:tracePt t="83414" x="5353050" y="3365500"/>
          <p14:tracePt t="83431" x="5359400" y="3359150"/>
          <p14:tracePt t="83448" x="5365750" y="3359150"/>
          <p14:tracePt t="83465" x="5372100" y="3359150"/>
          <p14:tracePt t="83481" x="5378450" y="3346450"/>
          <p14:tracePt t="83498" x="5391150" y="3340100"/>
          <p14:tracePt t="83515" x="5403850" y="3333750"/>
          <p14:tracePt t="83531" x="5416550" y="3327400"/>
          <p14:tracePt t="83548" x="5422900" y="3327400"/>
          <p14:tracePt t="83565" x="5422900" y="3321050"/>
          <p14:tracePt t="83581" x="5429250" y="3321050"/>
          <p14:tracePt t="83600" x="5435600" y="3321050"/>
          <p14:tracePt t="83688" x="5448300" y="3321050"/>
          <p14:tracePt t="83695" x="5461000" y="3321050"/>
          <p14:tracePt t="83704" x="5467350" y="3321050"/>
          <p14:tracePt t="83715" x="5486400" y="3321050"/>
          <p14:tracePt t="83732" x="5543550" y="3321050"/>
          <p14:tracePt t="83748" x="5638800" y="3321050"/>
          <p14:tracePt t="83765" x="5778500" y="3333750"/>
          <p14:tracePt t="83782" x="5969000" y="3359150"/>
          <p14:tracePt t="83798" x="6159500" y="3378200"/>
          <p14:tracePt t="83815" x="6407150" y="3409950"/>
          <p14:tracePt t="83832" x="6502400" y="3416300"/>
          <p14:tracePt t="83848" x="6534150" y="3422650"/>
          <p14:tracePt t="83882" x="6521450" y="3435350"/>
          <p14:tracePt t="83899" x="6445250" y="3473450"/>
          <p14:tracePt t="83915" x="6318250" y="3543300"/>
          <p14:tracePt t="83932" x="6140450" y="3632200"/>
          <p14:tracePt t="83948" x="5918200" y="3714750"/>
          <p14:tracePt t="83965" x="5537200" y="3848100"/>
          <p14:tracePt t="83982" x="5213350" y="3949700"/>
          <p14:tracePt t="83998" x="4933950" y="4025900"/>
          <p14:tracePt t="84015" x="4673600" y="4083050"/>
          <p14:tracePt t="84032" x="4597400" y="4095750"/>
          <p14:tracePt t="84048" x="4533900" y="4108450"/>
          <p14:tracePt t="84065" x="4489450" y="4108450"/>
          <p14:tracePt t="84082" x="4445000" y="4108450"/>
          <p14:tracePt t="84098" x="4400550" y="4108450"/>
          <p14:tracePt t="84115" x="4375150" y="4102100"/>
          <p14:tracePt t="84132" x="4349750" y="4095750"/>
          <p14:tracePt t="84148" x="4337050" y="4095750"/>
          <p14:tracePt t="84165" x="4318000" y="4102100"/>
          <p14:tracePt t="84183" x="4286250" y="4127500"/>
          <p14:tracePt t="84199" x="4273550" y="4146550"/>
          <p14:tracePt t="84215" x="4254500" y="4159250"/>
          <p14:tracePt t="84232" x="4248150" y="4184650"/>
          <p14:tracePt t="84249" x="4235450" y="4210050"/>
          <p14:tracePt t="84265" x="4222750" y="4248150"/>
          <p14:tracePt t="84282" x="4216400" y="4273550"/>
          <p14:tracePt t="84299" x="4216400" y="4279900"/>
          <p14:tracePt t="84353" x="4222750" y="4279900"/>
          <p14:tracePt t="84360" x="4229100" y="4279900"/>
          <p14:tracePt t="84376" x="4235450" y="4279900"/>
          <p14:tracePt t="84520" x="4241800" y="4279900"/>
          <p14:tracePt t="84528" x="4241800" y="4292600"/>
          <p14:tracePt t="84537" x="4248150" y="4292600"/>
          <p14:tracePt t="84549" x="4254500" y="4305300"/>
          <p14:tracePt t="84566" x="4260850" y="4343400"/>
          <p14:tracePt t="84583" x="4279900" y="4406900"/>
          <p14:tracePt t="84599" x="4286250" y="4451350"/>
          <p14:tracePt t="84616" x="4298950" y="4483100"/>
          <p14:tracePt t="84632" x="4311650" y="4508500"/>
          <p14:tracePt t="84649" x="4311650" y="4527550"/>
          <p14:tracePt t="84666" x="4318000" y="4540250"/>
          <p14:tracePt t="84682" x="4324350" y="4552950"/>
          <p14:tracePt t="84699" x="4330700" y="4572000"/>
          <p14:tracePt t="84716" x="4337050" y="4578350"/>
          <p14:tracePt t="84720" x="4343400" y="4584700"/>
          <p14:tracePt t="84732" x="4349750" y="4584700"/>
          <p14:tracePt t="84749" x="4356100" y="4584700"/>
          <p14:tracePt t="84766" x="4368800" y="4597400"/>
          <p14:tracePt t="84783" x="4381500" y="4610100"/>
          <p14:tracePt t="84799" x="4394200" y="4622800"/>
          <p14:tracePt t="84816" x="4400550" y="4629150"/>
          <p14:tracePt t="84833" x="4425950" y="4641850"/>
          <p14:tracePt t="84849" x="4445000" y="4654550"/>
          <p14:tracePt t="84866" x="4470400" y="4673600"/>
          <p14:tracePt t="84883" x="4495800" y="4699000"/>
          <p14:tracePt t="84899" x="4533900" y="4711700"/>
          <p14:tracePt t="84916" x="4565650" y="4730750"/>
          <p14:tracePt t="84933" x="4610100" y="4749800"/>
          <p14:tracePt t="84949" x="4679950" y="4768850"/>
          <p14:tracePt t="84966" x="4730750" y="4787900"/>
          <p14:tracePt t="84983" x="4813300" y="4806950"/>
          <p14:tracePt t="84999" x="4857750" y="4819650"/>
          <p14:tracePt t="85016" x="4895850" y="4832350"/>
          <p14:tracePt t="85033" x="4933950" y="4845050"/>
          <p14:tracePt t="85049" x="4965700" y="4857750"/>
          <p14:tracePt t="85066" x="5003800" y="4870450"/>
          <p14:tracePt t="85083" x="5048250" y="4876800"/>
          <p14:tracePt t="85099" x="5099050" y="4876800"/>
          <p14:tracePt t="85116" x="5137150" y="4876800"/>
          <p14:tracePt t="85133" x="5181600" y="4876800"/>
          <p14:tracePt t="85149" x="5219700" y="4876800"/>
          <p14:tracePt t="85166" x="5270500" y="4876800"/>
          <p14:tracePt t="85183" x="5314950" y="4876800"/>
          <p14:tracePt t="85199" x="5378450" y="4876800"/>
          <p14:tracePt t="85216" x="5422900" y="4876800"/>
          <p14:tracePt t="85233" x="5467350" y="4876800"/>
          <p14:tracePt t="85250" x="5518150" y="4876800"/>
          <p14:tracePt t="85266" x="5556250" y="4876800"/>
          <p14:tracePt t="85283" x="5594350" y="4864100"/>
          <p14:tracePt t="85300" x="5626100" y="4845050"/>
          <p14:tracePt t="85316" x="5664200" y="4826000"/>
          <p14:tracePt t="85333" x="5695950" y="4813300"/>
          <p14:tracePt t="85350" x="5715000" y="4794250"/>
          <p14:tracePt t="85366" x="5727700" y="4787900"/>
          <p14:tracePt t="85383" x="5759450" y="4756150"/>
          <p14:tracePt t="85400" x="5791200" y="4737100"/>
          <p14:tracePt t="85416" x="5803900" y="4718050"/>
          <p14:tracePt t="85433" x="5829300" y="4699000"/>
          <p14:tracePt t="85450" x="5848350" y="4673600"/>
          <p14:tracePt t="85466" x="5873750" y="4641850"/>
          <p14:tracePt t="85483" x="5892800" y="4616450"/>
          <p14:tracePt t="85500" x="5899150" y="4584700"/>
          <p14:tracePt t="85516" x="5918200" y="4552950"/>
          <p14:tracePt t="85533" x="5930900" y="4514850"/>
          <p14:tracePt t="85550" x="5949950" y="4483100"/>
          <p14:tracePt t="85566" x="5962650" y="4451350"/>
          <p14:tracePt t="85583" x="5969000" y="4425950"/>
          <p14:tracePt t="85600" x="5988050" y="4387850"/>
          <p14:tracePt t="85616" x="6000750" y="4356100"/>
          <p14:tracePt t="85633" x="6013450" y="4330700"/>
          <p14:tracePt t="85650" x="6019800" y="4298950"/>
          <p14:tracePt t="85666" x="6026150" y="4273550"/>
          <p14:tracePt t="85683" x="6032500" y="4248150"/>
          <p14:tracePt t="85700" x="6032500" y="4222750"/>
          <p14:tracePt t="85717" x="6032500" y="4203700"/>
          <p14:tracePt t="85721" x="6032500" y="4197350"/>
          <p14:tracePt t="85733" x="6032500" y="4184650"/>
          <p14:tracePt t="85750" x="6032500" y="4165600"/>
          <p14:tracePt t="85767" x="6032500" y="4127500"/>
          <p14:tracePt t="85783" x="6032500" y="4108450"/>
          <p14:tracePt t="85800" x="6032500" y="4083050"/>
          <p14:tracePt t="85817" x="6026150" y="4064000"/>
          <p14:tracePt t="85833" x="6000750" y="4038600"/>
          <p14:tracePt t="85850" x="5981700" y="4019550"/>
          <p14:tracePt t="85867" x="5956300" y="4006850"/>
          <p14:tracePt t="85883" x="5924550" y="3987800"/>
          <p14:tracePt t="85900" x="5899150" y="3975100"/>
          <p14:tracePt t="85917" x="5854700" y="3962400"/>
          <p14:tracePt t="85933" x="5803900" y="3943350"/>
          <p14:tracePt t="85950" x="5759450" y="3930650"/>
          <p14:tracePt t="85967" x="5683250" y="3917950"/>
          <p14:tracePt t="85983" x="5645150" y="3911600"/>
          <p14:tracePt t="86000" x="5613400" y="3905250"/>
          <p14:tracePt t="86017" x="5575300" y="3905250"/>
          <p14:tracePt t="86033" x="5556250" y="3905250"/>
          <p14:tracePt t="86050" x="5530850" y="3898900"/>
          <p14:tracePt t="86067" x="5492750" y="3892550"/>
          <p14:tracePt t="86083" x="5454650" y="3892550"/>
          <p14:tracePt t="86100" x="5397500" y="3886200"/>
          <p14:tracePt t="86117" x="5340350" y="3886200"/>
          <p14:tracePt t="86134" x="5289550" y="3879850"/>
          <p14:tracePt t="86150" x="5238750" y="3879850"/>
          <p14:tracePt t="86169" x="5162550" y="3879850"/>
          <p14:tracePt t="86184" x="5130800" y="3879850"/>
          <p14:tracePt t="86200" x="5041900" y="3879850"/>
          <p14:tracePt t="86217" x="4972050" y="3892550"/>
          <p14:tracePt t="86234" x="4902200" y="3917950"/>
          <p14:tracePt t="86250" x="4845050" y="3943350"/>
          <p14:tracePt t="86267" x="4794250" y="3975100"/>
          <p14:tracePt t="86283" x="4718050" y="4019550"/>
          <p14:tracePt t="86300" x="4648200" y="4064000"/>
          <p14:tracePt t="86317" x="4578350" y="4114800"/>
          <p14:tracePt t="86334" x="4546600" y="4152900"/>
          <p14:tracePt t="86350" x="4527550" y="4197350"/>
          <p14:tracePt t="86368" x="4502150" y="4254500"/>
          <p14:tracePt t="86384" x="4483100" y="4298950"/>
          <p14:tracePt t="86400" x="4470400" y="4356100"/>
          <p14:tracePt t="86417" x="4457700" y="4394200"/>
          <p14:tracePt t="86434" x="4457700" y="4432300"/>
          <p14:tracePt t="86450" x="4457700" y="4464050"/>
          <p14:tracePt t="86467" x="4470400" y="4502150"/>
          <p14:tracePt t="86484" x="4483100" y="4521200"/>
          <p14:tracePt t="86500" x="4489450" y="4546600"/>
          <p14:tracePt t="86517" x="4508500" y="4559300"/>
          <p14:tracePt t="86534" x="4514850" y="4572000"/>
          <p14:tracePt t="86550" x="4527550" y="4591050"/>
          <p14:tracePt t="86568" x="4546600" y="4610100"/>
          <p14:tracePt t="86584" x="4552950" y="4622800"/>
          <p14:tracePt t="86601" x="4578350" y="4635500"/>
          <p14:tracePt t="86617" x="4584700" y="4635500"/>
          <p14:tracePt t="86634" x="4591050" y="4648200"/>
          <p14:tracePt t="86651" x="4597400" y="4654550"/>
          <p14:tracePt t="86667" x="4610100" y="4667250"/>
          <p14:tracePt t="86684" x="4622800" y="4673600"/>
          <p14:tracePt t="86701" x="4635500" y="4686300"/>
          <p14:tracePt t="86717" x="4654550" y="4686300"/>
          <p14:tracePt t="86734" x="4673600" y="4699000"/>
          <p14:tracePt t="86751" x="4692650" y="4705350"/>
          <p14:tracePt t="86767" x="4724400" y="4718050"/>
          <p14:tracePt t="86784" x="4743450" y="4724400"/>
          <p14:tracePt t="86801" x="4781550" y="4737100"/>
          <p14:tracePt t="86817" x="4813300" y="4749800"/>
          <p14:tracePt t="86834" x="4857750" y="4762500"/>
          <p14:tracePt t="86851" x="4902200" y="4768850"/>
          <p14:tracePt t="86867" x="4933950" y="4781550"/>
          <p14:tracePt t="86884" x="4978400" y="4787900"/>
          <p14:tracePt t="86901" x="5010150" y="4800600"/>
          <p14:tracePt t="86917" x="5041900" y="4806950"/>
          <p14:tracePt t="86934" x="5080000" y="4819650"/>
          <p14:tracePt t="86951" x="5105400" y="4826000"/>
          <p14:tracePt t="86968" x="5143500" y="4826000"/>
          <p14:tracePt t="86984" x="5175250" y="4832350"/>
          <p14:tracePt t="87001" x="5194300" y="4832350"/>
          <p14:tracePt t="87018" x="5213350" y="4838700"/>
          <p14:tracePt t="87034" x="5232400" y="4838700"/>
          <p14:tracePt t="87051" x="5251450" y="4838700"/>
          <p14:tracePt t="87068" x="5270500" y="4838700"/>
          <p14:tracePt t="87084" x="5289550" y="4838700"/>
          <p14:tracePt t="87101" x="5321300" y="4838700"/>
          <p14:tracePt t="87118" x="5359400" y="4838700"/>
          <p14:tracePt t="87134" x="5391150" y="4838700"/>
          <p14:tracePt t="87151" x="5422900" y="4838700"/>
          <p14:tracePt t="87168" x="5448300" y="4838700"/>
          <p14:tracePt t="87184" x="5486400" y="4832350"/>
          <p14:tracePt t="87201" x="5499100" y="4826000"/>
          <p14:tracePt t="87218" x="5511800" y="4826000"/>
          <p14:tracePt t="87265" x="5518150" y="4819650"/>
          <p14:tracePt t="87289" x="5524500" y="4819650"/>
          <p14:tracePt t="87313" x="5530850" y="4819650"/>
          <p14:tracePt t="87329" x="5537200" y="4819650"/>
          <p14:tracePt t="87338" x="5543550" y="4819650"/>
          <p14:tracePt t="87345" x="5549900" y="4819650"/>
          <p14:tracePt t="87354" x="5556250" y="4819650"/>
          <p14:tracePt t="87368" x="5562600" y="4819650"/>
          <p14:tracePt t="87385" x="5581650" y="4819650"/>
          <p14:tracePt t="87401" x="5594350" y="4819650"/>
          <p14:tracePt t="87418" x="5600700" y="4819650"/>
          <p14:tracePt t="87435" x="5613400" y="4813300"/>
          <p14:tracePt t="87451" x="5638800" y="4806950"/>
          <p14:tracePt t="87468" x="5645150" y="4806950"/>
          <p14:tracePt t="87485" x="5657850" y="4800600"/>
          <p14:tracePt t="87501" x="5670550" y="4800600"/>
          <p14:tracePt t="87518" x="5676900" y="4800600"/>
          <p14:tracePt t="87535" x="5683250" y="4800600"/>
          <p14:tracePt t="87673" x="5683250" y="4794250"/>
          <p14:tracePt t="87681" x="5689600" y="4794250"/>
          <p14:tracePt t="87721" x="5689600" y="4787900"/>
          <p14:tracePt t="89170" x="5683250" y="4787900"/>
          <p14:tracePt t="89178" x="5676900" y="4787900"/>
          <p14:tracePt t="89185" x="5670550" y="4787900"/>
          <p14:tracePt t="89195" x="5657850" y="4787900"/>
          <p14:tracePt t="89211" x="5632450" y="4794250"/>
          <p14:tracePt t="89228" x="5600700" y="4794250"/>
          <p14:tracePt t="89245" x="5556250" y="4800600"/>
          <p14:tracePt t="89261" x="5499100" y="4813300"/>
          <p14:tracePt t="89278" x="5441950" y="4819650"/>
          <p14:tracePt t="89295" x="5372100" y="4832350"/>
          <p14:tracePt t="89311" x="5314950" y="4838700"/>
          <p14:tracePt t="89328" x="5270500" y="4851400"/>
          <p14:tracePt t="89345" x="5232400" y="4857750"/>
          <p14:tracePt t="89378" x="5226050" y="4857750"/>
          <p14:tracePt t="89466" x="5226050" y="4864100"/>
          <p14:tracePt t="89475" x="5219700" y="4864100"/>
          <p14:tracePt t="89483" x="5213350" y="4864100"/>
          <p14:tracePt t="89495" x="5213350" y="4870450"/>
          <p14:tracePt t="89512" x="5194300" y="4876800"/>
          <p14:tracePt t="89529" x="5156200" y="4876800"/>
          <p14:tracePt t="89545" x="5137150" y="4876800"/>
          <p14:tracePt t="89562" x="5048250" y="4883150"/>
          <p14:tracePt t="89578" x="4953000" y="4883150"/>
          <p14:tracePt t="89595" x="4851400" y="4883150"/>
          <p14:tracePt t="89612" x="4787900" y="4883150"/>
          <p14:tracePt t="89628" x="4724400" y="4883150"/>
          <p14:tracePt t="89645" x="4673600" y="4883150"/>
          <p14:tracePt t="89662" x="4635500" y="4883150"/>
          <p14:tracePt t="89679" x="4610100" y="4883150"/>
          <p14:tracePt t="89695" x="4578350" y="4883150"/>
          <p14:tracePt t="89712" x="4559300" y="4883150"/>
          <p14:tracePt t="89730" x="4527550" y="4876800"/>
          <p14:tracePt t="89745" x="4514850" y="4876800"/>
          <p14:tracePt t="89762" x="4470400" y="4870450"/>
          <p14:tracePt t="89779" x="4457700" y="4864100"/>
          <p14:tracePt t="89795" x="4445000" y="4857750"/>
          <p14:tracePt t="89812" x="4432300" y="4857750"/>
          <p14:tracePt t="89828" x="4419600" y="4851400"/>
          <p14:tracePt t="89845" x="4413250" y="4851400"/>
          <p14:tracePt t="89862" x="4406900" y="4838700"/>
          <p14:tracePt t="89879" x="4394200" y="4838700"/>
          <p14:tracePt t="89895" x="4381500" y="4826000"/>
          <p14:tracePt t="89912" x="4343400" y="4813300"/>
          <p14:tracePt t="89930" x="4292600" y="4794250"/>
          <p14:tracePt t="89945" x="4248150" y="4775200"/>
          <p14:tracePt t="89962" x="4222750" y="4762500"/>
          <p14:tracePt t="89979" x="4191000" y="4743450"/>
          <p14:tracePt t="89995" x="4165600" y="4737100"/>
          <p14:tracePt t="90012" x="4140200" y="4724400"/>
          <p14:tracePt t="90029" x="4121150" y="4705350"/>
          <p14:tracePt t="90045" x="4102100" y="4692650"/>
          <p14:tracePt t="90062" x="4089400" y="4673600"/>
          <p14:tracePt t="90079" x="4076700" y="4673600"/>
          <p14:tracePt t="90095" x="4070350" y="4667250"/>
          <p14:tracePt t="90112" x="4051300" y="4660900"/>
          <p14:tracePt t="90130" x="3981450" y="4641850"/>
          <p14:tracePt t="90145" x="3924300" y="4629150"/>
          <p14:tracePt t="90162" x="3879850" y="4622800"/>
          <p14:tracePt t="90179" x="3860800" y="4610100"/>
          <p14:tracePt t="90195" x="3848100" y="4610100"/>
          <p14:tracePt t="90212" x="3841750" y="4610100"/>
          <p14:tracePt t="90323" x="3835400" y="4610100"/>
          <p14:tracePt t="90354" x="3835400" y="4616450"/>
          <p14:tracePt t="90371" x="3835400" y="4622800"/>
          <p14:tracePt t="90402" x="3835400" y="4629150"/>
          <p14:tracePt t="90411" x="3835400" y="4635500"/>
          <p14:tracePt t="90427" x="3835400" y="4641850"/>
          <p14:tracePt t="90436" x="3835400" y="4648200"/>
          <p14:tracePt t="90446" x="3835400" y="4654550"/>
          <p14:tracePt t="90462" x="3854450" y="4679950"/>
          <p14:tracePt t="90479" x="3867150" y="4692650"/>
          <p14:tracePt t="90496" x="3886200" y="4711700"/>
          <p14:tracePt t="90513" x="3892550" y="4718050"/>
          <p14:tracePt t="90529" x="3905250" y="4737100"/>
          <p14:tracePt t="90546" x="3924300" y="4756150"/>
          <p14:tracePt t="90579" x="3930650" y="4762500"/>
          <p14:tracePt t="90596" x="3937000" y="4768850"/>
          <p14:tracePt t="90613" x="3937000" y="4775200"/>
          <p14:tracePt t="90629" x="3943350" y="4775200"/>
          <p14:tracePt t="90675" x="3949700" y="4781550"/>
          <p14:tracePt t="90684" x="3956050" y="4781550"/>
          <p14:tracePt t="90691" x="3962400" y="4781550"/>
          <p14:tracePt t="90699" x="3975100" y="4787900"/>
          <p14:tracePt t="90713" x="3994150" y="4787900"/>
          <p14:tracePt t="90729" x="4032250" y="4787900"/>
          <p14:tracePt t="90746" x="4089400" y="4787900"/>
          <p14:tracePt t="90763" x="4140200" y="4794250"/>
          <p14:tracePt t="90779" x="4184650" y="4794250"/>
          <p14:tracePt t="90796" x="4254500" y="4794250"/>
          <p14:tracePt t="90813" x="4318000" y="4787900"/>
          <p14:tracePt t="90829" x="4387850" y="4775200"/>
          <p14:tracePt t="90846" x="4457700" y="4762500"/>
          <p14:tracePt t="90863" x="4508500" y="4762500"/>
          <p14:tracePt t="90879" x="4559300" y="4762500"/>
          <p14:tracePt t="90896" x="4603750" y="4762500"/>
          <p14:tracePt t="90913" x="4648200" y="4762500"/>
          <p14:tracePt t="90929" x="4673600" y="4762500"/>
          <p14:tracePt t="90946" x="4686300" y="4762500"/>
          <p14:tracePt t="91051" x="4692650" y="4762500"/>
          <p14:tracePt t="91059" x="4699000" y="4762500"/>
          <p14:tracePt t="91075" x="4711700" y="4762500"/>
          <p14:tracePt t="91084" x="4724400" y="4762500"/>
          <p14:tracePt t="91096" x="4737100" y="4762500"/>
          <p14:tracePt t="91114" x="4781550" y="4768850"/>
          <p14:tracePt t="91130" x="4959350" y="4787900"/>
          <p14:tracePt t="91146" x="5226050" y="4806950"/>
          <p14:tracePt t="91163" x="5575300" y="4806950"/>
          <p14:tracePt t="91180" x="5842000" y="4800600"/>
          <p14:tracePt t="91197" x="6013450" y="4794250"/>
          <p14:tracePt t="91213" x="6076950" y="4781550"/>
          <p14:tracePt t="91230" x="6102350" y="4775200"/>
          <p14:tracePt t="91235" x="6108700" y="4768850"/>
          <p14:tracePt t="91258" x="6102350" y="4768850"/>
          <p14:tracePt t="91268" x="6096000" y="4768850"/>
          <p14:tracePt t="91280" x="6076950" y="4768850"/>
          <p14:tracePt t="91296" x="6019800" y="4768850"/>
          <p14:tracePt t="91313" x="5975350" y="4768850"/>
          <p14:tracePt t="91330" x="5924550" y="4762500"/>
          <p14:tracePt t="91346" x="5816600" y="4762500"/>
          <p14:tracePt t="91363" x="5676900" y="4762500"/>
          <p14:tracePt t="91380" x="5486400" y="4762500"/>
          <p14:tracePt t="91397" x="5276850" y="4775200"/>
          <p14:tracePt t="91413" x="5099050" y="4800600"/>
          <p14:tracePt t="91430" x="4946650" y="4819650"/>
          <p14:tracePt t="91447" x="4794250" y="4832350"/>
          <p14:tracePt t="91463" x="4654550" y="4845050"/>
          <p14:tracePt t="91480" x="4559300" y="4851400"/>
          <p14:tracePt t="91497" x="4502150" y="4857750"/>
          <p14:tracePt t="91514" x="4406900" y="4876800"/>
          <p14:tracePt t="91530" x="4343400" y="4883150"/>
          <p14:tracePt t="91547" x="4292600" y="4889500"/>
          <p14:tracePt t="91563" x="4254500" y="4895850"/>
          <p14:tracePt t="91580" x="4210050" y="4895850"/>
          <p14:tracePt t="91597" x="4184650" y="4895850"/>
          <p14:tracePt t="91613" x="4159250" y="4895850"/>
          <p14:tracePt t="91630" x="4146550" y="4895850"/>
          <p14:tracePt t="91996" x="4146550" y="4889500"/>
          <p14:tracePt t="92035" x="4152900" y="4883150"/>
          <p14:tracePt t="92043" x="4152900" y="4876800"/>
          <p14:tracePt t="92083" x="4159250" y="4876800"/>
          <p14:tracePt t="92092" x="4159250" y="4870450"/>
          <p14:tracePt t="92108" x="4159250" y="4864100"/>
          <p14:tracePt t="92124" x="4165600" y="4864100"/>
          <p14:tracePt t="92132" x="4165600" y="4857750"/>
          <p14:tracePt t="92155" x="4165600" y="4851400"/>
          <p14:tracePt t="92172" x="4165600" y="4845050"/>
          <p14:tracePt t="92203" x="4165600" y="4838700"/>
          <p14:tracePt t="92444" x="4165600" y="4832350"/>
          <p14:tracePt t="92452" x="4178300" y="4826000"/>
          <p14:tracePt t="92460" x="4191000" y="4813300"/>
          <p14:tracePt t="92477" x="4222750" y="4762500"/>
          <p14:tracePt t="92494" x="4229100" y="4692650"/>
          <p14:tracePt t="92510" x="4235450" y="4622800"/>
          <p14:tracePt t="92527" x="4235450" y="4540250"/>
          <p14:tracePt t="92544" x="4235450" y="4470400"/>
          <p14:tracePt t="92560" x="4235450" y="4406900"/>
          <p14:tracePt t="92577" x="4229100" y="4349750"/>
          <p14:tracePt t="92594" x="4229100" y="4298950"/>
          <p14:tracePt t="92610" x="4229100" y="4273550"/>
          <p14:tracePt t="92627" x="4229100" y="4241800"/>
          <p14:tracePt t="92644" x="4229100" y="4229100"/>
          <p14:tracePt t="92660" x="4235450" y="4216400"/>
          <p14:tracePt t="92677" x="4235450" y="4197350"/>
          <p14:tracePt t="92694" x="4241800" y="4184650"/>
          <p14:tracePt t="92710" x="4241800" y="4165600"/>
          <p14:tracePt t="92727" x="4241800" y="4152900"/>
          <p14:tracePt t="92844" x="4235450" y="4152900"/>
          <p14:tracePt t="92972" x="4229100" y="4152900"/>
          <p14:tracePt t="93028" x="4235450" y="4152900"/>
          <p14:tracePt t="93036" x="4260850" y="4152900"/>
          <p14:tracePt t="93044" x="4298950" y="4152900"/>
          <p14:tracePt t="93061" x="4406900" y="4159250"/>
          <p14:tracePt t="93077" x="4495800" y="4165600"/>
          <p14:tracePt t="93094" x="4565650" y="4171950"/>
          <p14:tracePt t="93111" x="4603750" y="4171950"/>
          <p14:tracePt t="93127" x="4616450" y="4171950"/>
          <p14:tracePt t="93144" x="4622800" y="4171950"/>
          <p14:tracePt t="93177" x="4622800" y="4178300"/>
          <p14:tracePt t="93194" x="4616450" y="4178300"/>
          <p14:tracePt t="93731" x="4616450" y="4171950"/>
          <p14:tracePt t="93740" x="4610100" y="4171950"/>
          <p14:tracePt t="93757" x="4603750" y="4171950"/>
          <p14:tracePt t="93764" x="4597400" y="4171950"/>
          <p14:tracePt t="93780" x="4584700" y="4171950"/>
          <p14:tracePt t="93788" x="4578350" y="4171950"/>
          <p14:tracePt t="93805" x="4559300" y="4171950"/>
          <p14:tracePt t="93822" x="4540250" y="4171950"/>
          <p14:tracePt t="93838" x="4521200" y="4165600"/>
          <p14:tracePt t="93855" x="4508500" y="4165600"/>
          <p14:tracePt t="93872" x="4495800" y="4165600"/>
          <p14:tracePt t="93888" x="4489450" y="4165600"/>
          <p14:tracePt t="94100" x="4483100" y="4165600"/>
          <p14:tracePt t="94107" x="4476750" y="4171950"/>
          <p14:tracePt t="94115" x="4470400" y="4171950"/>
          <p14:tracePt t="94123" x="4457700" y="4178300"/>
          <p14:tracePt t="94140" x="4406900" y="4197350"/>
          <p14:tracePt t="94157" x="4324350" y="4222750"/>
          <p14:tracePt t="94173" x="4235450" y="4241800"/>
          <p14:tracePt t="94190" x="4146550" y="4273550"/>
          <p14:tracePt t="94207" x="4089400" y="4298950"/>
          <p14:tracePt t="94223" x="4051300" y="4324350"/>
          <p14:tracePt t="94240" x="4025900" y="4343400"/>
          <p14:tracePt t="94257" x="4013200" y="4356100"/>
          <p14:tracePt t="94274" x="4013200" y="4368800"/>
          <p14:tracePt t="94278" x="4006850" y="4381500"/>
          <p14:tracePt t="94290" x="4000500" y="4387850"/>
          <p14:tracePt t="94307" x="3987800" y="4400550"/>
          <p14:tracePt t="94323" x="3962400" y="4419600"/>
          <p14:tracePt t="94340" x="3949700" y="4432300"/>
          <p14:tracePt t="94357" x="3943350" y="4445000"/>
          <p14:tracePt t="94374" x="3924300" y="4457700"/>
          <p14:tracePt t="94390" x="3911600" y="4464050"/>
          <p14:tracePt t="94407" x="3892550" y="4483100"/>
          <p14:tracePt t="94424" x="3879850" y="4495800"/>
          <p14:tracePt t="94440" x="3867150" y="4514850"/>
          <p14:tracePt t="94457" x="3848100" y="4527550"/>
          <p14:tracePt t="94474" x="3829050" y="4540250"/>
          <p14:tracePt t="94490" x="3803650" y="4546600"/>
          <p14:tracePt t="94507" x="3790950" y="4552950"/>
          <p14:tracePt t="94524" x="3771900" y="4559300"/>
          <p14:tracePt t="94540" x="3759200" y="4559300"/>
          <p14:tracePt t="94557" x="3746500" y="4559300"/>
          <p14:tracePt t="94574" x="3740150" y="4559300"/>
          <p14:tracePt t="94591" x="3733800" y="4565650"/>
          <p14:tracePt t="94607" x="3727450" y="4565650"/>
          <p14:tracePt t="94624" x="3714750" y="4565650"/>
          <p14:tracePt t="94641" x="3695700" y="4565650"/>
          <p14:tracePt t="94657" x="3676650" y="4565650"/>
          <p14:tracePt t="94674" x="3651250" y="4565650"/>
          <p14:tracePt t="94691" x="3632200" y="4565650"/>
          <p14:tracePt t="94707" x="3606800" y="4559300"/>
          <p14:tracePt t="94724" x="3568700" y="4546600"/>
          <p14:tracePt t="94741" x="3517900" y="4533900"/>
          <p14:tracePt t="94758" x="3486150" y="4514850"/>
          <p14:tracePt t="94774" x="3441700" y="4502150"/>
          <p14:tracePt t="94791" x="3422650" y="4489450"/>
          <p14:tracePt t="94807" x="3403600" y="4476750"/>
          <p14:tracePt t="94824" x="3403600" y="4445000"/>
          <p14:tracePt t="94841" x="3390900" y="4406900"/>
          <p14:tracePt t="94857" x="3384550" y="4362450"/>
          <p14:tracePt t="94874" x="3384550" y="4318000"/>
          <p14:tracePt t="94891" x="3384550" y="4279900"/>
          <p14:tracePt t="94907" x="3384550" y="4254500"/>
          <p14:tracePt t="94924" x="3397250" y="4203700"/>
          <p14:tracePt t="94941" x="3416300" y="4171950"/>
          <p14:tracePt t="94958" x="3435350" y="4146550"/>
          <p14:tracePt t="94974" x="3460750" y="4114800"/>
          <p14:tracePt t="94991" x="3479800" y="4089400"/>
          <p14:tracePt t="95008" x="3511550" y="4064000"/>
          <p14:tracePt t="95024" x="3536950" y="4044950"/>
          <p14:tracePt t="95041" x="3562350" y="4032250"/>
          <p14:tracePt t="95058" x="3581400" y="4032250"/>
          <p14:tracePt t="95074" x="3606800" y="4025900"/>
          <p14:tracePt t="95092" x="3625850" y="4025900"/>
          <p14:tracePt t="95108" x="3632200" y="4025900"/>
          <p14:tracePt t="95124" x="3651250" y="4025900"/>
          <p14:tracePt t="95141" x="3670300" y="4044950"/>
          <p14:tracePt t="95158" x="3695700" y="4057650"/>
          <p14:tracePt t="95174" x="3708400" y="4076700"/>
          <p14:tracePt t="95191" x="3733800" y="4108450"/>
          <p14:tracePt t="95208" x="3759200" y="4146550"/>
          <p14:tracePt t="95225" x="3784600" y="4203700"/>
          <p14:tracePt t="95241" x="3810000" y="4254500"/>
          <p14:tracePt t="95258" x="3829050" y="4311650"/>
          <p14:tracePt t="95275" x="3848100" y="4362450"/>
          <p14:tracePt t="95279" x="3854450" y="4387850"/>
          <p14:tracePt t="95292" x="3867150" y="4438650"/>
          <p14:tracePt t="95308" x="3873500" y="4495800"/>
          <p14:tracePt t="95325" x="3873500" y="4533900"/>
          <p14:tracePt t="95341" x="3873500" y="4559300"/>
          <p14:tracePt t="95358" x="3873500" y="4578350"/>
          <p14:tracePt t="95375" x="3873500" y="4584700"/>
          <p14:tracePt t="95391" x="3873500" y="4591050"/>
          <p14:tracePt t="95408" x="3873500" y="4597400"/>
          <p14:tracePt t="95441" x="3873500" y="4603750"/>
          <p14:tracePt t="95485" x="3873500" y="4610100"/>
          <p14:tracePt t="95549" x="3873500" y="4616450"/>
          <p14:tracePt t="95685" x="3867150" y="4616450"/>
          <p14:tracePt t="95717" x="3860800" y="4616450"/>
          <p14:tracePt t="95725" x="3854450" y="4610100"/>
          <p14:tracePt t="95733" x="3848100" y="4610100"/>
          <p14:tracePt t="95742" x="3848100" y="4603750"/>
          <p14:tracePt t="95758" x="3835400" y="4591050"/>
          <p14:tracePt t="95775" x="3829050" y="4578350"/>
          <p14:tracePt t="95792" x="3822700" y="4565650"/>
          <p14:tracePt t="95825" x="3822700" y="4552950"/>
          <p14:tracePt t="95858" x="3822700" y="4546600"/>
          <p14:tracePt t="95875" x="3822700" y="4540250"/>
          <p14:tracePt t="95892" x="3822700" y="4533900"/>
          <p14:tracePt t="95933" x="3829050" y="4533900"/>
          <p14:tracePt t="95941" x="3835400" y="4533900"/>
          <p14:tracePt t="95949" x="3841750" y="4540250"/>
          <p14:tracePt t="95958" x="3848100" y="4546600"/>
          <p14:tracePt t="95975" x="3860800" y="4552950"/>
          <p14:tracePt t="95992" x="3873500" y="4565650"/>
          <p14:tracePt t="96008" x="3886200" y="4565650"/>
          <p14:tracePt t="96025" x="3905250" y="4572000"/>
          <p14:tracePt t="96042" x="3924300" y="4578350"/>
          <p14:tracePt t="96059" x="3930650" y="4578350"/>
          <p14:tracePt t="96075" x="3943350" y="4584700"/>
          <p14:tracePt t="96092" x="3968750" y="4591050"/>
          <p14:tracePt t="96109" x="4000500" y="4603750"/>
          <p14:tracePt t="96125" x="4013200" y="4610100"/>
          <p14:tracePt t="96142" x="4019550" y="4610100"/>
          <p14:tracePt t="96159" x="4025900" y="4610100"/>
          <p14:tracePt t="97190" x="4032250" y="4610100"/>
          <p14:tracePt t="97198" x="4032250" y="4616450"/>
          <p14:tracePt t="97262" x="4032250" y="4622800"/>
          <p14:tracePt t="97310" x="4032250" y="4629150"/>
          <p14:tracePt t="97374" x="4038600" y="4629150"/>
          <p14:tracePt t="97390" x="4044950" y="4635500"/>
          <p14:tracePt t="97398" x="4051300" y="4648200"/>
          <p14:tracePt t="97413" x="4064000" y="4660900"/>
          <p14:tracePt t="97422" x="4070350" y="4673600"/>
          <p14:tracePt t="97433" x="4076700" y="4673600"/>
          <p14:tracePt t="97449" x="4089400" y="4692650"/>
          <p14:tracePt t="97466" x="4095750" y="4699000"/>
          <p14:tracePt t="97482" x="4095750" y="4705350"/>
          <p14:tracePt t="98798" x="4095750" y="4711700"/>
          <p14:tracePt t="98807" x="4089400" y="4711700"/>
          <p14:tracePt t="98822" x="4083050" y="4718050"/>
          <p14:tracePt t="98847" x="4076700" y="4724400"/>
          <p14:tracePt t="98854" x="4070350" y="4724400"/>
          <p14:tracePt t="98870" x="4064000" y="4724400"/>
          <p14:tracePt t="98886" x="4057650" y="4724400"/>
          <p14:tracePt t="98902" x="4057650" y="4730750"/>
          <p14:tracePt t="98957" x="4051300" y="4730750"/>
          <p14:tracePt t="98983" x="4051300" y="4737100"/>
          <p14:tracePt t="99015" x="4044950" y="4737100"/>
          <p14:tracePt t="99023" x="4038600" y="4743450"/>
          <p14:tracePt t="99031" x="4032250" y="4749800"/>
          <p14:tracePt t="99041" x="4019550" y="4756150"/>
          <p14:tracePt t="99058" x="3981450" y="4775200"/>
          <p14:tracePt t="99075" x="3943350" y="4781550"/>
          <p14:tracePt t="99091" x="3898900" y="4794250"/>
          <p14:tracePt t="99108" x="3860800" y="4806950"/>
          <p14:tracePt t="99125" x="3816350" y="4813300"/>
          <p14:tracePt t="99141" x="3771900" y="4826000"/>
          <p14:tracePt t="99158" x="3721100" y="4838700"/>
          <p14:tracePt t="99175" x="3702050" y="4845050"/>
          <p14:tracePt t="99191" x="3695700" y="4845050"/>
          <p14:tracePt t="99208" x="3683000" y="4845050"/>
          <p14:tracePt t="99225" x="3683000" y="4851400"/>
          <p14:tracePt t="99241" x="3676650" y="4851400"/>
          <p14:tracePt t="99280" x="3676650" y="4857750"/>
          <p14:tracePt t="99296" x="3670300" y="4864100"/>
          <p14:tracePt t="99320" x="3670300" y="4876800"/>
          <p14:tracePt t="99335" x="3663950" y="4883150"/>
          <p14:tracePt t="99343" x="3663950" y="4889500"/>
          <p14:tracePt t="99358" x="3663950" y="4908550"/>
          <p14:tracePt t="99375" x="3663950" y="4933950"/>
          <p14:tracePt t="99391" x="3683000" y="4972050"/>
          <p14:tracePt t="99408" x="3695700" y="5010150"/>
          <p14:tracePt t="99425" x="3708400" y="5041900"/>
          <p14:tracePt t="99442" x="3727450" y="5080000"/>
          <p14:tracePt t="99458" x="3733800" y="5099050"/>
          <p14:tracePt t="99475" x="3746500" y="5124450"/>
          <p14:tracePt t="99491" x="3746500" y="5156200"/>
          <p14:tracePt t="99508" x="3746500" y="5187950"/>
          <p14:tracePt t="99525" x="3746500" y="5213350"/>
          <p14:tracePt t="99542" x="3746500" y="5226050"/>
          <p14:tracePt t="99558" x="3746500" y="5251450"/>
          <p14:tracePt t="99575" x="3746500" y="5264150"/>
          <p14:tracePt t="99592" x="3752850" y="5276850"/>
          <p14:tracePt t="99608" x="3752850" y="5283200"/>
          <p14:tracePt t="99625" x="3759200" y="5289550"/>
          <p14:tracePt t="99642" x="3759200" y="5302250"/>
          <p14:tracePt t="99675" x="3759200" y="5308600"/>
          <p14:tracePt t="99692" x="3759200" y="5314950"/>
          <p14:tracePt t="99708" x="3765550" y="5314950"/>
          <p14:tracePt t="99725" x="3765550" y="5321300"/>
          <p14:tracePt t="99742" x="3771900" y="5334000"/>
          <p14:tracePt t="99758" x="3778250" y="5353050"/>
          <p14:tracePt t="99775" x="3797300" y="5372100"/>
          <p14:tracePt t="99792" x="3810000" y="5384800"/>
          <p14:tracePt t="99808" x="3822700" y="5397500"/>
          <p14:tracePt t="99814" x="3835400" y="5397500"/>
          <p14:tracePt t="99825" x="3854450" y="5410200"/>
          <p14:tracePt t="99842" x="3873500" y="5422900"/>
          <p14:tracePt t="99858" x="3911600" y="5435600"/>
          <p14:tracePt t="99875" x="3930650" y="5441950"/>
          <p14:tracePt t="99892" x="3956050" y="5448300"/>
          <p14:tracePt t="99908" x="3987800" y="5461000"/>
          <p14:tracePt t="99925" x="4006850" y="5467350"/>
          <p14:tracePt t="99942" x="4025900" y="5473700"/>
          <p14:tracePt t="100055" x="4013200" y="5473700"/>
          <p14:tracePt t="100070" x="4000500" y="5473700"/>
          <p14:tracePt t="100080" x="3994150" y="5473700"/>
          <p14:tracePt t="100086" x="3981450" y="5473700"/>
          <p14:tracePt t="100096" x="3962400" y="5480050"/>
          <p14:tracePt t="100108" x="3956050" y="5480050"/>
          <p14:tracePt t="100126" x="3911600" y="5480050"/>
          <p14:tracePt t="100142" x="3873500" y="5480050"/>
          <p14:tracePt t="100159" x="3848100" y="5480050"/>
          <p14:tracePt t="100175" x="3835400" y="5486400"/>
          <p14:tracePt t="100192" x="3816350" y="5486400"/>
          <p14:tracePt t="100209" x="3803650" y="5492750"/>
          <p14:tracePt t="100226" x="3797300" y="5492750"/>
          <p14:tracePt t="100242" x="3784600" y="5492750"/>
          <p14:tracePt t="100259" x="3778250" y="5492750"/>
          <p14:tracePt t="100276" x="3765550" y="5499100"/>
          <p14:tracePt t="100292" x="3752850" y="5499100"/>
          <p14:tracePt t="100309" x="3727450" y="5499100"/>
          <p14:tracePt t="100326" x="3683000" y="5499100"/>
          <p14:tracePt t="100342" x="3663950" y="5499100"/>
          <p14:tracePt t="100359" x="3632200" y="5499100"/>
          <p14:tracePt t="100375" x="3613150" y="5492750"/>
          <p14:tracePt t="100392" x="3587750" y="5492750"/>
          <p14:tracePt t="100409" x="3562350" y="5492750"/>
          <p14:tracePt t="100426" x="3536950" y="5492750"/>
          <p14:tracePt t="100442" x="3517900" y="5492750"/>
          <p14:tracePt t="100459" x="3505200" y="5492750"/>
          <p14:tracePt t="100476" x="3492500" y="5492750"/>
          <p14:tracePt t="100492" x="3486150" y="5492750"/>
          <p14:tracePt t="100509" x="3479800" y="5492750"/>
          <p14:tracePt t="100527" x="3467100" y="5492750"/>
          <p14:tracePt t="100542" x="3454400" y="5492750"/>
          <p14:tracePt t="100559" x="3429000" y="5492750"/>
          <p14:tracePt t="100576" x="3403600" y="5492750"/>
          <p14:tracePt t="100592" x="3384550" y="5492750"/>
          <p14:tracePt t="100609" x="3365500" y="5492750"/>
          <p14:tracePt t="100626" x="3340100" y="5492750"/>
          <p14:tracePt t="100642" x="3302000" y="5492750"/>
          <p14:tracePt t="100659" x="3270250" y="5486400"/>
          <p14:tracePt t="100676" x="3238500" y="5480050"/>
          <p14:tracePt t="100692" x="3213100" y="5480050"/>
          <p14:tracePt t="100709" x="3194050" y="5473700"/>
          <p14:tracePt t="100726" x="3162300" y="5473700"/>
          <p14:tracePt t="100742" x="3136900" y="5467350"/>
          <p14:tracePt t="100759" x="3105150" y="5461000"/>
          <p14:tracePt t="100776" x="3086100" y="5454650"/>
          <p14:tracePt t="100792" x="3067050" y="5448300"/>
          <p14:tracePt t="100809" x="3054350" y="5448300"/>
          <p14:tracePt t="100826" x="3035300" y="5441950"/>
          <p14:tracePt t="100832" x="3028950" y="5441950"/>
          <p14:tracePt t="100843" x="3022600" y="5435600"/>
          <p14:tracePt t="100859" x="3009900" y="5429250"/>
          <p14:tracePt t="100876" x="2997200" y="5422900"/>
          <p14:tracePt t="100893" x="2984500" y="5422900"/>
          <p14:tracePt t="100909" x="2978150" y="5416550"/>
          <p14:tracePt t="100926" x="2965450" y="5416550"/>
          <p14:tracePt t="100943" x="2946400" y="5410200"/>
          <p14:tracePt t="100959" x="2946400" y="5403850"/>
          <p14:tracePt t="100976" x="2933700" y="5403850"/>
          <p14:tracePt t="100993" x="2927350" y="5403850"/>
          <p14:tracePt t="101183" x="2940050" y="5403850"/>
          <p14:tracePt t="101190" x="2946400" y="5403850"/>
          <p14:tracePt t="101198" x="2959100" y="5403850"/>
          <p14:tracePt t="101215" x="2978150" y="5403850"/>
          <p14:tracePt t="101232" x="2997200" y="5403850"/>
          <p14:tracePt t="101248" x="3016250" y="5403850"/>
          <p14:tracePt t="101265" x="3028950" y="5403850"/>
          <p14:tracePt t="101282" x="3041650" y="5403850"/>
          <p14:tracePt t="101298" x="3054350" y="5410200"/>
          <p14:tracePt t="101315" x="3060700" y="5410200"/>
          <p14:tracePt t="101332" x="3067050" y="5416550"/>
          <p14:tracePt t="101349" x="3086100" y="5416550"/>
          <p14:tracePt t="101365" x="3092450" y="5416550"/>
          <p14:tracePt t="101382" x="3105150" y="5416550"/>
          <p14:tracePt t="101398" x="3124200" y="5416550"/>
          <p14:tracePt t="101415" x="3143250" y="5416550"/>
          <p14:tracePt t="101432" x="3168650" y="5416550"/>
          <p14:tracePt t="101448" x="3187700" y="5422900"/>
          <p14:tracePt t="101465" x="3206750" y="5422900"/>
          <p14:tracePt t="101482" x="3219450" y="5422900"/>
          <p14:tracePt t="101499" x="3238500" y="5422900"/>
          <p14:tracePt t="101515" x="3270250" y="5429250"/>
          <p14:tracePt t="101532" x="3276600" y="5429250"/>
          <p14:tracePt t="101549" x="3282950" y="5429250"/>
          <p14:tracePt t="101565" x="3295650" y="5435600"/>
          <p14:tracePt t="101582" x="3302000" y="5435600"/>
          <p14:tracePt t="101600" x="3308350" y="5435600"/>
          <p14:tracePt t="101623" x="3314700" y="5441950"/>
          <p14:tracePt t="101639" x="3321050" y="5441950"/>
          <p14:tracePt t="101649" x="3327400" y="5441950"/>
          <p14:tracePt t="101665" x="3333750" y="5441950"/>
          <p14:tracePt t="101682" x="3359150" y="5441950"/>
          <p14:tracePt t="101699" x="3384550" y="5441950"/>
          <p14:tracePt t="101715" x="3422650" y="5441950"/>
          <p14:tracePt t="101732" x="3486150" y="5441950"/>
          <p14:tracePt t="101749" x="3575050" y="5441950"/>
          <p14:tracePt t="101766" x="3689350" y="5441950"/>
          <p14:tracePt t="101783" x="3873500" y="5441950"/>
          <p14:tracePt t="101799" x="3956050" y="5441950"/>
          <p14:tracePt t="101816" x="4006850" y="5441950"/>
          <p14:tracePt t="101832" x="4044950" y="5441950"/>
          <p14:tracePt t="101849" x="4076700" y="5448300"/>
          <p14:tracePt t="101866" x="4089400" y="5448300"/>
          <p14:tracePt t="101882" x="4095750" y="5448300"/>
          <p14:tracePt t="102528" x="4095750" y="5441950"/>
          <p14:tracePt t="102551" x="4102100" y="5435600"/>
          <p14:tracePt t="102567" x="4108450" y="5435600"/>
          <p14:tracePt t="102584" x="4114800" y="5435600"/>
          <p14:tracePt t="102591" x="4121150" y="5435600"/>
          <p14:tracePt t="102600" x="4127500" y="5429250"/>
          <p14:tracePt t="102612" x="4133850" y="5429250"/>
          <p14:tracePt t="102629" x="4146550" y="5422900"/>
          <p14:tracePt t="102645" x="4171950" y="5416550"/>
          <p14:tracePt t="102662" x="4203700" y="5410200"/>
          <p14:tracePt t="102679" x="4241800" y="5397500"/>
          <p14:tracePt t="102695" x="4286250" y="5391150"/>
          <p14:tracePt t="102712" x="4292600" y="5391150"/>
          <p14:tracePt t="102729" x="4298950" y="5391150"/>
          <p14:tracePt t="102928" x="4298950" y="5384800"/>
          <p14:tracePt t="102960" x="4292600" y="5384800"/>
          <p14:tracePt t="102976" x="4286250" y="5391150"/>
          <p14:tracePt t="102984" x="4273550" y="5391150"/>
          <p14:tracePt t="103001" x="4260850" y="5397500"/>
          <p14:tracePt t="103013" x="4248150" y="5403850"/>
          <p14:tracePt t="103029" x="4229100" y="5416550"/>
          <p14:tracePt t="103046" x="4210050" y="5422900"/>
          <p14:tracePt t="103062" x="4191000" y="5429250"/>
          <p14:tracePt t="103079" x="4184650" y="5441950"/>
          <p14:tracePt t="103096" x="4178300" y="5441950"/>
          <p14:tracePt t="103183" x="4178300" y="5454650"/>
          <p14:tracePt t="103192" x="4178300" y="5461000"/>
          <p14:tracePt t="103201" x="4178300" y="5473700"/>
          <p14:tracePt t="103213" x="4178300" y="5492750"/>
          <p14:tracePt t="103229" x="4178300" y="5524500"/>
          <p14:tracePt t="103246" x="4178300" y="5575300"/>
          <p14:tracePt t="103264" x="4184650" y="5619750"/>
          <p14:tracePt t="103279" x="4184650" y="5689600"/>
          <p14:tracePt t="103296" x="4165600" y="5740400"/>
          <p14:tracePt t="103313" x="4152900" y="5803900"/>
          <p14:tracePt t="103329" x="4152900" y="5867400"/>
          <p14:tracePt t="103346" x="4165600" y="5918200"/>
          <p14:tracePt t="103363" x="4178300" y="5975350"/>
          <p14:tracePt t="103380" x="4184650" y="6045200"/>
          <p14:tracePt t="103396" x="4197350" y="6115050"/>
          <p14:tracePt t="103413" x="4210050" y="6172200"/>
          <p14:tracePt t="103430" x="4235450" y="6216650"/>
          <p14:tracePt t="103446" x="4254500" y="6254750"/>
          <p14:tracePt t="103463" x="4267200" y="6267450"/>
          <p14:tracePt t="103512" x="4267200" y="6254750"/>
          <p14:tracePt t="103521" x="4267200" y="6248400"/>
          <p14:tracePt t="103530" x="4260850" y="6248400"/>
          <p14:tracePt t="103546" x="4248150" y="6235700"/>
          <p14:tracePt t="103563" x="4235450" y="6229350"/>
          <p14:tracePt t="103580" x="4222750" y="6229350"/>
          <p14:tracePt t="103596" x="4210050" y="6229350"/>
          <p14:tracePt t="103613" x="4203700" y="6229350"/>
          <p14:tracePt t="103630" x="4191000" y="6235700"/>
          <p14:tracePt t="103646" x="4171950" y="6242050"/>
          <p14:tracePt t="103665" x="4121150" y="6261100"/>
          <p14:tracePt t="103680" x="4083050" y="6273800"/>
          <p14:tracePt t="103696" x="4044950" y="6280150"/>
          <p14:tracePt t="103713" x="4013200" y="6280150"/>
          <p14:tracePt t="103730" x="3994150" y="6280150"/>
          <p14:tracePt t="103746" x="3981450" y="6280150"/>
          <p14:tracePt t="103763" x="3962400" y="6280150"/>
          <p14:tracePt t="103780" x="3943350" y="6273800"/>
          <p14:tracePt t="103796" x="3943350" y="6267450"/>
          <p14:tracePt t="103813" x="3937000" y="6254750"/>
          <p14:tracePt t="103830" x="3937000" y="6248400"/>
          <p14:tracePt t="103847" x="3930650" y="6242050"/>
          <p14:tracePt t="103864" x="3930650" y="6229350"/>
          <p14:tracePt t="103880" x="3924300" y="6223000"/>
          <p14:tracePt t="103904" x="3924300" y="6216650"/>
          <p14:tracePt t="103913" x="3917950" y="6216650"/>
          <p14:tracePt t="103930" x="3917950" y="6210300"/>
          <p14:tracePt t="103947" x="3911600" y="6210300"/>
          <p14:tracePt t="103963" x="3911600" y="6203950"/>
          <p14:tracePt t="104002" x="3911600" y="6197600"/>
          <p14:tracePt t="104081" x="3911600" y="6191250"/>
          <p14:tracePt t="104089" x="3917950" y="6191250"/>
          <p14:tracePt t="104177" x="3917950" y="6184900"/>
          <p14:tracePt t="104209" x="3917950" y="6178550"/>
          <p14:tracePt t="104241" x="3917950" y="6172200"/>
          <p14:tracePt t="104250" x="3917950" y="6165850"/>
          <p14:tracePt t="104257" x="3917950" y="6159500"/>
          <p14:tracePt t="104273" x="3917950" y="6153150"/>
          <p14:tracePt t="104289" x="3917950" y="6146800"/>
          <p14:tracePt t="104369" x="3911600" y="6146800"/>
          <p14:tracePt t="104386" x="3911600" y="6140450"/>
          <p14:tracePt t="104425" x="3911600" y="6134100"/>
          <p14:tracePt t="104465" x="3905250" y="6134100"/>
          <p14:tracePt t="104513" x="3898900" y="6134100"/>
          <p14:tracePt t="104537" x="3892550" y="6134100"/>
          <p14:tracePt t="104545" x="3892550" y="6127750"/>
          <p14:tracePt t="104569" x="3886200" y="6127750"/>
          <p14:tracePt t="104593" x="3879850" y="6127750"/>
          <p14:tracePt t="104618" x="3873500" y="6127750"/>
          <p14:tracePt t="104625" x="3860800" y="6121400"/>
          <p14:tracePt t="104634" x="3848100" y="6121400"/>
          <p14:tracePt t="104648" x="3835400" y="6121400"/>
          <p14:tracePt t="104665" x="3803650" y="6121400"/>
          <p14:tracePt t="104681" x="3797300" y="6121400"/>
          <p14:tracePt t="104849" x="3803650" y="6121400"/>
          <p14:tracePt t="104857" x="3810000" y="6121400"/>
          <p14:tracePt t="104866" x="3822700" y="6121400"/>
          <p14:tracePt t="104881" x="3848100" y="6121400"/>
          <p14:tracePt t="104898" x="3905250" y="6121400"/>
          <p14:tracePt t="104914" x="4032250" y="6121400"/>
          <p14:tracePt t="104931" x="4203700" y="6121400"/>
          <p14:tracePt t="104947" x="4413250" y="6121400"/>
          <p14:tracePt t="104964" x="4591050" y="6121400"/>
          <p14:tracePt t="104981" x="4711700" y="6121400"/>
          <p14:tracePt t="104997" x="4768850" y="6108700"/>
          <p14:tracePt t="105014" x="4794250" y="6102350"/>
          <p14:tracePt t="105409" x="4781550" y="6096000"/>
          <p14:tracePt t="105417" x="4762500" y="6096000"/>
          <p14:tracePt t="105425" x="4718050" y="6096000"/>
          <p14:tracePt t="105434" x="4654550" y="6096000"/>
          <p14:tracePt t="105451" x="4464050" y="6083300"/>
          <p14:tracePt t="105467" x="4191000" y="6083300"/>
          <p14:tracePt t="105484" x="3981450" y="6089650"/>
          <p14:tracePt t="105501" x="3829050" y="6096000"/>
          <p14:tracePt t="105517" x="3733800" y="6102350"/>
          <p14:tracePt t="105534" x="3689350" y="6108700"/>
          <p14:tracePt t="105577" x="3695700" y="6108700"/>
          <p14:tracePt t="105586" x="3708400" y="6108700"/>
          <p14:tracePt t="105601" x="3746500" y="6108700"/>
          <p14:tracePt t="105617" x="3765550" y="6108700"/>
          <p14:tracePt t="105634" x="3797300" y="6102350"/>
          <p14:tracePt t="105651" x="3835400" y="6102350"/>
          <p14:tracePt t="105667" x="3892550" y="6096000"/>
          <p14:tracePt t="105684" x="3981450" y="6076950"/>
          <p14:tracePt t="105701" x="4102100" y="6070600"/>
          <p14:tracePt t="105717" x="4210050" y="6051550"/>
          <p14:tracePt t="105734" x="4305300" y="6045200"/>
          <p14:tracePt t="105751" x="4375150" y="6038850"/>
          <p14:tracePt t="105767" x="4432300" y="6032500"/>
          <p14:tracePt t="105785" x="4489450" y="6032500"/>
          <p14:tracePt t="105801" x="4514850" y="6032500"/>
          <p14:tracePt t="105817" x="4546600" y="6032500"/>
          <p14:tracePt t="105834" x="4559300" y="6032500"/>
          <p14:tracePt t="105851" x="4565650" y="6032500"/>
          <p14:tracePt t="105868" x="4572000" y="6026150"/>
          <p14:tracePt t="105901" x="4578350" y="6026150"/>
          <p14:tracePt t="105918" x="4584700" y="6026150"/>
          <p14:tracePt t="105934" x="4597400" y="6026150"/>
          <p14:tracePt t="105951" x="4603750" y="6026150"/>
          <p14:tracePt t="105967" x="4622800" y="6026150"/>
          <p14:tracePt t="105984" x="4635500" y="6026150"/>
          <p14:tracePt t="106001" x="4654550" y="6026150"/>
          <p14:tracePt t="106041" x="4648200" y="6026150"/>
          <p14:tracePt t="106051" x="4629150" y="6013450"/>
          <p14:tracePt t="106068" x="4565650" y="6000750"/>
          <p14:tracePt t="106084" x="4432300" y="5994400"/>
          <p14:tracePt t="106101" x="4248150" y="5981700"/>
          <p14:tracePt t="106118" x="4000500" y="5975350"/>
          <p14:tracePt t="106135" x="3689350" y="5975350"/>
          <p14:tracePt t="106151" x="3460750" y="5994400"/>
          <p14:tracePt t="106168" x="3289300" y="6019800"/>
          <p14:tracePt t="106185" x="3155950" y="6045200"/>
          <p14:tracePt t="106201" x="3041650" y="6070600"/>
          <p14:tracePt t="106218" x="2997200" y="6076950"/>
          <p14:tracePt t="106235" x="2959100" y="6083300"/>
          <p14:tracePt t="106251" x="2921000" y="6089650"/>
          <p14:tracePt t="106268" x="2851150" y="6089650"/>
          <p14:tracePt t="106284" x="2755900" y="6089650"/>
          <p14:tracePt t="106301" x="2679700" y="6089650"/>
          <p14:tracePt t="106318" x="2616200" y="6089650"/>
          <p14:tracePt t="106335" x="2540000" y="6089650"/>
          <p14:tracePt t="106351" x="2463800" y="6089650"/>
          <p14:tracePt t="106368" x="2413000" y="6089650"/>
          <p14:tracePt t="106385" x="2400300" y="6089650"/>
          <p14:tracePt t="106626" x="2400300" y="6096000"/>
          <p14:tracePt t="106650" x="2400300" y="6102350"/>
          <p14:tracePt t="106699" x="2406650" y="6108700"/>
          <p14:tracePt t="106706" x="2413000" y="6108700"/>
          <p14:tracePt t="106717" x="2425700" y="6115050"/>
          <p14:tracePt t="106734" x="2463800" y="6127750"/>
          <p14:tracePt t="106751" x="2527300" y="6127750"/>
          <p14:tracePt t="106768" x="2616200" y="6134100"/>
          <p14:tracePt t="106785" x="2692400" y="6134100"/>
          <p14:tracePt t="106801" x="2743200" y="6134100"/>
          <p14:tracePt t="106818" x="2781300" y="6134100"/>
          <p14:tracePt t="106851" x="2768600" y="6127750"/>
          <p14:tracePt t="106867" x="2711450" y="6127750"/>
          <p14:tracePt t="106884" x="2628900" y="6127750"/>
          <p14:tracePt t="106901" x="2578100" y="6127750"/>
          <p14:tracePt t="106917" x="2559050" y="6127750"/>
          <p14:tracePt t="106922" x="2552700" y="6127750"/>
          <p14:tracePt t="106962" x="2565400" y="6127750"/>
          <p14:tracePt t="106971" x="2584450" y="6127750"/>
          <p14:tracePt t="106984" x="2616200" y="6127750"/>
          <p14:tracePt t="107001" x="2717800" y="6127750"/>
          <p14:tracePt t="107017" x="2755900" y="6121400"/>
          <p14:tracePt t="107034" x="2781300" y="6121400"/>
          <p14:tracePt t="107051" x="2787650" y="6121400"/>
          <p14:tracePt t="107084" x="2755900" y="6121400"/>
          <p14:tracePt t="107101" x="2705100" y="6121400"/>
          <p14:tracePt t="107118" x="2654300" y="6121400"/>
          <p14:tracePt t="107134" x="2641600" y="6121400"/>
          <p14:tracePt t="107178" x="2654300" y="6121400"/>
          <p14:tracePt t="107188" x="2667000" y="6121400"/>
          <p14:tracePt t="107201" x="2692400" y="6121400"/>
          <p14:tracePt t="107218" x="2755900" y="6121400"/>
          <p14:tracePt t="107235" x="2787650" y="6121400"/>
          <p14:tracePt t="107251" x="2813050" y="6115050"/>
          <p14:tracePt t="107268" x="2844800" y="6115050"/>
          <p14:tracePt t="107285" x="2857500" y="6115050"/>
          <p14:tracePt t="107675" x="2857500" y="6108700"/>
          <p14:tracePt t="108179" x="2857500" y="6102350"/>
          <p14:tracePt t="108227" x="2857500" y="6096000"/>
          <p14:tracePt t="108259" x="2863850" y="6096000"/>
          <p14:tracePt t="108291" x="2870200" y="6096000"/>
          <p14:tracePt t="108299" x="2882900" y="6096000"/>
          <p14:tracePt t="108315" x="2895600" y="6096000"/>
          <p14:tracePt t="108323" x="2914650" y="6096000"/>
          <p14:tracePt t="108337" x="2927350" y="6096000"/>
          <p14:tracePt t="108354" x="2978150" y="6096000"/>
          <p14:tracePt t="108370" x="3016250" y="6096000"/>
          <p14:tracePt t="108387" x="3041650" y="6096000"/>
          <p14:tracePt t="108403" x="3067050" y="6096000"/>
          <p14:tracePt t="108420" x="3079750" y="6089650"/>
          <p14:tracePt t="108437" x="3079750" y="6083300"/>
          <p14:tracePt t="108453" x="3086100" y="6083300"/>
          <p14:tracePt t="108627" x="3086100" y="6076950"/>
          <p14:tracePt t="108731" x="3086100" y="6070600"/>
          <p14:tracePt t="109019" x="3098800" y="6070600"/>
          <p14:tracePt t="109027" x="3111500" y="6076950"/>
          <p14:tracePt t="109035" x="3130550" y="6083300"/>
          <p14:tracePt t="109046" x="3155950" y="6089650"/>
          <p14:tracePt t="109063" x="3206750" y="6102350"/>
          <p14:tracePt t="109079" x="3314700" y="6127750"/>
          <p14:tracePt t="109096" x="3473450" y="6140450"/>
          <p14:tracePt t="109113" x="3714750" y="6159500"/>
          <p14:tracePt t="109130" x="3975100" y="6178550"/>
          <p14:tracePt t="109146" x="4210050" y="6197600"/>
          <p14:tracePt t="109163" x="4432300" y="6216650"/>
          <p14:tracePt t="109180" x="4540250" y="6229350"/>
          <p14:tracePt t="109196" x="4641850" y="6248400"/>
          <p14:tracePt t="109213" x="4743450" y="6267450"/>
          <p14:tracePt t="109230" x="4851400" y="6286500"/>
          <p14:tracePt t="109246" x="4978400" y="6292850"/>
          <p14:tracePt t="109263" x="5118100" y="6292850"/>
          <p14:tracePt t="109279" x="5251450" y="6292850"/>
          <p14:tracePt t="109296" x="5384800" y="6292850"/>
          <p14:tracePt t="109313" x="5511800" y="6280150"/>
          <p14:tracePt t="109329" x="5638800" y="6273800"/>
          <p14:tracePt t="109346" x="5835650" y="6235700"/>
          <p14:tracePt t="109363" x="5905500" y="6210300"/>
          <p14:tracePt t="109379" x="5924550" y="6197600"/>
          <p14:tracePt t="109396" x="5924550" y="6178550"/>
          <p14:tracePt t="109413" x="5924550" y="6172200"/>
          <p14:tracePt t="109429" x="5924550" y="6165850"/>
          <p14:tracePt t="109446" x="5918200" y="6165850"/>
          <p14:tracePt t="109515" x="5911850" y="6165850"/>
          <p14:tracePt t="109523" x="5892800" y="6153150"/>
          <p14:tracePt t="109533" x="5861050" y="6146800"/>
          <p14:tracePt t="109546" x="5835650" y="6127750"/>
          <p14:tracePt t="109899" x="5829300" y="6127750"/>
          <p14:tracePt t="109908" x="5822950" y="6127750"/>
          <p14:tracePt t="109916" x="5816600" y="6127750"/>
          <p14:tracePt t="109924" x="5810250" y="6127750"/>
          <p14:tracePt t="109941" x="5797550" y="6127750"/>
          <p14:tracePt t="109957" x="5772150" y="6127750"/>
          <p14:tracePt t="109974" x="5753100" y="6127750"/>
          <p14:tracePt t="109990" x="5734050" y="6127750"/>
          <p14:tracePt t="110007" x="5727700" y="6127750"/>
          <p14:tracePt t="110060" x="5721350" y="6127750"/>
          <p14:tracePt t="110068" x="5715000" y="6127750"/>
          <p14:tracePt t="110101" x="5708650" y="6127750"/>
          <p14:tracePt t="110117" x="5702300" y="6121400"/>
          <p14:tracePt t="110132" x="5695950" y="6121400"/>
          <p14:tracePt t="110549" x="5695950" y="6115050"/>
          <p14:tracePt t="110556" x="5695950" y="6108700"/>
          <p14:tracePt t="110572" x="5689600" y="6108700"/>
          <p14:tracePt t="110588" x="5689600" y="6102350"/>
          <p14:tracePt t="110596" x="5689600" y="6096000"/>
          <p14:tracePt t="110607" x="5689600" y="6089650"/>
          <p14:tracePt t="110660" x="5695950" y="6089650"/>
          <p14:tracePt t="110668" x="5702300" y="6083300"/>
          <p14:tracePt t="110676" x="5708650" y="6083300"/>
          <p14:tracePt t="110692" x="5715000" y="6083300"/>
          <p14:tracePt t="110707" x="5721350" y="6083300"/>
          <p14:tracePt t="110724" x="5727700" y="6076950"/>
          <p14:tracePt t="110741" x="5734050" y="6076950"/>
          <p14:tracePt t="110796" x="5740400" y="6076950"/>
          <p14:tracePt t="110987" x="5746750" y="6076950"/>
          <p14:tracePt t="110996" x="5746750" y="6070600"/>
          <p14:tracePt t="111003" x="5753100" y="6064250"/>
          <p14:tracePt t="111011" x="5753100" y="6057900"/>
          <p14:tracePt t="111027" x="5772150" y="6032500"/>
          <p14:tracePt t="111044" x="5784850" y="6013450"/>
          <p14:tracePt t="111061" x="5784850" y="6000750"/>
          <p14:tracePt t="111078" x="5791200" y="5988050"/>
          <p14:tracePt t="111094" x="5791200" y="5981700"/>
          <p14:tracePt t="111111" x="5791200" y="5969000"/>
          <p14:tracePt t="111128" x="5797550" y="5956300"/>
          <p14:tracePt t="111144" x="5797550" y="5930900"/>
          <p14:tracePt t="111161" x="5803900" y="5911850"/>
          <p14:tracePt t="111178" x="5803900" y="5899150"/>
          <p14:tracePt t="111197" x="5803900" y="5892800"/>
          <p14:tracePt t="111212" x="5803900" y="5886450"/>
          <p14:tracePt t="111228" x="5803900" y="5880100"/>
          <p14:tracePt t="111245" x="5803900" y="5861050"/>
          <p14:tracePt t="111261" x="5810250" y="5854700"/>
          <p14:tracePt t="111278" x="5816600" y="5848350"/>
          <p14:tracePt t="111294" x="5822950" y="5835650"/>
          <p14:tracePt t="111311" x="5835650" y="5829300"/>
          <p14:tracePt t="111328" x="5848350" y="5810250"/>
          <p14:tracePt t="111344" x="5873750" y="5791200"/>
          <p14:tracePt t="111361" x="5892800" y="5772150"/>
          <p14:tracePt t="111378" x="5905500" y="5759450"/>
          <p14:tracePt t="111394" x="5911850" y="5753100"/>
          <p14:tracePt t="111428" x="5924550" y="5746750"/>
          <p14:tracePt t="111461" x="5943600" y="5740400"/>
          <p14:tracePt t="111478" x="5956300" y="5734050"/>
          <p14:tracePt t="111495" x="5975350" y="5721350"/>
          <p14:tracePt t="111512" x="5988050" y="5721350"/>
          <p14:tracePt t="111528" x="6000750" y="5721350"/>
          <p14:tracePt t="111545" x="6007100" y="5715000"/>
          <p14:tracePt t="111561" x="6013450" y="5715000"/>
          <p14:tracePt t="111578" x="6019800" y="5715000"/>
          <p14:tracePt t="111595" x="6032500" y="5715000"/>
          <p14:tracePt t="111611" x="6045200" y="5715000"/>
          <p14:tracePt t="111628" x="6057900" y="5715000"/>
          <p14:tracePt t="111645" x="6096000" y="5715000"/>
          <p14:tracePt t="111661" x="6140450" y="5715000"/>
          <p14:tracePt t="111678" x="6197600" y="5715000"/>
          <p14:tracePt t="111695" x="6273800" y="5715000"/>
          <p14:tracePt t="111711" x="6337300" y="5715000"/>
          <p14:tracePt t="111728" x="6400800" y="5715000"/>
          <p14:tracePt t="111745" x="6457950" y="5715000"/>
          <p14:tracePt t="111761" x="6508750" y="5715000"/>
          <p14:tracePt t="111778" x="6546850" y="5715000"/>
          <p14:tracePt t="111795" x="6584950" y="5715000"/>
          <p14:tracePt t="111812" x="6616700" y="5715000"/>
          <p14:tracePt t="111828" x="6642100" y="5715000"/>
          <p14:tracePt t="111845" x="6661150" y="5708650"/>
          <p14:tracePt t="111862" x="6680200" y="5708650"/>
          <p14:tracePt t="111878" x="6705600" y="5708650"/>
          <p14:tracePt t="111895" x="6743700" y="5708650"/>
          <p14:tracePt t="111912" x="6769100" y="5708650"/>
          <p14:tracePt t="111929" x="6794500" y="5708650"/>
          <p14:tracePt t="111945" x="6813550" y="5708650"/>
          <p14:tracePt t="111962" x="6826250" y="5708650"/>
          <p14:tracePt t="111979" x="6832600" y="5702300"/>
          <p14:tracePt t="111995" x="6845300" y="5702300"/>
          <p14:tracePt t="112028" x="6858000" y="5702300"/>
          <p14:tracePt t="112045" x="6877050" y="5702300"/>
          <p14:tracePt t="112062" x="6896100" y="5695950"/>
          <p14:tracePt t="112078" x="6915150" y="5689600"/>
          <p14:tracePt t="113293" x="6921500" y="5689600"/>
          <p14:tracePt t="113301" x="6927850" y="5695950"/>
          <p14:tracePt t="113309" x="6927850" y="5702300"/>
          <p14:tracePt t="113319" x="6934200" y="5702300"/>
          <p14:tracePt t="113349" x="6934200" y="5708650"/>
          <p14:tracePt t="113365" x="6940550" y="5708650"/>
          <p14:tracePt t="113374" x="6940550" y="5715000"/>
          <p14:tracePt t="113390" x="6946900" y="5721350"/>
          <p14:tracePt t="113423" x="6946900" y="5727700"/>
          <p14:tracePt t="113445" x="6946900" y="5734050"/>
          <p14:tracePt t="113461" x="6953250" y="5734050"/>
          <p14:tracePt t="113469" x="6953250" y="5740400"/>
          <p14:tracePt t="113477" x="6959600" y="5740400"/>
          <p14:tracePt t="113486" x="6959600" y="5753100"/>
          <p14:tracePt t="113502" x="6965950" y="5759450"/>
          <p14:tracePt t="113519" x="6972300" y="5772150"/>
          <p14:tracePt t="113535" x="6978650" y="5778500"/>
          <p14:tracePt t="113552" x="6978650" y="5791200"/>
          <p14:tracePt t="113569" x="6991350" y="5797550"/>
          <p14:tracePt t="113585" x="6991350" y="5803900"/>
          <p14:tracePt t="113602" x="6997700" y="5810250"/>
          <p14:tracePt t="113619" x="6997700" y="5816600"/>
          <p14:tracePt t="113701" x="6997700" y="5822950"/>
          <p14:tracePt t="113717" x="6997700" y="5829300"/>
          <p14:tracePt t="113733" x="6997700" y="5835650"/>
          <p14:tracePt t="113773" x="6997700" y="5842000"/>
          <p14:tracePt t="114734" x="6997700" y="5848350"/>
          <p14:tracePt t="114790" x="6997700" y="5861050"/>
          <p14:tracePt t="114798" x="6997700" y="5880100"/>
          <p14:tracePt t="114806" x="6997700" y="5886450"/>
          <p14:tracePt t="114816" x="6997700" y="5899150"/>
          <p14:tracePt t="114833" x="7004050" y="5911850"/>
          <p14:tracePt t="114850" x="7023100" y="5937250"/>
          <p14:tracePt t="114866" x="7048500" y="5962650"/>
          <p14:tracePt t="114883" x="7092950" y="5988050"/>
          <p14:tracePt t="114900" x="7131050" y="6013450"/>
          <p14:tracePt t="114917" x="7162800" y="6032500"/>
          <p14:tracePt t="114934" x="7175500" y="6045200"/>
          <p14:tracePt t="114950" x="7188200" y="6051550"/>
          <p14:tracePt t="114966" x="7194550" y="6051550"/>
          <p14:tracePt t="114983" x="7194550" y="6064250"/>
          <p14:tracePt t="115000" x="7200900" y="6064250"/>
          <p14:tracePt t="115016" x="7207250" y="6070600"/>
          <p14:tracePt t="115033" x="7213600" y="6076950"/>
          <p14:tracePt t="115050" x="7219950" y="6076950"/>
          <p14:tracePt t="115066" x="7232650" y="6083300"/>
          <p14:tracePt t="115083" x="7251700" y="6083300"/>
          <p14:tracePt t="115088" x="7264400" y="6096000"/>
          <p14:tracePt t="115100" x="7283450" y="6102350"/>
          <p14:tracePt t="115117" x="7346950" y="6127750"/>
          <p14:tracePt t="115133" x="7391400" y="6146800"/>
          <p14:tracePt t="115150" x="7423150" y="6153150"/>
          <p14:tracePt t="115166" x="7461250" y="6165850"/>
          <p14:tracePt t="115183" x="7486650" y="6165850"/>
          <p14:tracePt t="115200" x="7499350" y="6172200"/>
          <p14:tracePt t="115216" x="7512050" y="6172200"/>
          <p14:tracePt t="115233" x="7518400" y="6172200"/>
          <p14:tracePt t="115250" x="7524750" y="6172200"/>
          <p14:tracePt t="115267" x="7531100" y="6172200"/>
          <p14:tracePt t="115300" x="7537450" y="6172200"/>
          <p14:tracePt t="115317" x="7543800" y="6172200"/>
          <p14:tracePt t="115333" x="7550150" y="6172200"/>
          <p14:tracePt t="115462" x="7543800" y="6172200"/>
          <p14:tracePt t="115471" x="7537450" y="6165850"/>
          <p14:tracePt t="115478" x="7518400" y="6165850"/>
          <p14:tracePt t="115487" x="7499350" y="6159500"/>
          <p14:tracePt t="115500" x="7480300" y="6159500"/>
          <p14:tracePt t="115517" x="7448550" y="6153150"/>
          <p14:tracePt t="115533" x="7391400" y="6146800"/>
          <p14:tracePt t="115550" x="7346950" y="6140450"/>
          <p14:tracePt t="115567" x="7315200" y="6134100"/>
          <p14:tracePt t="115583" x="7289800" y="6134100"/>
          <p14:tracePt t="115600" x="7264400" y="6134100"/>
          <p14:tracePt t="115617" x="7258050" y="6134100"/>
          <p14:tracePt t="115633" x="7245350" y="6134100"/>
          <p14:tracePt t="115650" x="7239000" y="6134100"/>
          <p14:tracePt t="115667" x="7232650" y="6134100"/>
          <p14:tracePt t="115684" x="7226300" y="6134100"/>
          <p14:tracePt t="115700" x="7219950" y="6134100"/>
          <p14:tracePt t="115717" x="7213600" y="6127750"/>
          <p14:tracePt t="116567" x="7207250" y="6127750"/>
          <p14:tracePt t="116574" x="7200900" y="6127750"/>
          <p14:tracePt t="116609" x="7194550" y="6127750"/>
          <p14:tracePt t="116614" x="7188200" y="6127750"/>
          <p14:tracePt t="116631" x="7181850" y="6127750"/>
          <p14:tracePt t="116641" x="7175500" y="6127750"/>
          <p14:tracePt t="116658" x="7169150" y="6127750"/>
          <p14:tracePt t="116680" x="7162800" y="6127750"/>
          <p14:tracePt t="116695" x="7156450" y="6127750"/>
          <p14:tracePt t="116727" x="7150100" y="6127750"/>
          <p14:tracePt t="116743" x="7143750" y="6127750"/>
          <p14:tracePt t="116750" x="7137400" y="6127750"/>
          <p14:tracePt t="116766" x="7131050" y="6127750"/>
          <p14:tracePt t="116775" x="7124700" y="6127750"/>
          <p14:tracePt t="116791" x="7112000" y="6127750"/>
          <p14:tracePt t="116808" x="7092950" y="6127750"/>
          <p14:tracePt t="116825" x="7061200" y="6121400"/>
          <p14:tracePt t="116842" x="7042150" y="6121400"/>
          <p14:tracePt t="116858" x="7016750" y="6115050"/>
          <p14:tracePt t="116875" x="7004050" y="6115050"/>
          <p14:tracePt t="116892" x="6991350" y="6115050"/>
          <p14:tracePt t="116908" x="6985000" y="6115050"/>
          <p14:tracePt t="116941" x="6972300" y="6115050"/>
          <p14:tracePt t="116958" x="6959600" y="6115050"/>
          <p14:tracePt t="116975" x="6946900" y="6115050"/>
          <p14:tracePt t="116992" x="6934200" y="6115050"/>
          <p14:tracePt t="117008" x="6915150" y="6108700"/>
          <p14:tracePt t="117025" x="6908800" y="6108700"/>
          <p14:tracePt t="117042" x="6896100" y="6102350"/>
          <p14:tracePt t="117058" x="6883400" y="6102350"/>
          <p14:tracePt t="117075" x="6877050" y="6096000"/>
          <p14:tracePt t="117092" x="6864350" y="6096000"/>
          <p14:tracePt t="117108" x="6858000" y="6089650"/>
          <p14:tracePt t="117112" x="6851650" y="6089650"/>
          <p14:tracePt t="117127" x="6838950" y="6089650"/>
          <p14:tracePt t="117142" x="6832600" y="6089650"/>
          <p14:tracePt t="117158" x="6819900" y="6089650"/>
          <p14:tracePt t="117175" x="6807200" y="6089650"/>
          <p14:tracePt t="117192" x="6788150" y="6083300"/>
          <p14:tracePt t="117208" x="6762750" y="6083300"/>
          <p14:tracePt t="117225" x="6743700" y="6083300"/>
          <p14:tracePt t="117242" x="6737350" y="6083300"/>
          <p14:tracePt t="117258" x="6724650" y="6083300"/>
          <p14:tracePt t="117302" x="6718300" y="6083300"/>
          <p14:tracePt t="117318" x="6711950" y="6083300"/>
          <p14:tracePt t="117334" x="6711950" y="6076950"/>
          <p14:tracePt t="117343" x="6705600" y="6076950"/>
          <p14:tracePt t="117358" x="6692900" y="6076950"/>
          <p14:tracePt t="117375" x="6680200" y="6070600"/>
          <p14:tracePt t="117392" x="6661150" y="6070600"/>
          <p14:tracePt t="117409" x="6648450" y="6070600"/>
          <p14:tracePt t="117425" x="6629400" y="6070600"/>
          <p14:tracePt t="117442" x="6623050" y="6070600"/>
          <p14:tracePt t="117475" x="6616700" y="6070600"/>
          <p14:tracePt t="117492" x="6604000" y="6070600"/>
          <p14:tracePt t="117509" x="6597650" y="6070600"/>
          <p14:tracePt t="117526" x="6572250" y="6070600"/>
          <p14:tracePt t="117542" x="6559550" y="6064250"/>
          <p14:tracePt t="117559" x="6527800" y="6051550"/>
          <p14:tracePt t="117575" x="6489700" y="6045200"/>
          <p14:tracePt t="117592" x="6457950" y="6038850"/>
          <p14:tracePt t="117609" x="6432550" y="6038850"/>
          <p14:tracePt t="117625" x="6426200" y="6038850"/>
          <p14:tracePt t="117642" x="6419850" y="6038850"/>
          <p14:tracePt t="117659" x="6413500" y="6038850"/>
          <p14:tracePt t="117720" x="6407150" y="6038850"/>
          <p14:tracePt t="117783" x="6400800" y="6038850"/>
          <p14:tracePt t="117799" x="6394450" y="6038850"/>
          <p14:tracePt t="117840" x="6388100" y="6032500"/>
          <p14:tracePt t="117864" x="6381750" y="6032500"/>
          <p14:tracePt t="117887" x="6375400" y="6026150"/>
          <p14:tracePt t="117903" x="6369050" y="6026150"/>
          <p14:tracePt t="117919" x="6362700" y="6026150"/>
          <p14:tracePt t="117928" x="6356350" y="6026150"/>
          <p14:tracePt t="117935" x="6350000" y="6026150"/>
          <p14:tracePt t="117944" x="6350000" y="6019800"/>
          <p14:tracePt t="117959" x="6343650" y="6019800"/>
          <p14:tracePt t="117976" x="6337300" y="6019800"/>
          <p14:tracePt t="117993" x="6318250" y="6019800"/>
          <p14:tracePt t="118009" x="6305550" y="6019800"/>
          <p14:tracePt t="118026" x="6299200" y="6019800"/>
          <p14:tracePt t="118043" x="6292850" y="6019800"/>
          <p14:tracePt t="118076" x="6286500" y="6019800"/>
          <p14:tracePt t="118093" x="6280150" y="6019800"/>
          <p14:tracePt t="118109" x="6267450" y="6019800"/>
          <p14:tracePt t="118116" x="6261100" y="6019800"/>
          <p14:tracePt t="118126" x="6248400" y="6026150"/>
          <p14:tracePt t="118143" x="6235700" y="6032500"/>
          <p14:tracePt t="118231" x="6229350" y="6032500"/>
          <p14:tracePt t="118263" x="6223000" y="6032500"/>
          <p14:tracePt t="118495" x="6229350" y="6032500"/>
          <p14:tracePt t="118511" x="6235700" y="6032500"/>
          <p14:tracePt t="118520" x="6242050" y="6032500"/>
          <p14:tracePt t="118551" x="6248400" y="6032500"/>
          <p14:tracePt t="118560" x="6254750" y="6032500"/>
          <p14:tracePt t="118576" x="6261100" y="6032500"/>
          <p14:tracePt t="118587" x="6267450" y="6032500"/>
          <p14:tracePt t="118604" x="6280150" y="6032500"/>
          <p14:tracePt t="118620" x="6305550" y="6032500"/>
          <p14:tracePt t="118623" x="6324600" y="6032500"/>
          <p14:tracePt t="118637" x="6343650" y="6032500"/>
          <p14:tracePt t="118653" x="6394450" y="6032500"/>
          <p14:tracePt t="118670" x="6527800" y="6019800"/>
          <p14:tracePt t="118687" x="6648450" y="6007100"/>
          <p14:tracePt t="118703" x="6788150" y="5988050"/>
          <p14:tracePt t="118720" x="6946900" y="5975350"/>
          <p14:tracePt t="118737" x="7137400" y="5956300"/>
          <p14:tracePt t="118753" x="7308850" y="5943600"/>
          <p14:tracePt t="118770" x="7435850" y="5930900"/>
          <p14:tracePt t="118787" x="7518400" y="5924550"/>
          <p14:tracePt t="118803" x="7550150" y="5918200"/>
          <p14:tracePt t="118820" x="7556500" y="5911850"/>
          <p14:tracePt t="120112" x="7562850" y="5911850"/>
          <p14:tracePt t="120121" x="7556500" y="5899150"/>
          <p14:tracePt t="120130" x="7537450" y="5886450"/>
          <p14:tracePt t="120138" x="7518400" y="5861050"/>
          <p14:tracePt t="120155" x="7435850" y="5772150"/>
          <p14:tracePt t="120171" x="7327900" y="5670550"/>
          <p14:tracePt t="120188" x="7219950" y="5568950"/>
          <p14:tracePt t="120205" x="7124700" y="5505450"/>
          <p14:tracePt t="120221" x="7073900" y="5473700"/>
          <p14:tracePt t="120238" x="7035800" y="5454650"/>
          <p14:tracePt t="120255" x="7023100" y="5441950"/>
          <p14:tracePt t="120368" x="7023100" y="5448300"/>
          <p14:tracePt t="120376" x="7023100" y="5454650"/>
          <p14:tracePt t="120388" x="7035800" y="5480050"/>
          <p14:tracePt t="120404" x="7061200" y="5556250"/>
          <p14:tracePt t="120421" x="7080250" y="5632450"/>
          <p14:tracePt t="120438" x="7092950" y="5715000"/>
          <p14:tracePt t="120455" x="7112000" y="5797550"/>
          <p14:tracePt t="120471" x="7118350" y="5822950"/>
          <p14:tracePt t="120488" x="7118350" y="5842000"/>
          <p14:tracePt t="120505" x="7118350" y="5867400"/>
          <p14:tracePt t="120522" x="7105650" y="5886450"/>
          <p14:tracePt t="120538" x="7092950" y="5905500"/>
          <p14:tracePt t="120555" x="7092950" y="5911850"/>
          <p14:tracePt t="120572" x="7086600" y="5918200"/>
          <p14:tracePt t="120649" x="7086600" y="5924550"/>
          <p14:tracePt t="120680" x="7086600" y="5930900"/>
          <p14:tracePt t="120689" x="7080250" y="5930900"/>
          <p14:tracePt t="120697" x="7073900" y="5937250"/>
          <p14:tracePt t="120721" x="7073900" y="5943600"/>
          <p14:tracePt t="120728" x="7073900" y="5949950"/>
          <p14:tracePt t="120739" x="7067550" y="5949950"/>
          <p14:tracePt t="120755" x="7067550" y="5956300"/>
          <p14:tracePt t="120772" x="7067550" y="5962650"/>
          <p14:tracePt t="120789" x="7067550" y="5969000"/>
          <p14:tracePt t="120816" x="7061200" y="5969000"/>
          <p14:tracePt t="120825" x="7061200" y="5975350"/>
          <p14:tracePt t="120840" x="7048500" y="5975350"/>
          <p14:tracePt t="120855" x="7029450" y="5969000"/>
          <p14:tracePt t="120872" x="6959600" y="5880100"/>
          <p14:tracePt t="120889" x="6915150" y="5791200"/>
          <p14:tracePt t="120905" x="6845300" y="5695950"/>
          <p14:tracePt t="120922" x="6750050" y="5581650"/>
          <p14:tracePt t="120938" x="6604000" y="5448300"/>
          <p14:tracePt t="120955" x="6451600" y="5295900"/>
          <p14:tracePt t="120972" x="6273800" y="5099050"/>
          <p14:tracePt t="120989" x="6153150" y="4946650"/>
          <p14:tracePt t="121005" x="6076950" y="4787900"/>
          <p14:tracePt t="121022" x="6019800" y="4673600"/>
          <p14:tracePt t="121039" x="5969000" y="4578350"/>
          <p14:tracePt t="121055" x="5937250" y="4508500"/>
          <p14:tracePt t="121072" x="5880100" y="4406900"/>
          <p14:tracePt t="121089" x="5861050" y="4381500"/>
          <p14:tracePt t="121105" x="5854700" y="4381500"/>
          <p14:tracePt t="121233" x="5854700" y="4375150"/>
          <p14:tracePt t="121242" x="5854700" y="4368800"/>
          <p14:tracePt t="121257" x="5848350" y="4362450"/>
          <p14:tracePt t="121265" x="5848350" y="4356100"/>
          <p14:tracePt t="121273" x="5848350" y="4349750"/>
          <p14:tracePt t="121289" x="5848350" y="4337050"/>
          <p14:tracePt t="121409" x="5848350" y="4343400"/>
          <p14:tracePt t="121433" x="5848350" y="4349750"/>
          <p14:tracePt t="121441" x="5848350" y="4356100"/>
          <p14:tracePt t="121465" x="5848350" y="4362450"/>
          <p14:tracePt t="121473" x="5848350" y="4368800"/>
          <p14:tracePt t="121481" x="5848350" y="4375150"/>
          <p14:tracePt t="121497" x="5848350" y="4381500"/>
          <p14:tracePt t="121506" x="5848350" y="4387850"/>
          <p14:tracePt t="121523" x="5835650" y="4406900"/>
          <p14:tracePt t="121539" x="5810250" y="4425950"/>
          <p14:tracePt t="121556" x="5778500" y="4445000"/>
          <p14:tracePt t="121573" x="5746750" y="4464050"/>
          <p14:tracePt t="121590" x="5727700" y="4476750"/>
          <p14:tracePt t="121606" x="5715000" y="4483100"/>
          <p14:tracePt t="121623" x="5695950" y="4489450"/>
          <p14:tracePt t="121698" x="5695950" y="4495800"/>
          <p14:tracePt t="121913" x="5695950" y="4502150"/>
          <p14:tracePt t="121945" x="5689600" y="4502150"/>
          <p14:tracePt t="122033" x="5683250" y="4502150"/>
          <p14:tracePt t="122147" x="5670550" y="4508500"/>
          <p14:tracePt t="122153" x="5657850" y="4521200"/>
          <p14:tracePt t="122161" x="5632450" y="4533900"/>
          <p14:tracePt t="122171" x="5607050" y="4552950"/>
          <p14:tracePt t="122188" x="5549900" y="4597400"/>
          <p14:tracePt t="122205" x="5499100" y="4629150"/>
          <p14:tracePt t="122221" x="5454650" y="4654550"/>
          <p14:tracePt t="122238" x="5403850" y="4673600"/>
          <p14:tracePt t="122254" x="5314950" y="4692650"/>
          <p14:tracePt t="122271" x="5232400" y="4718050"/>
          <p14:tracePt t="122288" x="5149850" y="4737100"/>
          <p14:tracePt t="122304" x="5086350" y="4756150"/>
          <p14:tracePt t="122321" x="5067300" y="4756150"/>
          <p14:tracePt t="122338" x="5041900" y="4756150"/>
          <p14:tracePt t="122355" x="4997450" y="4756150"/>
          <p14:tracePt t="122371" x="4927600" y="4743450"/>
          <p14:tracePt t="122388" x="4851400" y="4737100"/>
          <p14:tracePt t="122405" x="4794250" y="4724400"/>
          <p14:tracePt t="122421" x="4743450" y="4718050"/>
          <p14:tracePt t="122438" x="4705350" y="4711700"/>
          <p14:tracePt t="122455" x="4673600" y="4705350"/>
          <p14:tracePt t="122471" x="4641850" y="4692650"/>
          <p14:tracePt t="122488" x="4616450" y="4679950"/>
          <p14:tracePt t="122505" x="4610100" y="4667250"/>
          <p14:tracePt t="122521" x="4603750" y="4648200"/>
          <p14:tracePt t="122538" x="4603750" y="4629150"/>
          <p14:tracePt t="122555" x="4597400" y="4603750"/>
          <p14:tracePt t="122571" x="4584700" y="4572000"/>
          <p14:tracePt t="122588" x="4546600" y="4508500"/>
          <p14:tracePt t="122605" x="4514850" y="4445000"/>
          <p14:tracePt t="122621" x="4495800" y="4394200"/>
          <p14:tracePt t="122638" x="4489450" y="4349750"/>
          <p14:tracePt t="122655" x="4483100" y="4311650"/>
          <p14:tracePt t="122672" x="4483100" y="4273550"/>
          <p14:tracePt t="122676" x="4483100" y="4254500"/>
          <p14:tracePt t="122688" x="4495800" y="4235450"/>
          <p14:tracePt t="122705" x="4565650" y="4165600"/>
          <p14:tracePt t="122721" x="4610100" y="4133850"/>
          <p14:tracePt t="122738" x="4660900" y="4108450"/>
          <p14:tracePt t="122755" x="4724400" y="4089400"/>
          <p14:tracePt t="122772" x="4781550" y="4070350"/>
          <p14:tracePt t="122788" x="4832350" y="4051300"/>
          <p14:tracePt t="122805" x="4895850" y="4032250"/>
          <p14:tracePt t="122822" x="4978400" y="3994150"/>
          <p14:tracePt t="122838" x="5048250" y="3968750"/>
          <p14:tracePt t="122855" x="5092700" y="3949700"/>
          <p14:tracePt t="122872" x="5124450" y="3937000"/>
          <p14:tracePt t="122888" x="5156200" y="3924300"/>
          <p14:tracePt t="122905" x="5200650" y="3898900"/>
          <p14:tracePt t="122922" x="5219700" y="3886200"/>
          <p14:tracePt t="122938" x="5251450" y="3879850"/>
          <p14:tracePt t="122955" x="5283200" y="3873500"/>
          <p14:tracePt t="122972" x="5327650" y="3873500"/>
          <p14:tracePt t="122988" x="5391150" y="3873500"/>
          <p14:tracePt t="123005" x="5454650" y="3873500"/>
          <p14:tracePt t="123022" x="5518150" y="3873500"/>
          <p14:tracePt t="123038" x="5575300" y="3873500"/>
          <p14:tracePt t="123055" x="5626100" y="3873500"/>
          <p14:tracePt t="123073" x="5683250" y="3867150"/>
          <p14:tracePt t="123089" x="5721350" y="3854450"/>
          <p14:tracePt t="123105" x="5746750" y="3854450"/>
          <p14:tracePt t="123122" x="5778500" y="3854450"/>
          <p14:tracePt t="123139" x="5816600" y="3854450"/>
          <p14:tracePt t="123156" x="5848350" y="3854450"/>
          <p14:tracePt t="123172" x="5861050" y="3860800"/>
          <p14:tracePt t="123189" x="5880100" y="3867150"/>
          <p14:tracePt t="123205" x="5880100" y="3879850"/>
          <p14:tracePt t="123222" x="5886450" y="3879850"/>
          <p14:tracePt t="123239" x="5892800" y="3892550"/>
          <p14:tracePt t="123255" x="5892800" y="3898900"/>
          <p14:tracePt t="123274" x="5899150" y="3905250"/>
          <p14:tracePt t="123289" x="5905500" y="3924300"/>
          <p14:tracePt t="123305" x="5911850" y="3937000"/>
          <p14:tracePt t="123322" x="5918200" y="3962400"/>
          <p14:tracePt t="123339" x="5924550" y="3975100"/>
          <p14:tracePt t="123355" x="5930900" y="3987800"/>
          <p14:tracePt t="123372" x="5930900" y="4006850"/>
          <p14:tracePt t="123389" x="5930900" y="4025900"/>
          <p14:tracePt t="123405" x="5937250" y="4044950"/>
          <p14:tracePt t="123422" x="5937250" y="4057650"/>
          <p14:tracePt t="123439" x="5943600" y="4070350"/>
          <p14:tracePt t="123455" x="5943600" y="4076700"/>
          <p14:tracePt t="123473" x="5943600" y="4089400"/>
          <p14:tracePt t="123489" x="5943600" y="4102100"/>
          <p14:tracePt t="123506" x="5943600" y="4114800"/>
          <p14:tracePt t="123522" x="5943600" y="4127500"/>
          <p14:tracePt t="123539" x="5943600" y="4146550"/>
          <p14:tracePt t="123555" x="5943600" y="4159250"/>
          <p14:tracePt t="123572" x="5943600" y="4184650"/>
          <p14:tracePt t="123589" x="5937250" y="4203700"/>
          <p14:tracePt t="123606" x="5930900" y="4216400"/>
          <p14:tracePt t="123622" x="5930900" y="4235450"/>
          <p14:tracePt t="123639" x="5924550" y="4260850"/>
          <p14:tracePt t="123656" x="5911850" y="4279900"/>
          <p14:tracePt t="123673" x="5905500" y="4305300"/>
          <p14:tracePt t="123690" x="5892800" y="4318000"/>
          <p14:tracePt t="123706" x="5892800" y="4337050"/>
          <p14:tracePt t="123722" x="5886450" y="4349750"/>
          <p14:tracePt t="123739" x="5873750" y="4368800"/>
          <p14:tracePt t="123756" x="5867400" y="4387850"/>
          <p14:tracePt t="123772" x="5861050" y="4394200"/>
          <p14:tracePt t="123789" x="5848350" y="4406900"/>
          <p14:tracePt t="123806" x="5842000" y="4419600"/>
          <p14:tracePt t="123822" x="5829300" y="4419600"/>
          <p14:tracePt t="123839" x="5829300" y="4432300"/>
          <p14:tracePt t="123856" x="5816600" y="4438650"/>
          <p14:tracePt t="123873" x="5810250" y="4451350"/>
          <p14:tracePt t="123889" x="5791200" y="4470400"/>
          <p14:tracePt t="123906" x="5778500" y="4476750"/>
          <p14:tracePt t="123923" x="5778500" y="4483100"/>
          <p14:tracePt t="123939" x="5772150" y="4489450"/>
          <p14:tracePt t="123973" x="5765800" y="4489450"/>
          <p14:tracePt t="124012" x="5759450" y="4489450"/>
          <p14:tracePt t="124074" x="5759450" y="4495800"/>
          <p14:tracePt t="124114" x="5753100" y="4502150"/>
          <p14:tracePt t="124130" x="5746750" y="4502150"/>
          <p14:tracePt t="124146" x="5746750" y="4508500"/>
          <p14:tracePt t="124163" x="5740400" y="4508500"/>
          <p14:tracePt t="124186" x="5734050" y="4508500"/>
          <p14:tracePt t="124202" x="5727700" y="4508500"/>
          <p14:tracePt t="124291" x="5727700" y="4514850"/>
          <p14:tracePt t="124995" x="5721350" y="4514850"/>
          <p14:tracePt t="125011" x="5708650" y="4514850"/>
          <p14:tracePt t="125018" x="5695950" y="4514850"/>
          <p14:tracePt t="125026" x="5676900" y="4514850"/>
          <p14:tracePt t="125036" x="5657850" y="4514850"/>
          <p14:tracePt t="125053" x="5619750" y="4508500"/>
          <p14:tracePt t="125069" x="5556250" y="4508500"/>
          <p14:tracePt t="125086" x="5461000" y="4508500"/>
          <p14:tracePt t="125103" x="5334000" y="4508500"/>
          <p14:tracePt t="125119" x="5226050" y="4508500"/>
          <p14:tracePt t="125136" x="5156200" y="4508500"/>
          <p14:tracePt t="125153" x="5137150" y="4508500"/>
          <p14:tracePt t="125169" x="5137150" y="4514850"/>
          <p14:tracePt t="125186" x="5130800" y="4521200"/>
          <p14:tracePt t="125220" x="5130800" y="4527550"/>
          <p14:tracePt t="125236" x="5124450" y="4527550"/>
          <p14:tracePt t="125253" x="5118100" y="4533900"/>
          <p14:tracePt t="125270" x="5086350" y="4533900"/>
          <p14:tracePt t="125286" x="5035550" y="4533900"/>
          <p14:tracePt t="125303" x="4921250" y="4502150"/>
          <p14:tracePt t="125319" x="4800600" y="4451350"/>
          <p14:tracePt t="125336" x="4711700" y="4419600"/>
          <p14:tracePt t="125353" x="4654550" y="4406900"/>
          <p14:tracePt t="125369" x="4622800" y="4394200"/>
          <p14:tracePt t="125403" x="4616450" y="4387850"/>
          <p14:tracePt t="125420" x="4610100" y="4381500"/>
          <p14:tracePt t="125436" x="4610100" y="4368800"/>
          <p14:tracePt t="125453" x="4610100" y="4362450"/>
          <p14:tracePt t="125470" x="4610100" y="4349750"/>
          <p14:tracePt t="125486" x="4610100" y="4343400"/>
          <p14:tracePt t="125503" x="4591050" y="4330700"/>
          <p14:tracePt t="125520" x="4559300" y="4305300"/>
          <p14:tracePt t="125536" x="4521200" y="4279900"/>
          <p14:tracePt t="125554" x="4476750" y="4260850"/>
          <p14:tracePt t="125570" x="4464050" y="4260850"/>
          <p14:tracePt t="125634" x="4457700" y="4260850"/>
          <p14:tracePt t="125650" x="4451350" y="4260850"/>
          <p14:tracePt t="125739" x="4445000" y="4260850"/>
          <p14:tracePt t="125756" x="4438650" y="4260850"/>
          <p14:tracePt t="125763" x="4432300" y="4260850"/>
          <p14:tracePt t="125779" x="4419600" y="4254500"/>
          <p14:tracePt t="125787" x="4400550" y="4248150"/>
          <p14:tracePt t="125803" x="4324350" y="4229100"/>
          <p14:tracePt t="125820" x="4203700" y="4203700"/>
          <p14:tracePt t="125837" x="4108450" y="4197350"/>
          <p14:tracePt t="125853" x="4064000" y="4184650"/>
          <p14:tracePt t="125870" x="4051300" y="4178300"/>
          <p14:tracePt t="125887" x="4051300" y="4165600"/>
          <p14:tracePt t="125903" x="4051300" y="4159250"/>
          <p14:tracePt t="125920" x="4051300" y="4146550"/>
          <p14:tracePt t="125937" x="4051300" y="4114800"/>
          <p14:tracePt t="125954" x="4051300" y="4064000"/>
          <p14:tracePt t="125970" x="4051300" y="4032250"/>
          <p14:tracePt t="125987" x="4044950" y="4006850"/>
          <p14:tracePt t="126003" x="4044950" y="3987800"/>
          <p14:tracePt t="126020" x="4044950" y="3962400"/>
          <p14:tracePt t="126037" x="4057650" y="3937000"/>
          <p14:tracePt t="126053" x="4089400" y="3911600"/>
          <p14:tracePt t="126070" x="4133850" y="3898900"/>
          <p14:tracePt t="126087" x="4197350" y="3898900"/>
          <p14:tracePt t="126103" x="4292600" y="3898900"/>
          <p14:tracePt t="126120" x="4381500" y="3898900"/>
          <p14:tracePt t="126137" x="4425950" y="3905250"/>
          <p14:tracePt t="126153" x="4445000" y="3911600"/>
          <p14:tracePt t="126170" x="4451350" y="3924300"/>
          <p14:tracePt t="126187" x="4451350" y="3937000"/>
          <p14:tracePt t="126204" x="4451350" y="3949700"/>
          <p14:tracePt t="126220" x="4451350" y="3962400"/>
          <p14:tracePt t="126237" x="4451350" y="3981450"/>
          <p14:tracePt t="126254" x="4464050" y="3994150"/>
          <p14:tracePt t="126270" x="4470400" y="4006850"/>
          <p14:tracePt t="126287" x="4470400" y="4025900"/>
          <p14:tracePt t="126304" x="4470400" y="4051300"/>
          <p14:tracePt t="126320" x="4470400" y="4070350"/>
          <p14:tracePt t="126337" x="4464050" y="4095750"/>
          <p14:tracePt t="126354" x="4445000" y="4133850"/>
          <p14:tracePt t="126370" x="4413250" y="4178300"/>
          <p14:tracePt t="126387" x="4400550" y="4216400"/>
          <p14:tracePt t="126404" x="4394200" y="4248150"/>
          <p14:tracePt t="126420" x="4387850" y="4267200"/>
          <p14:tracePt t="126437" x="4387850" y="4279900"/>
          <p14:tracePt t="126471" x="4387850" y="4292600"/>
          <p14:tracePt t="126487" x="4387850" y="4298950"/>
          <p14:tracePt t="126504" x="4387850" y="4305300"/>
          <p14:tracePt t="126521" x="4387850" y="4311650"/>
          <p14:tracePt t="126755" x="4394200" y="4311650"/>
          <p14:tracePt t="126771" x="4394200" y="4318000"/>
          <p14:tracePt t="126779" x="4400550" y="4318000"/>
          <p14:tracePt t="126787" x="4413250" y="4330700"/>
          <p14:tracePt t="126797" x="4438650" y="4343400"/>
          <p14:tracePt t="126813" x="4527550" y="4413250"/>
          <p14:tracePt t="126830" x="4699000" y="4559300"/>
          <p14:tracePt t="126847" x="5080000" y="4876800"/>
          <p14:tracePt t="126863" x="5626100" y="5289550"/>
          <p14:tracePt t="126880" x="6172200" y="5683250"/>
          <p14:tracePt t="126897" x="6800850" y="6013450"/>
          <p14:tracePt t="126913" x="7156450" y="6197600"/>
          <p14:tracePt t="126930" x="7385050" y="6305550"/>
          <p14:tracePt t="126947" x="7499350" y="6356350"/>
          <p14:tracePt t="126963" x="7531100" y="6375400"/>
          <p14:tracePt t="126980" x="7531100" y="6381750"/>
          <p14:tracePt t="126997" x="7531100" y="6388100"/>
          <p14:tracePt t="127030" x="7524750" y="6381750"/>
          <p14:tracePt t="127047" x="7512050" y="6369050"/>
          <p14:tracePt t="127063" x="7505700" y="6362700"/>
          <p14:tracePt t="127080" x="7499350" y="6356350"/>
          <p14:tracePt t="127097" x="7493000" y="6356350"/>
          <p14:tracePt t="127155" x="7493000" y="6362700"/>
          <p14:tracePt t="127163" x="7499350" y="6362700"/>
          <p14:tracePt t="127179" x="7505700" y="6362700"/>
          <p14:tracePt t="127187" x="7518400" y="6362700"/>
          <p14:tracePt t="127197" x="7524750" y="6362700"/>
          <p14:tracePt t="127213" x="7550150" y="6369050"/>
          <p14:tracePt t="127230" x="7569200" y="6369050"/>
          <p14:tracePt t="127247" x="7594600" y="6369050"/>
          <p14:tracePt t="127264" x="7607300" y="6362700"/>
          <p14:tracePt t="127280" x="7613650" y="6356350"/>
          <p14:tracePt t="127297" x="7613650" y="6350000"/>
          <p14:tracePt t="127314" x="7600950" y="6330950"/>
          <p14:tracePt t="127330" x="7556500" y="6305550"/>
          <p14:tracePt t="127347" x="7480300" y="6280150"/>
          <p14:tracePt t="127364" x="7423150" y="6267450"/>
          <p14:tracePt t="127380" x="7321550" y="6248400"/>
          <p14:tracePt t="127397" x="7200900" y="6235700"/>
          <p14:tracePt t="127414" x="7073900" y="6210300"/>
          <p14:tracePt t="127430" x="7004050" y="6210300"/>
          <p14:tracePt t="127447" x="6978650" y="6210300"/>
          <p14:tracePt t="127464" x="6972300" y="6210300"/>
          <p14:tracePt t="127507" x="6965950" y="6203950"/>
          <p14:tracePt t="127515" x="6959600" y="6203950"/>
          <p14:tracePt t="127530" x="6953250" y="6191250"/>
          <p14:tracePt t="127547" x="6921500" y="6165850"/>
          <p14:tracePt t="127564" x="6889750" y="6146800"/>
          <p14:tracePt t="127580" x="6845300" y="6121400"/>
          <p14:tracePt t="127597" x="6775450" y="6096000"/>
          <p14:tracePt t="127614" x="6661150" y="6051550"/>
          <p14:tracePt t="127630" x="6546850" y="6007100"/>
          <p14:tracePt t="127647" x="6502400" y="5994400"/>
          <p14:tracePt t="127664" x="6496050" y="5994400"/>
          <p14:tracePt t="127707" x="6502400" y="5994400"/>
          <p14:tracePt t="128428" x="6508750" y="5988050"/>
          <p14:tracePt t="128436" x="6515100" y="5988050"/>
          <p14:tracePt t="128452" x="6521450" y="5988050"/>
          <p14:tracePt t="128460" x="6534150" y="5988050"/>
          <p14:tracePt t="128470" x="6540500" y="5988050"/>
          <p14:tracePt t="128487" x="6559550" y="5988050"/>
          <p14:tracePt t="128520" x="6565900" y="5988050"/>
          <p14:tracePt t="128537" x="6572250" y="5988050"/>
          <p14:tracePt t="128596" x="6584950" y="5988050"/>
          <p14:tracePt t="128604" x="6597650" y="5988050"/>
          <p14:tracePt t="128612" x="6616700" y="5988050"/>
          <p14:tracePt t="128621" x="6642100" y="5994400"/>
          <p14:tracePt t="128637" x="6692900" y="5994400"/>
          <p14:tracePt t="128654" x="6756400" y="6000750"/>
          <p14:tracePt t="128671" x="6813550" y="6013450"/>
          <p14:tracePt t="128687" x="6883400" y="6019800"/>
          <p14:tracePt t="128704" x="6940550" y="6026150"/>
          <p14:tracePt t="128721" x="6985000" y="6032500"/>
          <p14:tracePt t="128737" x="7023100" y="6032500"/>
          <p14:tracePt t="128742" x="7035800" y="6038850"/>
          <p14:tracePt t="128754" x="7054850" y="6038850"/>
          <p14:tracePt t="128772" x="7105650" y="6038850"/>
          <p14:tracePt t="128787" x="7150100" y="6045200"/>
          <p14:tracePt t="128804" x="7200900" y="6045200"/>
          <p14:tracePt t="128820" x="7258050" y="6045200"/>
          <p14:tracePt t="128837" x="7308850" y="6045200"/>
          <p14:tracePt t="128854" x="7346950" y="6038850"/>
          <p14:tracePt t="128871" x="7378700" y="6032500"/>
          <p14:tracePt t="128887" x="7391400" y="6019800"/>
          <p14:tracePt t="128904" x="7397750" y="6019800"/>
          <p14:tracePt t="128921" x="7397750" y="6013450"/>
          <p14:tracePt t="128937" x="7397750" y="6007100"/>
          <p14:tracePt t="128972" x="7397750" y="6000750"/>
          <p14:tracePt t="128996" x="7397750" y="5994400"/>
          <p14:tracePt t="129012" x="7397750" y="5988050"/>
          <p14:tracePt t="129028" x="7397750" y="5975350"/>
          <p14:tracePt t="129044" x="7397750" y="5969000"/>
          <p14:tracePt t="129054" x="7397750" y="5962650"/>
          <p14:tracePt t="129071" x="7397750" y="5956300"/>
          <p14:tracePt t="129088" x="7397750" y="5943600"/>
          <p14:tracePt t="129104" x="7397750" y="5930900"/>
          <p14:tracePt t="129121" x="7416800" y="5911850"/>
          <p14:tracePt t="129138" x="7429500" y="5880100"/>
          <p14:tracePt t="129154" x="7448550" y="5854700"/>
          <p14:tracePt t="129172" x="7454900" y="5822950"/>
          <p14:tracePt t="129188" x="7454900" y="5803900"/>
          <p14:tracePt t="129204" x="7454900" y="5797550"/>
          <p14:tracePt t="129221" x="7454900" y="5791200"/>
          <p14:tracePt t="129238" x="7454900" y="5784850"/>
          <p14:tracePt t="129893" x="7454900" y="5797550"/>
          <p14:tracePt t="129901" x="7454900" y="5816600"/>
          <p14:tracePt t="129909" x="7454900" y="5829300"/>
          <p14:tracePt t="129918" x="7454900" y="5848350"/>
          <p14:tracePt t="129934" x="7435850" y="5886450"/>
          <p14:tracePt t="129951" x="7397750" y="5924550"/>
          <p14:tracePt t="129967" x="7289800" y="5988050"/>
          <p14:tracePt t="129984" x="7112000" y="6064250"/>
          <p14:tracePt t="130001" x="6845300" y="6134100"/>
          <p14:tracePt t="130017" x="6515100" y="6191250"/>
          <p14:tracePt t="130034" x="6242050" y="6210300"/>
          <p14:tracePt t="130051" x="5994400" y="6216650"/>
          <p14:tracePt t="130068" x="5670550" y="6216650"/>
          <p14:tracePt t="130084" x="5276850" y="6178550"/>
          <p14:tracePt t="130101" x="5105400" y="6153150"/>
          <p14:tracePt t="130118" x="4997450" y="6140450"/>
          <p14:tracePt t="130134" x="4940300" y="6134100"/>
          <p14:tracePt t="130151" x="4895850" y="6127750"/>
          <p14:tracePt t="130168" x="4857750" y="6121400"/>
          <p14:tracePt t="130184" x="4826000" y="6115050"/>
          <p14:tracePt t="130201" x="4800600" y="6115050"/>
          <p14:tracePt t="130218" x="4749800" y="6115050"/>
          <p14:tracePt t="130234" x="4667250" y="6102350"/>
          <p14:tracePt t="130251" x="4527550" y="6102350"/>
          <p14:tracePt t="130268" x="4368800" y="6096000"/>
          <p14:tracePt t="130271" x="4286250" y="6096000"/>
          <p14:tracePt t="130284" x="4127500" y="6096000"/>
          <p14:tracePt t="130301" x="3981450" y="6096000"/>
          <p14:tracePt t="130318" x="3790950" y="6089650"/>
          <p14:tracePt t="130334" x="3543300" y="6070600"/>
          <p14:tracePt t="130351" x="3238500" y="6038850"/>
          <p14:tracePt t="130368" x="3016250" y="6013450"/>
          <p14:tracePt t="130384" x="2870200" y="5988050"/>
          <p14:tracePt t="130401" x="2768600" y="5975350"/>
          <p14:tracePt t="130418" x="2730500" y="5969000"/>
          <p14:tracePt t="130434" x="2698750" y="5969000"/>
          <p14:tracePt t="130451" x="2673350" y="5969000"/>
          <p14:tracePt t="130468" x="2660650" y="5969000"/>
          <p14:tracePt t="130581" x="2667000" y="5969000"/>
          <p14:tracePt t="130590" x="2673350" y="5969000"/>
          <p14:tracePt t="130597" x="2679700" y="5969000"/>
          <p14:tracePt t="130605" x="2686050" y="5969000"/>
          <p14:tracePt t="130618" x="2698750" y="5969000"/>
          <p14:tracePt t="130635" x="2711450" y="5969000"/>
          <p14:tracePt t="130653" x="2749550" y="5969000"/>
          <p14:tracePt t="130668" x="2774950" y="5975350"/>
          <p14:tracePt t="130685" x="2965450" y="5994400"/>
          <p14:tracePt t="130701" x="3187700" y="6000750"/>
          <p14:tracePt t="130718" x="3492500" y="6013450"/>
          <p14:tracePt t="130735" x="3803650" y="6019800"/>
          <p14:tracePt t="130752" x="4089400" y="6032500"/>
          <p14:tracePt t="130768" x="4260850" y="6038850"/>
          <p14:tracePt t="130785" x="4286250" y="6038850"/>
          <p14:tracePt t="130818" x="4273550" y="6038850"/>
          <p14:tracePt t="130835" x="4203700" y="6038850"/>
          <p14:tracePt t="130853" x="3968750" y="6019800"/>
          <p14:tracePt t="130868" x="3771900" y="6000750"/>
          <p14:tracePt t="130885" x="3581400" y="5988050"/>
          <p14:tracePt t="130902" x="3422650" y="5969000"/>
          <p14:tracePt t="130918" x="3327400" y="5962650"/>
          <p14:tracePt t="130935" x="3282950" y="5962650"/>
          <p14:tracePt t="130952" x="3276600" y="5962650"/>
          <p14:tracePt t="130968" x="3270250" y="5962650"/>
          <p14:tracePt t="131037" x="3263900" y="5962650"/>
          <p14:tracePt t="131053" x="3251200" y="5969000"/>
          <p14:tracePt t="131061" x="3244850" y="5969000"/>
          <p14:tracePt t="131070" x="3219450" y="5969000"/>
          <p14:tracePt t="131085" x="3143250" y="5969000"/>
          <p14:tracePt t="131102" x="3028950" y="5969000"/>
          <p14:tracePt t="131118" x="2908300" y="5969000"/>
          <p14:tracePt t="131135" x="2844800" y="5969000"/>
          <p14:tracePt t="131152" x="2806700" y="5969000"/>
          <p14:tracePt t="131168" x="2800350" y="5969000"/>
          <p14:tracePt t="131202" x="2806700" y="5969000"/>
          <p14:tracePt t="131218" x="2832100" y="5975350"/>
          <p14:tracePt t="131235" x="2851150" y="5975350"/>
          <p14:tracePt t="131252" x="2889250" y="5975350"/>
          <p14:tracePt t="131268" x="2908300" y="5975350"/>
          <p14:tracePt t="131285" x="2959100" y="5975350"/>
          <p14:tracePt t="131302" x="3035300" y="5975350"/>
          <p14:tracePt t="131319" x="3149600" y="5988050"/>
          <p14:tracePt t="131335" x="3289300" y="5994400"/>
          <p14:tracePt t="131352" x="3416300" y="6000750"/>
          <p14:tracePt t="131369" x="3536950" y="6013450"/>
          <p14:tracePt t="131385" x="3657600" y="6019800"/>
          <p14:tracePt t="131402" x="3771900" y="6019800"/>
          <p14:tracePt t="131419" x="3892550" y="6019800"/>
          <p14:tracePt t="131435" x="3975100" y="6019800"/>
          <p14:tracePt t="131452" x="4025900" y="6019800"/>
          <p14:tracePt t="131469" x="4070350" y="6019800"/>
          <p14:tracePt t="131486" x="4089400" y="6019800"/>
          <p14:tracePt t="131502" x="4102100" y="6019800"/>
          <p14:tracePt t="131536" x="4083050" y="6019800"/>
          <p14:tracePt t="131553" x="4032250" y="6019800"/>
          <p14:tracePt t="131569" x="3994150" y="6019800"/>
          <p14:tracePt t="131586" x="3975100" y="6019800"/>
          <p14:tracePt t="131622" x="3987800" y="6019800"/>
          <p14:tracePt t="131636" x="4000500" y="6019800"/>
          <p14:tracePt t="131652" x="4051300" y="6019800"/>
          <p14:tracePt t="131669" x="4089400" y="6019800"/>
          <p14:tracePt t="131686" x="4095750" y="6019800"/>
          <p14:tracePt t="131719" x="4102100" y="6019800"/>
          <p14:tracePt t="131736" x="4108450" y="6026150"/>
          <p14:tracePt t="131752" x="4114800" y="6026150"/>
          <p14:tracePt t="131769" x="4133850" y="6026150"/>
          <p14:tracePt t="131786" x="4165600" y="6026150"/>
          <p14:tracePt t="131802" x="4191000" y="6013450"/>
          <p14:tracePt t="131805" x="4197350" y="6007100"/>
          <p14:tracePt t="131819" x="4197350" y="5988050"/>
          <p14:tracePt t="131836" x="4197350" y="5911850"/>
          <p14:tracePt t="131852" x="4171950" y="5803900"/>
          <p14:tracePt t="131869" x="4140200" y="5607050"/>
          <p14:tracePt t="131886" x="4114800" y="5448300"/>
          <p14:tracePt t="131902" x="4108450" y="5276850"/>
          <p14:tracePt t="131919" x="4108450" y="5086350"/>
          <p14:tracePt t="131936" x="4140200" y="4902200"/>
          <p14:tracePt t="131953" x="4165600" y="4794250"/>
          <p14:tracePt t="131969" x="4171950" y="4743450"/>
          <p14:tracePt t="131986" x="4171950" y="4699000"/>
          <p14:tracePt t="132003" x="4159250" y="4660900"/>
          <p14:tracePt t="132019" x="4146550" y="4635500"/>
          <p14:tracePt t="132037" x="4121150" y="4603750"/>
          <p14:tracePt t="132053" x="4114800" y="4597400"/>
          <p14:tracePt t="132069" x="4114800" y="4584700"/>
          <p14:tracePt t="132182" x="4114800" y="4591050"/>
          <p14:tracePt t="132198" x="4114800" y="4597400"/>
          <p14:tracePt t="132223" x="4114800" y="4603750"/>
          <p14:tracePt t="132238" x="4114800" y="4610100"/>
          <p14:tracePt t="132350" x="4114800" y="4616450"/>
          <p14:tracePt t="132375" x="4114800" y="4622800"/>
          <p14:tracePt t="132382" x="4114800" y="4629150"/>
          <p14:tracePt t="132398" x="4114800" y="4641850"/>
          <p14:tracePt t="132407" x="4114800" y="4660900"/>
          <p14:tracePt t="132420" x="4108450" y="4679950"/>
          <p14:tracePt t="132437" x="4089400" y="4806950"/>
          <p14:tracePt t="132453" x="4083050" y="4870450"/>
          <p14:tracePt t="132470" x="4051300" y="5067300"/>
          <p14:tracePt t="132486" x="4032250" y="5194300"/>
          <p14:tracePt t="132503" x="4006850" y="5314950"/>
          <p14:tracePt t="132520" x="3994150" y="5435600"/>
          <p14:tracePt t="132536" x="3975100" y="5543550"/>
          <p14:tracePt t="132553" x="3968750" y="5645150"/>
          <p14:tracePt t="132570" x="3962400" y="5721350"/>
          <p14:tracePt t="132586" x="3962400" y="5772150"/>
          <p14:tracePt t="132603" x="3962400" y="5803900"/>
          <p14:tracePt t="132620" x="3962400" y="5816600"/>
          <p14:tracePt t="132636" x="3962400" y="5822950"/>
          <p14:tracePt t="132734" x="3962400" y="5829300"/>
          <p14:tracePt t="132760" x="3962400" y="5835650"/>
          <p14:tracePt t="132766" x="3962400" y="5842000"/>
          <p14:tracePt t="132791" x="3962400" y="5848350"/>
          <p14:tracePt t="132797" x="3962400" y="5854700"/>
          <p14:tracePt t="132807" x="3962400" y="5861050"/>
          <p14:tracePt t="132820" x="3962400" y="5867400"/>
          <p14:tracePt t="132837" x="3968750" y="5918200"/>
          <p14:tracePt t="132853" x="3975100" y="5962650"/>
          <p14:tracePt t="132870" x="3975100" y="5994400"/>
          <p14:tracePt t="132887" x="3981450" y="6007100"/>
          <p14:tracePt t="132903" x="3981450" y="6019800"/>
          <p14:tracePt t="132920" x="3981450" y="6026150"/>
          <p14:tracePt t="133286" x="3987800" y="6026150"/>
          <p14:tracePt t="133303" x="3994150" y="6026150"/>
          <p14:tracePt t="133326" x="4000500" y="6026150"/>
          <p14:tracePt t="133342" x="4006850" y="6026150"/>
          <p14:tracePt t="133358" x="4013200" y="6019800"/>
          <p14:tracePt t="133383" x="4019550" y="6019800"/>
          <p14:tracePt t="133390" x="4025900" y="6019800"/>
          <p14:tracePt t="133406" x="4038600" y="6019800"/>
          <p14:tracePt t="133415" x="4051300" y="6019800"/>
          <p14:tracePt t="133428" x="4064000" y="6019800"/>
          <p14:tracePt t="133444" x="4114800" y="6026150"/>
          <p14:tracePt t="133461" x="4229100" y="6026150"/>
          <p14:tracePt t="133478" x="4305300" y="6032500"/>
          <p14:tracePt t="133494" x="4375150" y="6032500"/>
          <p14:tracePt t="133511" x="4413250" y="6032500"/>
          <p14:tracePt t="133528" x="4445000" y="6038850"/>
          <p14:tracePt t="133544" x="4464050" y="6038850"/>
          <p14:tracePt t="133646" x="4470400" y="6038850"/>
          <p14:tracePt t="133655" x="4470400" y="6045200"/>
          <p14:tracePt t="133670" x="4476750" y="6045200"/>
          <p14:tracePt t="133687" x="4483100" y="6045200"/>
          <p14:tracePt t="133695" x="4489450" y="6045200"/>
          <p14:tracePt t="133711" x="4508500" y="6045200"/>
          <p14:tracePt t="133728" x="4533900" y="6051550"/>
          <p14:tracePt t="133745" x="4578350" y="6051550"/>
          <p14:tracePt t="133761" x="4622800" y="6051550"/>
          <p14:tracePt t="133778" x="4673600" y="6045200"/>
          <p14:tracePt t="133794" x="4711700" y="6038850"/>
          <p14:tracePt t="133811" x="4724400" y="6026150"/>
          <p14:tracePt t="133814" x="4730750" y="6013450"/>
          <p14:tracePt t="133832" x="4737100" y="6007100"/>
          <p14:tracePt t="133844" x="4737100" y="6000750"/>
          <p14:tracePt t="133861" x="4743450" y="5975350"/>
          <p14:tracePt t="133878" x="4743450" y="5956300"/>
          <p14:tracePt t="133894" x="4743450" y="5943600"/>
          <p14:tracePt t="133911" x="4743450" y="5918200"/>
          <p14:tracePt t="133928" x="4737100" y="5899150"/>
          <p14:tracePt t="133945" x="4730750" y="5892800"/>
          <p14:tracePt t="133961" x="4730750" y="5886450"/>
          <p14:tracePt t="133978" x="4718050" y="5873750"/>
          <p14:tracePt t="133995" x="4711700" y="5867400"/>
          <p14:tracePt t="134011" x="4705350" y="5861050"/>
          <p14:tracePt t="134028" x="4705350" y="5854700"/>
          <p14:tracePt t="134045" x="4699000" y="5854700"/>
          <p14:tracePt t="134078" x="4699000" y="5848350"/>
          <p14:tracePt t="134095" x="4699000" y="5842000"/>
          <p14:tracePt t="134111" x="4692650" y="5835650"/>
          <p14:tracePt t="134128" x="4679950" y="5822950"/>
          <p14:tracePt t="134145" x="4673600" y="5810250"/>
          <p14:tracePt t="134161" x="4667250" y="5797550"/>
          <p14:tracePt t="134178" x="4654550" y="5778500"/>
          <p14:tracePt t="134195" x="4635500" y="5772150"/>
          <p14:tracePt t="134211" x="4616450" y="5759450"/>
          <p14:tracePt t="134228" x="4597400" y="5746750"/>
          <p14:tracePt t="134245" x="4559300" y="5734050"/>
          <p14:tracePt t="134261" x="4533900" y="5727700"/>
          <p14:tracePt t="134278" x="4483100" y="5708650"/>
          <p14:tracePt t="134295" x="4457700" y="5695950"/>
          <p14:tracePt t="134312" x="4432300" y="5683250"/>
          <p14:tracePt t="134328" x="4394200" y="5676900"/>
          <p14:tracePt t="134345" x="4362450" y="5657850"/>
          <p14:tracePt t="134362" x="4330700" y="5645150"/>
          <p14:tracePt t="134378" x="4298950" y="5632450"/>
          <p14:tracePt t="134395" x="4248150" y="5619750"/>
          <p14:tracePt t="134412" x="4191000" y="5613400"/>
          <p14:tracePt t="134428" x="4146550" y="5613400"/>
          <p14:tracePt t="134445" x="4108450" y="5613400"/>
          <p14:tracePt t="134462" x="4051300" y="5613400"/>
          <p14:tracePt t="134478" x="4000500" y="5613400"/>
          <p14:tracePt t="134495" x="3962400" y="5613400"/>
          <p14:tracePt t="134512" x="3937000" y="5626100"/>
          <p14:tracePt t="134528" x="3911600" y="5638800"/>
          <p14:tracePt t="134545" x="3886200" y="5645150"/>
          <p14:tracePt t="134562" x="3848100" y="5657850"/>
          <p14:tracePt t="134578" x="3822700" y="5670550"/>
          <p14:tracePt t="134595" x="3797300" y="5689600"/>
          <p14:tracePt t="134612" x="3784600" y="5702300"/>
          <p14:tracePt t="134629" x="3759200" y="5727700"/>
          <p14:tracePt t="134646" x="3740150" y="5753100"/>
          <p14:tracePt t="134662" x="3702050" y="5784850"/>
          <p14:tracePt t="134679" x="3695700" y="5797550"/>
          <p14:tracePt t="134695" x="3689350" y="5816600"/>
          <p14:tracePt t="134712" x="3689350" y="5835650"/>
          <p14:tracePt t="134729" x="3689350" y="5848350"/>
          <p14:tracePt t="134745" x="3689350" y="5867400"/>
          <p14:tracePt t="134762" x="3702050" y="5892800"/>
          <p14:tracePt t="134779" x="3714750" y="5918200"/>
          <p14:tracePt t="134795" x="3733800" y="5949950"/>
          <p14:tracePt t="134812" x="3752850" y="5969000"/>
          <p14:tracePt t="134815" x="3759200" y="5981700"/>
          <p14:tracePt t="134829" x="3771900" y="6000750"/>
          <p14:tracePt t="134846" x="3816350" y="6045200"/>
          <p14:tracePt t="134862" x="3841750" y="6076950"/>
          <p14:tracePt t="134879" x="3873500" y="6096000"/>
          <p14:tracePt t="134895" x="3905250" y="6115050"/>
          <p14:tracePt t="134912" x="3949700" y="6134100"/>
          <p14:tracePt t="134929" x="4006850" y="6140450"/>
          <p14:tracePt t="134945" x="4070350" y="6140450"/>
          <p14:tracePt t="134962" x="4146550" y="6140450"/>
          <p14:tracePt t="134979" x="4241800" y="6140450"/>
          <p14:tracePt t="134996" x="4362450" y="6140450"/>
          <p14:tracePt t="135012" x="4489450" y="6140450"/>
          <p14:tracePt t="135029" x="4635500" y="6140450"/>
          <p14:tracePt t="135046" x="4851400" y="6140450"/>
          <p14:tracePt t="135062" x="4953000" y="6140450"/>
          <p14:tracePt t="135079" x="5010150" y="6140450"/>
          <p14:tracePt t="135096" x="5048250" y="6140450"/>
          <p14:tracePt t="135112" x="5054600" y="6140450"/>
          <p14:tracePt t="135184" x="5060950" y="6140450"/>
          <p14:tracePt t="135191" x="5060950" y="6134100"/>
          <p14:tracePt t="135201" x="5060950" y="6127750"/>
          <p14:tracePt t="135217" x="5060950" y="6121400"/>
          <p14:tracePt t="135229" x="5060950" y="6115050"/>
          <p14:tracePt t="135246" x="5067300" y="6115050"/>
          <p14:tracePt t="135535" x="5067300" y="6108700"/>
          <p14:tracePt t="135543" x="5067300" y="6102350"/>
          <p14:tracePt t="135560" x="5067300" y="6096000"/>
          <p14:tracePt t="135984" x="5067300" y="6089650"/>
          <p14:tracePt t="136000" x="5067300" y="6083300"/>
          <p14:tracePt t="136144" x="5080000" y="6083300"/>
          <p14:tracePt t="136152" x="5105400" y="6096000"/>
          <p14:tracePt t="136162" x="5124450" y="6108700"/>
          <p14:tracePt t="136184" x="5219700" y="6146800"/>
          <p14:tracePt t="136201" x="5308600" y="6165850"/>
          <p14:tracePt t="136217" x="5416550" y="6172200"/>
          <p14:tracePt t="136234" x="5524500" y="6178550"/>
          <p14:tracePt t="136251" x="5638800" y="6178550"/>
          <p14:tracePt t="136268" x="5759450" y="6178550"/>
          <p14:tracePt t="136284" x="5822950" y="6178550"/>
          <p14:tracePt t="136301" x="5854700" y="6178550"/>
          <p14:tracePt t="136408" x="5861050" y="6178550"/>
          <p14:tracePt t="136416" x="5873750" y="6178550"/>
          <p14:tracePt t="136432" x="5892800" y="6178550"/>
          <p14:tracePt t="136440" x="5899150" y="6178550"/>
          <p14:tracePt t="136451" x="5918200" y="6178550"/>
          <p14:tracePt t="136468" x="5956300" y="6172200"/>
          <p14:tracePt t="136484" x="6000750" y="6172200"/>
          <p14:tracePt t="136501" x="6064250" y="6165850"/>
          <p14:tracePt t="136517" x="6140450" y="6165850"/>
          <p14:tracePt t="136535" x="6299200" y="6153150"/>
          <p14:tracePt t="136551" x="6407150" y="6153150"/>
          <p14:tracePt t="136567" x="6515100" y="6146800"/>
          <p14:tracePt t="136584" x="6584950" y="6140450"/>
          <p14:tracePt t="136601" x="6616700" y="6140450"/>
          <p14:tracePt t="136618" x="6623050" y="6134100"/>
          <p14:tracePt t="136864" x="6629400" y="6134100"/>
          <p14:tracePt t="136873" x="6635750" y="6134100"/>
          <p14:tracePt t="136881" x="6648450" y="6127750"/>
          <p14:tracePt t="136896" x="6705600" y="6127750"/>
          <p14:tracePt t="136911" x="6813550" y="6121400"/>
          <p14:tracePt t="136927" x="6953250" y="6108700"/>
          <p14:tracePt t="136944" x="7112000" y="6070600"/>
          <p14:tracePt t="136961" x="7245350" y="6038850"/>
          <p14:tracePt t="136978" x="7340600" y="6026150"/>
          <p14:tracePt t="136994" x="7423150" y="6013450"/>
          <p14:tracePt t="137011" x="7461250" y="6007100"/>
          <p14:tracePt t="137028" x="7486650" y="6007100"/>
          <p14:tracePt t="137044" x="7493000" y="6007100"/>
          <p14:tracePt t="137061" x="7499350" y="6007100"/>
          <p14:tracePt t="137720" x="7505700" y="6007100"/>
          <p14:tracePt t="137728" x="7518400" y="6007100"/>
          <p14:tracePt t="137736" x="7537450" y="6007100"/>
          <p14:tracePt t="137746" x="7550150" y="6007100"/>
          <p14:tracePt t="137762" x="7575550" y="6007100"/>
          <p14:tracePt t="137778" x="7588250" y="6000750"/>
          <p14:tracePt t="137795" x="7594600" y="5994400"/>
          <p14:tracePt t="138000" x="7588250" y="5994400"/>
          <p14:tracePt t="139954" x="7588250" y="6000750"/>
          <p14:tracePt t="139961" x="7600950" y="6013450"/>
          <p14:tracePt t="139972" x="7620000" y="6038850"/>
          <p14:tracePt t="139983" x="7639050" y="6057900"/>
          <p14:tracePt t="140000" x="7683500" y="6115050"/>
          <p14:tracePt t="140016" x="7734300" y="6191250"/>
          <p14:tracePt t="140033" x="7829550" y="6286500"/>
          <p14:tracePt t="140050" x="7886700" y="6337300"/>
          <p14:tracePt t="140066" x="7931150" y="6375400"/>
          <p14:tracePt t="140083" x="8001000" y="6426200"/>
          <p14:tracePt t="140100" x="8064500" y="6483350"/>
          <p14:tracePt t="140116" x="8153400" y="6546850"/>
          <p14:tracePt t="140133" x="8229600" y="6610350"/>
          <p14:tracePt t="140150" x="8293100" y="6661150"/>
          <p14:tracePt t="140166" x="8350250" y="6692900"/>
          <p14:tracePt t="140183" x="8382000" y="6718300"/>
          <p14:tracePt t="140201" x="8426450" y="6737350"/>
          <p14:tracePt t="140217" x="8439150" y="6750050"/>
          <p14:tracePt t="140233" x="8451850" y="6756400"/>
          <p14:tracePt t="140250" x="8458200" y="6756400"/>
          <p14:tracePt t="140267" x="8464550" y="6756400"/>
          <p14:tracePt t="140330" x="8470900" y="6756400"/>
          <p14:tracePt t="140354" x="8477250" y="6762750"/>
          <p14:tracePt t="140361" x="8483600" y="6762750"/>
          <p14:tracePt t="140371" x="8483600" y="6769100"/>
          <p14:tracePt t="140386" x="8509000" y="6775450"/>
          <p14:tracePt t="140401" x="8515350" y="6775450"/>
          <p14:tracePt t="140417" x="8521700" y="6775450"/>
          <p14:tracePt t="140433" x="8528050" y="6781800"/>
          <p14:tracePt t="140571" x="8521700" y="6781800"/>
          <p14:tracePt t="140586" x="8515350" y="6781800"/>
          <p14:tracePt t="140602" x="8509000" y="6775450"/>
          <p14:tracePt t="140610" x="8502650" y="6775450"/>
          <p14:tracePt t="140618" x="8496300" y="6769100"/>
          <p14:tracePt t="140634" x="8477250" y="6762750"/>
          <p14:tracePt t="140650" x="8451850" y="6750050"/>
          <p14:tracePt t="140667" x="8401050" y="6731000"/>
          <p14:tracePt t="140684" x="8350250" y="6711950"/>
          <p14:tracePt t="140700" x="8324850" y="6705600"/>
          <p14:tracePt t="140717" x="8324850" y="6699250"/>
          <p14:tracePt t="141081" x="8318500" y="6699250"/>
          <p14:tracePt t="141089" x="8318500" y="6692900"/>
          <p14:tracePt t="141097" x="8312150" y="6692900"/>
          <p14:tracePt t="141106" x="8305800" y="6692900"/>
          <p14:tracePt t="141122" x="8299450" y="6692900"/>
          <p14:tracePt t="141138" x="8293100" y="6692900"/>
          <p14:tracePt t="141155" x="8286750" y="6686550"/>
          <p14:tracePt t="141172" x="8274050" y="6680200"/>
          <p14:tracePt t="141205" x="8267700" y="6680200"/>
          <p14:tracePt t="141266" x="8261350" y="6680200"/>
          <p14:tracePt t="141282" x="8255000" y="6680200"/>
          <p14:tracePt t="141290" x="8229600" y="6673850"/>
          <p14:tracePt t="141298" x="8185150" y="6661150"/>
          <p14:tracePt t="141306" x="8128000" y="6642100"/>
          <p14:tracePt t="141322" x="7962900" y="6591300"/>
          <p14:tracePt t="141339" x="7778750" y="6546850"/>
          <p14:tracePt t="141355" x="7556500" y="6477000"/>
          <p14:tracePt t="141372" x="7321550" y="6400800"/>
          <p14:tracePt t="141389" x="7086600" y="6330950"/>
          <p14:tracePt t="141405" x="6902450" y="6280150"/>
          <p14:tracePt t="141422" x="6813550" y="6254750"/>
          <p14:tracePt t="141439" x="6775450" y="6248400"/>
          <p14:tracePt t="141455" x="6769100" y="6248400"/>
          <p14:tracePt t="141570" x="6762750" y="6242050"/>
          <p14:tracePt t="141602" x="6756400" y="6235700"/>
          <p14:tracePt t="141619" x="6750050" y="6235700"/>
          <p14:tracePt t="141627" x="6737350" y="6229350"/>
          <p14:tracePt t="141639" x="6724650" y="6229350"/>
          <p14:tracePt t="141656" x="6673850" y="6210300"/>
          <p14:tracePt t="141672" x="6610350" y="6191250"/>
          <p14:tracePt t="141689" x="6572250" y="6178550"/>
          <p14:tracePt t="141706" x="6534150" y="6165850"/>
          <p14:tracePt t="141722" x="6521450" y="6165850"/>
          <p14:tracePt t="141739" x="6521450" y="6159500"/>
          <p14:tracePt t="141778" x="6521450" y="6153150"/>
          <p14:tracePt t="141789" x="6515100" y="6153150"/>
          <p14:tracePt t="141806" x="6508750" y="6153150"/>
          <p14:tracePt t="141822" x="6502400" y="6146800"/>
          <p14:tracePt t="141839" x="6496050" y="6146800"/>
          <p14:tracePt t="142307" x="6508750" y="6153150"/>
          <p14:tracePt t="142314" x="6527800" y="6172200"/>
          <p14:tracePt t="142322" x="6546850" y="6184900"/>
          <p14:tracePt t="142331" x="6572250" y="6197600"/>
          <p14:tracePt t="142348" x="6635750" y="6229350"/>
          <p14:tracePt t="142365" x="6724650" y="6261100"/>
          <p14:tracePt t="142381" x="6877050" y="6324600"/>
          <p14:tracePt t="142398" x="7073900" y="6381750"/>
          <p14:tracePt t="142415" x="7289800" y="6451600"/>
          <p14:tracePt t="142431" x="7493000" y="6502400"/>
          <p14:tracePt t="142448" x="7658100" y="6546850"/>
          <p14:tracePt t="142465" x="7766050" y="6565900"/>
          <p14:tracePt t="142482" x="7829550" y="6584950"/>
          <p14:tracePt t="142498" x="7835900" y="6584950"/>
          <p14:tracePt t="142515" x="7835900" y="6591300"/>
          <p14:tracePt t="142531" x="7842250" y="6591300"/>
          <p14:tracePt t="142565" x="7848600" y="6591300"/>
          <p14:tracePt t="142581" x="7867650" y="6591300"/>
          <p14:tracePt t="142598" x="7924800" y="6610350"/>
          <p14:tracePt t="142615" x="8051800" y="6642100"/>
          <p14:tracePt t="142631" x="8223250" y="6699250"/>
          <p14:tracePt t="142648" x="8394700" y="6737350"/>
          <p14:tracePt t="142665" x="8547100" y="6775450"/>
          <p14:tracePt t="142682" x="8623300" y="6788150"/>
          <p14:tracePt t="142698" x="8655050" y="6788150"/>
          <p14:tracePt t="142738" x="8648700" y="6788150"/>
          <p14:tracePt t="142755" x="8642350" y="6788150"/>
          <p14:tracePt t="142835" x="8636000" y="6788150"/>
          <p14:tracePt t="142859" x="8629650" y="6788150"/>
          <p14:tracePt t="142891" x="8623300" y="6788150"/>
          <p14:tracePt t="142931" x="8616950" y="6788150"/>
          <p14:tracePt t="143195" x="8623300" y="6788150"/>
          <p14:tracePt t="143203" x="8629650" y="6788150"/>
          <p14:tracePt t="143211" x="8648700" y="6788150"/>
          <p14:tracePt t="143220" x="8674100" y="6788150"/>
          <p14:tracePt t="143236" x="8737600" y="6788150"/>
          <p14:tracePt t="143253" x="8794750" y="6788150"/>
          <p14:tracePt t="143270" x="8832850" y="6788150"/>
          <p14:tracePt t="143286" x="8851900" y="6788150"/>
          <p14:tracePt t="143303" x="8864600" y="6788150"/>
          <p14:tracePt t="143387" x="8864600" y="6794500"/>
          <p14:tracePt t="143403" x="8870950" y="6794500"/>
          <p14:tracePt t="143411" x="8890000" y="6794500"/>
          <p14:tracePt t="143420" x="8902700" y="6800850"/>
          <p14:tracePt t="143437" x="8959850" y="6800850"/>
          <p14:tracePt t="143453" x="9036050" y="6800850"/>
          <p14:tracePt t="143470" x="9112250" y="6800850"/>
          <p14:tracePt t="143487" x="9156700" y="6800850"/>
          <p14:tracePt t="143503" x="9182100" y="6800850"/>
          <p14:tracePt t="143520" x="9188450" y="6800850"/>
          <p14:tracePt t="143723" x="9188450" y="6794500"/>
          <p14:tracePt t="143739" x="9188450" y="6788150"/>
          <p14:tracePt t="143748" x="9194800" y="6781800"/>
          <p14:tracePt t="143755" x="9201150" y="6775450"/>
          <p14:tracePt t="143765" x="9220200" y="6762750"/>
          <p14:tracePt t="143781" x="9258300" y="6737350"/>
          <p14:tracePt t="143798" x="9283700" y="6731000"/>
          <p14:tracePt t="143815" x="9309100" y="6718300"/>
          <p14:tracePt t="143831" x="9321800" y="6718300"/>
          <p14:tracePt t="143848" x="9334500" y="6711950"/>
          <p14:tracePt t="143865" x="9340850" y="6705600"/>
          <p14:tracePt t="143883" x="9340850" y="6699250"/>
          <p14:tracePt t="143898" x="9340850" y="6692900"/>
          <p14:tracePt t="143916" x="9340850" y="6686550"/>
          <p14:tracePt t="144179" x="9340850" y="6680200"/>
          <p14:tracePt t="144195" x="9347200" y="6680200"/>
          <p14:tracePt t="144202" x="9353550" y="6680200"/>
          <p14:tracePt t="144210" x="9366250" y="6673850"/>
          <p14:tracePt t="144220" x="9385300" y="6673850"/>
          <p14:tracePt t="144237" x="9429750" y="6667500"/>
          <p14:tracePt t="144254" x="9467850" y="6661150"/>
          <p14:tracePt t="144270" x="9480550" y="6654800"/>
          <p14:tracePt t="144287" x="9486900" y="6654800"/>
          <p14:tracePt t="144320" x="9486900" y="6648450"/>
          <p14:tracePt t="144337" x="9480550" y="6642100"/>
          <p14:tracePt t="144580" x="9474200" y="6642100"/>
          <p14:tracePt t="144587" x="9474200" y="6635750"/>
          <p14:tracePt t="144628" x="9474200" y="6629400"/>
          <p14:tracePt t="144652" x="9474200" y="6623050"/>
          <p14:tracePt t="144660" x="9474200" y="6610350"/>
          <p14:tracePt t="144667" x="9474200" y="6604000"/>
          <p14:tracePt t="144677" x="9474200" y="6597650"/>
          <p14:tracePt t="144689" x="9480550" y="6584950"/>
          <p14:tracePt t="144705" x="9486900" y="6546850"/>
          <p14:tracePt t="144722" x="9493250" y="6515100"/>
          <p14:tracePt t="144739" x="9499600" y="6445250"/>
          <p14:tracePt t="144755" x="9499600" y="6432550"/>
          <p14:tracePt t="144772" x="9499600" y="6426200"/>
          <p14:tracePt t="144916" x="9499600" y="6419850"/>
          <p14:tracePt t="144931" x="9499600" y="6413500"/>
          <p14:tracePt t="144940" x="9505950" y="6413500"/>
          <p14:tracePt t="144964" x="9505950" y="6407150"/>
          <p14:tracePt t="145012" x="9505950" y="6400800"/>
          <p14:tracePt t="145029" x="9505950" y="6394450"/>
          <p14:tracePt t="145036" x="9512300" y="6394450"/>
          <p14:tracePt t="145052" x="9512300" y="6388100"/>
          <p14:tracePt t="145062" x="9512300" y="6381750"/>
          <p14:tracePt t="145073" x="9518650" y="6381750"/>
          <p14:tracePt t="145213" x="9518650" y="6375400"/>
          <p14:tracePt t="145259" x="9518650" y="6369050"/>
          <p14:tracePt t="145484" x="9512300" y="6369050"/>
          <p14:tracePt t="145500" x="9505950" y="6369050"/>
          <p14:tracePt t="145508" x="9499600" y="6375400"/>
          <p14:tracePt t="145532" x="9493250" y="6381750"/>
          <p14:tracePt t="145540" x="9486900" y="6381750"/>
          <p14:tracePt t="145549" x="9480550" y="6388100"/>
          <p14:tracePt t="145564" x="9474200" y="6388100"/>
          <p14:tracePt t="145580" x="9467850" y="6394450"/>
          <p14:tracePt t="145597" x="9461500" y="6400800"/>
          <p14:tracePt t="145614" x="9455150" y="6400800"/>
          <p14:tracePt t="145625" x="9455150" y="6407150"/>
          <p14:tracePt t="145651" x="9448800" y="6407150"/>
          <p14:tracePt t="145692" x="9442450" y="6407150"/>
          <p14:tracePt t="145708" x="9442450" y="6413500"/>
          <p14:tracePt t="147333" x="9442450" y="6407150"/>
          <p14:tracePt t="147356" x="9442450" y="6400800"/>
          <p14:tracePt t="148805" x="9448800" y="6394450"/>
          <p14:tracePt t="148829" x="9455150" y="6394450"/>
          <p14:tracePt t="148837" x="9455150" y="6388100"/>
          <p14:tracePt t="148847" x="9461500" y="6388100"/>
          <p14:tracePt t="148863" x="9467850" y="6381750"/>
          <p14:tracePt t="148880" x="9474200" y="6369050"/>
          <p14:tracePt t="148897" x="9474200" y="6362700"/>
          <p14:tracePt t="149966" x="9474200" y="6356350"/>
          <p14:tracePt t="149974" x="9455150" y="6350000"/>
          <p14:tracePt t="149982" x="9423400" y="6337300"/>
          <p14:tracePt t="149997" x="9366250" y="6318250"/>
          <p14:tracePt t="150013" x="9175750" y="6254750"/>
          <p14:tracePt t="150030" x="9023350" y="6223000"/>
          <p14:tracePt t="150047" x="8845550" y="6197600"/>
          <p14:tracePt t="150063" x="8585200" y="6159500"/>
          <p14:tracePt t="150080" x="8286750" y="6134100"/>
          <p14:tracePt t="150097" x="8020050" y="6127750"/>
          <p14:tracePt t="150113" x="7785100" y="6127750"/>
          <p14:tracePt t="150130" x="7575550" y="6140450"/>
          <p14:tracePt t="150147" x="7372350" y="6153150"/>
          <p14:tracePt t="150163" x="7181850" y="6165850"/>
          <p14:tracePt t="150180" x="7004050" y="6165850"/>
          <p14:tracePt t="150197" x="6870700" y="6153150"/>
          <p14:tracePt t="150213" x="6762750" y="6134100"/>
          <p14:tracePt t="150230" x="6699250" y="6127750"/>
          <p14:tracePt t="150247" x="6654800" y="6121400"/>
          <p14:tracePt t="150264" x="6635750" y="6115050"/>
          <p14:tracePt t="150280" x="6623050" y="6115050"/>
          <p14:tracePt t="150405" x="6623050" y="6108700"/>
          <p14:tracePt t="150413" x="6616700" y="6108700"/>
          <p14:tracePt t="150421" x="6610350" y="6108700"/>
          <p14:tracePt t="150430" x="6604000" y="6102350"/>
          <p14:tracePt t="150447" x="6591300" y="6089650"/>
          <p14:tracePt t="150463" x="6565900" y="6083300"/>
          <p14:tracePt t="150480" x="6515100" y="6064250"/>
          <p14:tracePt t="150497" x="6464300" y="6051550"/>
          <p14:tracePt t="150514" x="6432550" y="6051550"/>
          <p14:tracePt t="150530" x="6426200" y="6051550"/>
          <p14:tracePt t="150574" x="6426200" y="6045200"/>
          <p14:tracePt t="150774" x="6426200" y="6038850"/>
          <p14:tracePt t="150790" x="6419850" y="6038850"/>
          <p14:tracePt t="150967" x="6419850" y="6032500"/>
          <p14:tracePt t="150974" x="6419850" y="6026150"/>
          <p14:tracePt t="150982" x="6419850" y="6019800"/>
          <p14:tracePt t="150998" x="6419850" y="6013450"/>
          <p14:tracePt t="151008" x="6419850" y="6007100"/>
          <p14:tracePt t="151025" x="6419850" y="5994400"/>
          <p14:tracePt t="151599" x="6426200" y="5994400"/>
          <p14:tracePt t="151607" x="6438900" y="5994400"/>
          <p14:tracePt t="151615" x="6457950" y="5988050"/>
          <p14:tracePt t="151623" x="6470650" y="5988050"/>
          <p14:tracePt t="151640" x="6540500" y="5988050"/>
          <p14:tracePt t="151656" x="6648450" y="5981700"/>
          <p14:tracePt t="151673" x="6775450" y="5981700"/>
          <p14:tracePt t="151690" x="6902450" y="5981700"/>
          <p14:tracePt t="151706" x="7029450" y="5981700"/>
          <p14:tracePt t="151723" x="7137400" y="5981700"/>
          <p14:tracePt t="151740" x="7219950" y="5975350"/>
          <p14:tracePt t="151756" x="7283450" y="5956300"/>
          <p14:tracePt t="151773" x="7327900" y="5937250"/>
          <p14:tracePt t="151790" x="7372350" y="5911850"/>
          <p14:tracePt t="151807" x="7391400" y="5899150"/>
          <p14:tracePt t="151823" x="7410450" y="5892800"/>
          <p14:tracePt t="151840" x="7410450" y="5886450"/>
          <p14:tracePt t="151857" x="7416800" y="5886450"/>
          <p14:tracePt t="151873" x="7423150" y="5880100"/>
          <p14:tracePt t="151907" x="7442200" y="5880100"/>
          <p14:tracePt t="151923" x="7454900" y="5880100"/>
          <p14:tracePt t="151940" x="7473950" y="5880100"/>
          <p14:tracePt t="151957" x="7486650" y="5880100"/>
          <p14:tracePt t="151973" x="7499350" y="5880100"/>
          <p14:tracePt t="153183" x="7486650" y="5873750"/>
          <p14:tracePt t="153191" x="7473950" y="5873750"/>
          <p14:tracePt t="153199" x="7448550" y="5867400"/>
          <p14:tracePt t="153209" x="7404100" y="5861050"/>
          <p14:tracePt t="153226" x="7327900" y="5854700"/>
          <p14:tracePt t="153242" x="7239000" y="5848350"/>
          <p14:tracePt t="153259" x="7150100" y="5848350"/>
          <p14:tracePt t="153276" x="7067550" y="5848350"/>
          <p14:tracePt t="153292" x="6985000" y="5848350"/>
          <p14:tracePt t="153309" x="6927850" y="5854700"/>
          <p14:tracePt t="153326" x="6864350" y="5880100"/>
          <p14:tracePt t="153343" x="6845300" y="5886450"/>
          <p14:tracePt t="153359" x="6807200" y="5911850"/>
          <p14:tracePt t="153376" x="6788150" y="5930900"/>
          <p14:tracePt t="153393" x="6775450" y="5937250"/>
          <p14:tracePt t="153409" x="6762750" y="5949950"/>
          <p14:tracePt t="153426" x="6750050" y="5949950"/>
          <p14:tracePt t="153443" x="6737350" y="5956300"/>
          <p14:tracePt t="153459" x="6711950" y="5962650"/>
          <p14:tracePt t="153476" x="6686550" y="5969000"/>
          <p14:tracePt t="153493" x="6661150" y="5975350"/>
          <p14:tracePt t="153509" x="6616700" y="5981700"/>
          <p14:tracePt t="153514" x="6604000" y="5981700"/>
          <p14:tracePt t="153527" x="6559550" y="5981700"/>
          <p14:tracePt t="153543" x="6515100" y="5981700"/>
          <p14:tracePt t="153559" x="6470650" y="5988050"/>
          <p14:tracePt t="153576" x="6432550" y="5988050"/>
          <p14:tracePt t="153593" x="6413500" y="5988050"/>
          <p14:tracePt t="153609" x="6394450" y="5988050"/>
          <p14:tracePt t="153626" x="6388100" y="5988050"/>
          <p14:tracePt t="153642" x="6369050" y="5981700"/>
          <p14:tracePt t="153659" x="6343650" y="5969000"/>
          <p14:tracePt t="153676" x="6318250" y="5949950"/>
          <p14:tracePt t="153693" x="6280150" y="5937250"/>
          <p14:tracePt t="153709" x="6261100" y="5924550"/>
          <p14:tracePt t="153726" x="6242050" y="5892800"/>
          <p14:tracePt t="153743" x="6210300" y="5848350"/>
          <p14:tracePt t="153759" x="6184900" y="5803900"/>
          <p14:tracePt t="153776" x="6172200" y="5778500"/>
          <p14:tracePt t="153793" x="6165850" y="5759450"/>
          <p14:tracePt t="153809" x="6159500" y="5746750"/>
          <p14:tracePt t="153826" x="6159500" y="5740400"/>
          <p14:tracePt t="153843" x="6159500" y="5734050"/>
          <p14:tracePt t="153860" x="6159500" y="5727700"/>
          <p14:tracePt t="153876" x="6159500" y="5715000"/>
          <p14:tracePt t="153893" x="6165850" y="5715000"/>
          <p14:tracePt t="153910" x="6165850" y="5702300"/>
          <p14:tracePt t="153927" x="6178550" y="5689600"/>
          <p14:tracePt t="153943" x="6197600" y="5676900"/>
          <p14:tracePt t="153960" x="6210300" y="5670550"/>
          <p14:tracePt t="153976" x="6229350" y="5651500"/>
          <p14:tracePt t="153993" x="6248400" y="5645150"/>
          <p14:tracePt t="154010" x="6261100" y="5632450"/>
          <p14:tracePt t="154026" x="6280150" y="5626100"/>
          <p14:tracePt t="154043" x="6292850" y="5619750"/>
          <p14:tracePt t="154060" x="6305550" y="5613400"/>
          <p14:tracePt t="154076" x="6324600" y="5607050"/>
          <p14:tracePt t="154093" x="6330950" y="5600700"/>
          <p14:tracePt t="154110" x="6350000" y="5594350"/>
          <p14:tracePt t="154127" x="6381750" y="5581650"/>
          <p14:tracePt t="154143" x="6394450" y="5575300"/>
          <p14:tracePt t="154160" x="6413500" y="5568950"/>
          <p14:tracePt t="154176" x="6419850" y="5562600"/>
          <p14:tracePt t="154193" x="6426200" y="5562600"/>
          <p14:tracePt t="154210" x="6438900" y="5562600"/>
          <p14:tracePt t="154226" x="6451600" y="5556250"/>
          <p14:tracePt t="154243" x="6470650" y="5543550"/>
          <p14:tracePt t="154260" x="6508750" y="5537200"/>
          <p14:tracePt t="154276" x="6534150" y="5530850"/>
          <p14:tracePt t="154293" x="6565900" y="5524500"/>
          <p14:tracePt t="154310" x="6572250" y="5524500"/>
          <p14:tracePt t="154327" x="6584950" y="5518150"/>
          <p14:tracePt t="154343" x="6591300" y="5518150"/>
          <p14:tracePt t="154856" x="6584950" y="5518150"/>
          <p14:tracePt t="154865" x="6572250" y="5518150"/>
          <p14:tracePt t="154879" x="6565900" y="5518150"/>
          <p14:tracePt t="154887" x="6553200" y="5518150"/>
          <p14:tracePt t="154903" x="6540500" y="5518150"/>
          <p14:tracePt t="154914" x="6527800" y="5524500"/>
          <p14:tracePt t="154931" x="6502400" y="5530850"/>
          <p14:tracePt t="154948" x="6477000" y="5537200"/>
          <p14:tracePt t="154964" x="6457950" y="5543550"/>
          <p14:tracePt t="154981" x="6451600" y="5549900"/>
          <p14:tracePt t="154998" x="6445250" y="5549900"/>
          <p14:tracePt t="155003" x="6438900" y="5549900"/>
          <p14:tracePt t="155017" x="6432550" y="5556250"/>
          <p14:tracePt t="155031" x="6426200" y="5556250"/>
          <p14:tracePt t="155048" x="6400800" y="5568950"/>
          <p14:tracePt t="155064" x="6388100" y="5568950"/>
          <p14:tracePt t="155081" x="6375400" y="5581650"/>
          <p14:tracePt t="155098" x="6369050" y="5581650"/>
          <p14:tracePt t="155114" x="6362700" y="5588000"/>
          <p14:tracePt t="155131" x="6356350" y="5588000"/>
          <p14:tracePt t="155148" x="6350000" y="5588000"/>
          <p14:tracePt t="155181" x="6343650" y="5594350"/>
          <p14:tracePt t="155198" x="6337300" y="5594350"/>
          <p14:tracePt t="155240" x="6337300" y="5600700"/>
          <p14:tracePt t="155297" x="6330950" y="5600700"/>
          <p14:tracePt t="159017" x="6330950" y="5619750"/>
          <p14:tracePt t="159026" x="6330950" y="5638800"/>
          <p14:tracePt t="159033" x="6330950" y="5651500"/>
          <p14:tracePt t="159041" x="6330950" y="5670550"/>
          <p14:tracePt t="159058" x="6330950" y="5695950"/>
          <p14:tracePt t="159075" x="6330950" y="5734050"/>
          <p14:tracePt t="159092" x="6330950" y="5753100"/>
          <p14:tracePt t="159108" x="6330950" y="5778500"/>
          <p14:tracePt t="159125" x="6324600" y="5791200"/>
          <p14:tracePt t="159142" x="6311900" y="5822950"/>
          <p14:tracePt t="159158" x="6305550" y="5835650"/>
          <p14:tracePt t="159175" x="6299200" y="5854700"/>
          <p14:tracePt t="159192" x="6299200" y="5867400"/>
          <p14:tracePt t="159208" x="6299200" y="5886450"/>
          <p14:tracePt t="159225" x="6292850" y="5892800"/>
          <p14:tracePt t="159242" x="6292850" y="5905500"/>
          <p14:tracePt t="159259" x="6292850" y="5911850"/>
          <p14:tracePt t="159275" x="6292850" y="5918200"/>
          <p14:tracePt t="159314" x="6292850" y="5924550"/>
          <p14:tracePt t="159330" x="6292850" y="5930900"/>
          <p14:tracePt t="159347" x="6286500" y="5937250"/>
          <p14:tracePt t="159359" x="6286500" y="5949950"/>
          <p14:tracePt t="159375" x="6286500" y="5962650"/>
          <p14:tracePt t="159392" x="6286500" y="5975350"/>
          <p14:tracePt t="159409" x="6286500" y="5988050"/>
          <p14:tracePt t="159425" x="6292850" y="6000750"/>
          <p14:tracePt t="159442" x="6375400" y="6064250"/>
          <p14:tracePt t="159459" x="6508750" y="6127750"/>
          <p14:tracePt t="159475" x="6699250" y="6210300"/>
          <p14:tracePt t="159492" x="6870700" y="6273800"/>
          <p14:tracePt t="159509" x="7023100" y="6311900"/>
          <p14:tracePt t="159525" x="7143750" y="6337300"/>
          <p14:tracePt t="159542" x="7232650" y="6343650"/>
          <p14:tracePt t="159559" x="7270750" y="6350000"/>
          <p14:tracePt t="159575" x="7296150" y="6350000"/>
          <p14:tracePt t="159592" x="7302500" y="6350000"/>
          <p14:tracePt t="159794" x="7308850" y="6350000"/>
          <p14:tracePt t="159810" x="7315200" y="6350000"/>
          <p14:tracePt t="159835" x="7327900" y="6350000"/>
          <p14:tracePt t="159843" x="7334250" y="6343650"/>
          <p14:tracePt t="159852" x="7346950" y="6343650"/>
          <p14:tracePt t="159869" x="7404100" y="6343650"/>
          <p14:tracePt t="159886" x="7505700" y="6369050"/>
          <p14:tracePt t="159902" x="7613650" y="6388100"/>
          <p14:tracePt t="159919" x="7715250" y="6407150"/>
          <p14:tracePt t="159936" x="7766050" y="6419850"/>
          <p14:tracePt t="159952" x="7791450" y="6426200"/>
          <p14:tracePt t="159969" x="7797800" y="6426200"/>
          <p14:tracePt t="162116" x="7791450" y="6426200"/>
          <p14:tracePt t="162388" x="7791450" y="6419850"/>
          <p14:tracePt t="162476" x="7791450" y="6413500"/>
          <p14:tracePt t="162908" x="7791450" y="6419850"/>
          <p14:tracePt t="162916" x="7791450" y="6426200"/>
          <p14:tracePt t="163300" x="7791450" y="6419850"/>
          <p14:tracePt t="163308" x="7791450" y="6413500"/>
          <p14:tracePt t="163316" x="7791450" y="6400800"/>
          <p14:tracePt t="163324" x="7791450" y="6375400"/>
          <p14:tracePt t="163341" x="7772400" y="6318250"/>
          <p14:tracePt t="163358" x="7721600" y="6203950"/>
          <p14:tracePt t="163375" x="7658100" y="6057900"/>
          <p14:tracePt t="163391" x="7594600" y="5886450"/>
          <p14:tracePt t="163408" x="7518400" y="5708650"/>
          <p14:tracePt t="163424" x="7423150" y="5448300"/>
          <p14:tracePt t="163441" x="7283450" y="5111750"/>
          <p14:tracePt t="163458" x="7099300" y="4737100"/>
          <p14:tracePt t="163474" x="6794500" y="4267200"/>
          <p14:tracePt t="163491" x="6191250" y="3536950"/>
          <p14:tracePt t="163508" x="5721350" y="3016250"/>
          <p14:tracePt t="163525" x="5194300" y="2495550"/>
          <p14:tracePt t="163541" x="4616450" y="1993900"/>
          <p14:tracePt t="163558" x="4000500" y="1485900"/>
          <p14:tracePt t="163575" x="3308350" y="965200"/>
          <p14:tracePt t="163591" x="2578100" y="469900"/>
          <p14:tracePt t="163608" x="1847850" y="12700"/>
          <p14:tracePt t="163624" x="1333500" y="0"/>
          <p14:tracePt t="163641" x="844550" y="0"/>
          <p14:tracePt t="164013" x="0" y="349250"/>
          <p14:tracePt t="164020" x="0" y="355600"/>
          <p14:tracePt t="164029" x="0" y="361950"/>
          <p14:tracePt t="164042" x="0" y="381000"/>
          <p14:tracePt t="164058" x="0" y="400050"/>
          <p14:tracePt t="164076" x="12700" y="425450"/>
          <p14:tracePt t="164092" x="19050" y="438150"/>
          <p14:tracePt t="164125" x="19050" y="444500"/>
          <p14:tracePt t="164142" x="19050" y="457200"/>
          <p14:tracePt t="164158" x="25400" y="457200"/>
          <p14:tracePt t="164175" x="31750" y="457200"/>
          <p14:tracePt t="164192" x="38100" y="438150"/>
          <p14:tracePt t="164208" x="44450" y="419100"/>
          <p14:tracePt t="164225" x="44450" y="393700"/>
          <p14:tracePt t="164242" x="44450" y="368300"/>
          <p14:tracePt t="164258" x="44450" y="3365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55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639"/>
    </mc:Choice>
    <mc:Fallback xmlns="">
      <p:transition spd="slow" advTm="135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6" x="7969250" y="5226050"/>
          <p14:tracePt t="394" x="7969250" y="5219700"/>
          <p14:tracePt t="410" x="7969250" y="5213350"/>
          <p14:tracePt t="417" x="7969250" y="5207000"/>
          <p14:tracePt t="426" x="7962900" y="5207000"/>
          <p14:tracePt t="436" x="7962900" y="5200650"/>
          <p14:tracePt t="453" x="7956550" y="5187950"/>
          <p14:tracePt t="470" x="7943850" y="5175250"/>
          <p14:tracePt t="486" x="7943850" y="5168900"/>
          <p14:tracePt t="503" x="7931150" y="5162550"/>
          <p14:tracePt t="520" x="7924800" y="5156200"/>
          <p14:tracePt t="536" x="7924800" y="5149850"/>
          <p14:tracePt t="553" x="7918450" y="5149850"/>
          <p14:tracePt t="570" x="7918450" y="5143500"/>
          <p14:tracePt t="753" x="7918450" y="5137150"/>
          <p14:tracePt t="761" x="7912100" y="5137150"/>
          <p14:tracePt t="769" x="7912100" y="5130800"/>
          <p14:tracePt t="778" x="7905750" y="5118100"/>
          <p14:tracePt t="795" x="7886700" y="5099050"/>
          <p14:tracePt t="811" x="7867650" y="5073650"/>
          <p14:tracePt t="828" x="7854950" y="5041900"/>
          <p14:tracePt t="844" x="7829550" y="5003800"/>
          <p14:tracePt t="861" x="7816850" y="4972050"/>
          <p14:tracePt t="878" x="7810500" y="4953000"/>
          <p14:tracePt t="911" x="7804150" y="4946650"/>
          <p14:tracePt t="928" x="7804150" y="4940300"/>
          <p14:tracePt t="945" x="7797800" y="4933950"/>
          <p14:tracePt t="961" x="7791450" y="4921250"/>
          <p14:tracePt t="978" x="7785100" y="4902200"/>
          <p14:tracePt t="995" x="7778750" y="4876800"/>
          <p14:tracePt t="1011" x="7766050" y="4838700"/>
          <p14:tracePt t="1028" x="7747000" y="4787900"/>
          <p14:tracePt t="1045" x="7715250" y="4692650"/>
          <p14:tracePt t="1061" x="7645400" y="4533900"/>
          <p14:tracePt t="1078" x="7524750" y="4298950"/>
          <p14:tracePt t="1095" x="7321550" y="4006850"/>
          <p14:tracePt t="1111" x="7143750" y="3829050"/>
          <p14:tracePt t="1128" x="7029450" y="3752850"/>
          <p14:tracePt t="1145" x="6940550" y="3714750"/>
          <p14:tracePt t="1161" x="6889750" y="3695700"/>
          <p14:tracePt t="1178" x="6845300" y="3676650"/>
          <p14:tracePt t="1195" x="6794500" y="3657600"/>
          <p14:tracePt t="1211" x="6743700" y="3625850"/>
          <p14:tracePt t="1228" x="6648450" y="3575050"/>
          <p14:tracePt t="1245" x="6546850" y="3530600"/>
          <p14:tracePt t="1262" x="6470650" y="3498850"/>
          <p14:tracePt t="1278" x="6426200" y="3473450"/>
          <p14:tracePt t="1295" x="6400800" y="3460750"/>
          <p14:tracePt t="1312" x="6381750" y="3441700"/>
          <p14:tracePt t="1328" x="6362700" y="3429000"/>
          <p14:tracePt t="1345" x="6356350" y="3422650"/>
          <p14:tracePt t="1362" x="6343650" y="3416300"/>
          <p14:tracePt t="1378" x="6337300" y="3416300"/>
          <p14:tracePt t="1395" x="6324600" y="3403600"/>
          <p14:tracePt t="1412" x="6318250" y="3397250"/>
          <p14:tracePt t="1428" x="6311900" y="3384550"/>
          <p14:tracePt t="1445" x="6299200" y="3371850"/>
          <p14:tracePt t="1462" x="6292850" y="3359150"/>
          <p14:tracePt t="1478" x="6286500" y="3340100"/>
          <p14:tracePt t="1495" x="6267450" y="3314700"/>
          <p14:tracePt t="1512" x="6248400" y="3282950"/>
          <p14:tracePt t="1528" x="6229350" y="3232150"/>
          <p14:tracePt t="1545" x="6216650" y="3213100"/>
          <p14:tracePt t="1562" x="6210300" y="3200400"/>
          <p14:tracePt t="1579" x="6203950" y="3181350"/>
          <p14:tracePt t="1595" x="6197600" y="3168650"/>
          <p14:tracePt t="1612" x="6197600" y="3162300"/>
          <p14:tracePt t="1628" x="6191250" y="3162300"/>
          <p14:tracePt t="1645" x="6191250" y="3155950"/>
          <p14:tracePt t="1882" x="6184900" y="3155950"/>
          <p14:tracePt t="1889" x="6178550" y="3168650"/>
          <p14:tracePt t="1898" x="6165850" y="3175000"/>
          <p14:tracePt t="1907" x="6165850" y="3187700"/>
          <p14:tracePt t="1924" x="6140450" y="3213100"/>
          <p14:tracePt t="1940" x="6121400" y="3238500"/>
          <p14:tracePt t="1957" x="6102350" y="3257550"/>
          <p14:tracePt t="1973" x="6076950" y="3282950"/>
          <p14:tracePt t="1990" x="6064250" y="3295650"/>
          <p14:tracePt t="2007" x="6045200" y="3308350"/>
          <p14:tracePt t="2023" x="6038850" y="3321050"/>
          <p14:tracePt t="2041" x="6026150" y="3340100"/>
          <p14:tracePt t="2057" x="6013450" y="3352800"/>
          <p14:tracePt t="2074" x="6007100" y="3378200"/>
          <p14:tracePt t="2090" x="5988050" y="3390900"/>
          <p14:tracePt t="2107" x="5981700" y="3403600"/>
          <p14:tracePt t="2123" x="5969000" y="3422650"/>
          <p14:tracePt t="2140" x="5962650" y="3435350"/>
          <p14:tracePt t="2157" x="5962650" y="3441700"/>
          <p14:tracePt t="2174" x="5949950" y="3454400"/>
          <p14:tracePt t="2207" x="5943600" y="3454400"/>
          <p14:tracePt t="2586" x="5949950" y="3454400"/>
          <p14:tracePt t="2594" x="5956300" y="3454400"/>
          <p14:tracePt t="2609" x="5962650" y="3454400"/>
          <p14:tracePt t="2617" x="5969000" y="3454400"/>
          <p14:tracePt t="2641" x="5975350" y="3454400"/>
          <p14:tracePt t="2650" x="5981700" y="3448050"/>
          <p14:tracePt t="2661" x="5988050" y="3441700"/>
          <p14:tracePt t="2677" x="6013450" y="3435350"/>
          <p14:tracePt t="2694" x="6032500" y="3422650"/>
          <p14:tracePt t="2711" x="6051550" y="3409950"/>
          <p14:tracePt t="2727" x="6057900" y="3403600"/>
          <p14:tracePt t="2744" x="6064250" y="3397250"/>
          <p14:tracePt t="2777" x="6064250" y="3390900"/>
          <p14:tracePt t="2874" x="6064250" y="3384550"/>
          <p14:tracePt t="2890" x="6064250" y="3378200"/>
          <p14:tracePt t="2899" x="6064250" y="3371850"/>
          <p14:tracePt t="2911" x="6064250" y="3365500"/>
          <p14:tracePt t="2928" x="6064250" y="3359150"/>
          <p14:tracePt t="2944" x="6064250" y="3352800"/>
          <p14:tracePt t="3009" x="6064250" y="3346450"/>
          <p14:tracePt t="3018" x="6064250" y="3340100"/>
          <p14:tracePt t="3034" x="6064250" y="3333750"/>
          <p14:tracePt t="3050" x="6064250" y="3327400"/>
          <p14:tracePt t="3066" x="6064250" y="3321050"/>
          <p14:tracePt t="3114" x="6064250" y="3314700"/>
          <p14:tracePt t="3132" x="6064250" y="3308350"/>
          <p14:tracePt t="3147" x="6064250" y="3302000"/>
          <p14:tracePt t="3194" x="6064250" y="3295650"/>
          <p14:tracePt t="3307" x="6064250" y="3289300"/>
          <p14:tracePt t="3490" x="6057900" y="3289300"/>
          <p14:tracePt t="3506" x="6057900" y="3295650"/>
          <p14:tracePt t="3515" x="6051550" y="3295650"/>
          <p14:tracePt t="3522" x="6045200" y="3295650"/>
          <p14:tracePt t="3538" x="6038850" y="3295650"/>
          <p14:tracePt t="3546" x="6032500" y="3295650"/>
          <p14:tracePt t="3561" x="6026150" y="3302000"/>
          <p14:tracePt t="3675" x="6019800" y="3302000"/>
          <p14:tracePt t="3691" x="6019800" y="3295650"/>
          <p14:tracePt t="3835" x="6019800" y="3289300"/>
          <p14:tracePt t="3851" x="6019800" y="3276600"/>
          <p14:tracePt t="3859" x="6032500" y="3270250"/>
          <p14:tracePt t="3867" x="6038850" y="3263900"/>
          <p14:tracePt t="3878" x="6045200" y="3263900"/>
          <p14:tracePt t="3895" x="6051550" y="3257550"/>
          <p14:tracePt t="3938" x="6057900" y="3257550"/>
          <p14:tracePt t="3948" x="6064250" y="3251200"/>
          <p14:tracePt t="3963" x="6070600" y="3251200"/>
          <p14:tracePt t="3971" x="6076950" y="3251200"/>
          <p14:tracePt t="3979" x="6076950" y="3244850"/>
          <p14:tracePt t="3995" x="6089650" y="3238500"/>
          <p14:tracePt t="4012" x="6096000" y="3238500"/>
          <p14:tracePt t="4029" x="6096000" y="3232150"/>
          <p14:tracePt t="4062" x="6102350" y="3225800"/>
          <p14:tracePt t="4079" x="6108700" y="3219450"/>
          <p14:tracePt t="4095" x="6108700" y="3206750"/>
          <p14:tracePt t="4112" x="6115050" y="3200400"/>
          <p14:tracePt t="4129" x="6121400" y="3187700"/>
          <p14:tracePt t="4145" x="6127750" y="3175000"/>
          <p14:tracePt t="4162" x="6127750" y="3168650"/>
          <p14:tracePt t="4179" x="6134100" y="3162300"/>
          <p14:tracePt t="4195" x="6134100" y="3149600"/>
          <p14:tracePt t="4212" x="6140450" y="3149600"/>
          <p14:tracePt t="4229" x="6140450" y="3136900"/>
          <p14:tracePt t="4245" x="6146800" y="3130550"/>
          <p14:tracePt t="4262" x="6153150" y="3124200"/>
          <p14:tracePt t="4279" x="6153150" y="3111500"/>
          <p14:tracePt t="4295" x="6159500" y="3098800"/>
          <p14:tracePt t="4312" x="6165850" y="3092450"/>
          <p14:tracePt t="4329" x="6172200" y="3086100"/>
          <p14:tracePt t="4395" x="6178550" y="3086100"/>
          <p14:tracePt t="4403" x="6184900" y="3079750"/>
          <p14:tracePt t="4419" x="6184900" y="3073400"/>
          <p14:tracePt t="4443" x="6191250" y="3073400"/>
          <p14:tracePt t="5828" x="6197600" y="3067050"/>
          <p14:tracePt t="5843" x="6197600" y="3060700"/>
          <p14:tracePt t="5852" x="6203950" y="3060700"/>
          <p14:tracePt t="5884" x="6203950" y="3054350"/>
          <p14:tracePt t="5892" x="6210300" y="3054350"/>
          <p14:tracePt t="5902" x="6216650" y="3054350"/>
          <p14:tracePt t="5919" x="6223000" y="3054350"/>
          <p14:tracePt t="5936" x="6229350" y="3048000"/>
          <p14:tracePt t="5952" x="6235700" y="3041650"/>
          <p14:tracePt t="5969" x="6248400" y="3035300"/>
          <p14:tracePt t="6804" x="6248400" y="3028950"/>
          <p14:tracePt t="6884" x="6248400" y="3022600"/>
          <p14:tracePt t="8197" x="6254750" y="3022600"/>
          <p14:tracePt t="8269" x="6261100" y="3022600"/>
          <p14:tracePt t="8301" x="6261100" y="3016250"/>
          <p14:tracePt t="8309" x="6267450" y="3016250"/>
          <p14:tracePt t="8357" x="6267450" y="3009900"/>
          <p14:tracePt t="8437" x="6267450" y="3003550"/>
          <p14:tracePt t="8477" x="6267450" y="2997200"/>
          <p14:tracePt t="8501" x="6273800" y="2997200"/>
          <p14:tracePt t="8589" x="6280150" y="2997200"/>
          <p14:tracePt t="8605" x="6280150" y="2990850"/>
          <p14:tracePt t="8701" x="6286500" y="2990850"/>
          <p14:tracePt t="8870" x="6286500" y="2984500"/>
          <p14:tracePt t="8877" x="6292850" y="2984500"/>
          <p14:tracePt t="8917" x="6292850" y="2978150"/>
          <p14:tracePt t="9029" x="6299200" y="2978150"/>
          <p14:tracePt t="9206" x="6305550" y="2978150"/>
          <p14:tracePt t="9814" x="6311900" y="2978150"/>
          <p14:tracePt t="9838" x="6311900" y="2984500"/>
          <p14:tracePt t="9845" x="6311900" y="2990850"/>
          <p14:tracePt t="9855" x="6311900" y="2997200"/>
          <p14:tracePt t="9871" x="6311900" y="3003550"/>
          <p14:tracePt t="9888" x="6311900" y="3016250"/>
          <p14:tracePt t="9905" x="6311900" y="3022600"/>
          <p14:tracePt t="10518" x="6318250" y="3022600"/>
          <p14:tracePt t="10542" x="6324600" y="3022600"/>
          <p14:tracePt t="10550" x="6330950" y="3022600"/>
          <p14:tracePt t="10566" x="6337300" y="3022600"/>
          <p14:tracePt t="10576" x="6343650" y="3016250"/>
          <p14:tracePt t="10593" x="6362700" y="3009900"/>
          <p14:tracePt t="10609" x="6381750" y="2997200"/>
          <p14:tracePt t="10626" x="6407150" y="2990850"/>
          <p14:tracePt t="10643" x="6413500" y="2984500"/>
          <p14:tracePt t="10660" x="6419850" y="2984500"/>
          <p14:tracePt t="10862" x="6419850" y="2978150"/>
          <p14:tracePt t="10870" x="6419850" y="2971800"/>
          <p14:tracePt t="10926" x="6419850" y="2965450"/>
          <p14:tracePt t="10934" x="6419850" y="2959100"/>
          <p14:tracePt t="10942" x="6419850" y="2952750"/>
          <p14:tracePt t="10953" x="6419850" y="2940050"/>
          <p14:tracePt t="10970" x="6419850" y="2927350"/>
          <p14:tracePt t="10986" x="6419850" y="2914650"/>
          <p14:tracePt t="11003" x="6419850" y="2908300"/>
          <p14:tracePt t="11007" x="6419850" y="2901950"/>
          <p14:tracePt t="11071" x="6419850" y="2895600"/>
          <p14:tracePt t="11262" x="6419850" y="2889250"/>
          <p14:tracePt t="11358" x="6419850" y="2882900"/>
          <p14:tracePt t="11382" x="6426200" y="2882900"/>
          <p14:tracePt t="11398" x="6426200" y="2876550"/>
          <p14:tracePt t="11415" x="6426200" y="2870200"/>
          <p14:tracePt t="11430" x="6432550" y="2870200"/>
          <p14:tracePt t="11823" x="6432550" y="2863850"/>
          <p14:tracePt t="12223" x="6438900" y="2863850"/>
          <p14:tracePt t="13415" x="6432550" y="2863850"/>
          <p14:tracePt t="13639" x="6432550" y="2857500"/>
          <p14:tracePt t="13671" x="6426200" y="2857500"/>
          <p14:tracePt t="15512" x="6432550" y="2857500"/>
          <p14:tracePt t="15528" x="6438900" y="2857500"/>
          <p14:tracePt t="15632" x="6445250" y="2857500"/>
          <p14:tracePt t="15656" x="6451600" y="2857500"/>
          <p14:tracePt t="16096" x="6457950" y="2857500"/>
          <p14:tracePt t="16121" x="6464300" y="2857500"/>
          <p14:tracePt t="16128" x="6464300" y="2851150"/>
          <p14:tracePt t="16137" x="6470650" y="2851150"/>
          <p14:tracePt t="16160" x="6477000" y="2851150"/>
          <p14:tracePt t="16168" x="6483350" y="2851150"/>
          <p14:tracePt t="16881" x="6483350" y="2844800"/>
          <p14:tracePt t="17089" x="6483350" y="2838450"/>
          <p14:tracePt t="17320" x="6483350" y="2832100"/>
          <p14:tracePt t="17393" x="6470650" y="2838450"/>
          <p14:tracePt t="17401" x="6438900" y="2838450"/>
          <p14:tracePt t="17411" x="6394450" y="2838450"/>
          <p14:tracePt t="17427" x="6330950" y="2838450"/>
          <p14:tracePt t="18089" x="6330950" y="2832100"/>
          <p14:tracePt t="18322" x="6337300" y="2832100"/>
          <p14:tracePt t="18337" x="6337300" y="2838450"/>
          <p14:tracePt t="19858" x="6337300" y="2844800"/>
          <p14:tracePt t="20114" x="6337300" y="2851150"/>
          <p14:tracePt t="20130" x="6330950" y="2857500"/>
          <p14:tracePt t="20138" x="6330950" y="2863850"/>
          <p14:tracePt t="20149" x="6324600" y="2870200"/>
          <p14:tracePt t="20166" x="6318250" y="2882900"/>
          <p14:tracePt t="20183" x="6311900" y="2882900"/>
          <p14:tracePt t="20282" x="6311900" y="2889250"/>
          <p14:tracePt t="20298" x="6305550" y="2895600"/>
          <p14:tracePt t="20306" x="6305550" y="2901950"/>
          <p14:tracePt t="20316" x="6299200" y="2901950"/>
          <p14:tracePt t="20333" x="6299200" y="2908300"/>
          <p14:tracePt t="20349" x="6286500" y="2914650"/>
          <p14:tracePt t="20366" x="6286500" y="2921000"/>
          <p14:tracePt t="20383" x="6280150" y="2921000"/>
          <p14:tracePt t="20931" x="6286500" y="2921000"/>
          <p14:tracePt t="20979" x="6292850" y="2921000"/>
          <p14:tracePt t="20987" x="6292850" y="2914650"/>
          <p14:tracePt t="21003" x="6292850" y="2908300"/>
          <p14:tracePt t="21011" x="6299200" y="2908300"/>
          <p14:tracePt t="21027" x="6305550" y="2901950"/>
          <p14:tracePt t="21039" x="6305550" y="2895600"/>
          <p14:tracePt t="21055" x="6311900" y="2889250"/>
          <p14:tracePt t="21072" x="6324600" y="2876550"/>
          <p14:tracePt t="21089" x="6324600" y="2870200"/>
          <p14:tracePt t="21106" x="6324600" y="2863850"/>
          <p14:tracePt t="21122" x="6324600" y="2857500"/>
          <p14:tracePt t="21914" x="6324600" y="2851150"/>
          <p14:tracePt t="21922" x="6330950" y="2851150"/>
          <p14:tracePt t="21947" x="6337300" y="2851150"/>
          <p14:tracePt t="22468" x="6337300" y="2844800"/>
          <p14:tracePt t="22948" x="6337300" y="2838450"/>
          <p14:tracePt t="23276" x="6337300" y="2832100"/>
          <p14:tracePt t="23308" x="6343650" y="2832100"/>
          <p14:tracePt t="23420" x="6343650" y="2825750"/>
          <p14:tracePt t="24492" x="6337300" y="2825750"/>
          <p14:tracePt t="24500" x="6324600" y="2825750"/>
          <p14:tracePt t="24509" x="6311900" y="2819400"/>
          <p14:tracePt t="24516" x="6299200" y="2813050"/>
          <p14:tracePt t="24533" x="6267450" y="2800350"/>
          <p14:tracePt t="24550" x="6223000" y="2787650"/>
          <p14:tracePt t="24567" x="6159500" y="2762250"/>
          <p14:tracePt t="24583" x="6051550" y="2724150"/>
          <p14:tracePt t="24600" x="5905500" y="2660650"/>
          <p14:tracePt t="24617" x="5740400" y="2590800"/>
          <p14:tracePt t="24633" x="5594350" y="2540000"/>
          <p14:tracePt t="24650" x="5454650" y="2501900"/>
          <p14:tracePt t="24654" x="5384800" y="2476500"/>
          <p14:tracePt t="24667" x="5213350" y="2432050"/>
          <p14:tracePt t="24683" x="5118100" y="2406650"/>
          <p14:tracePt t="24700" x="4851400" y="2343150"/>
          <p14:tracePt t="24717" x="4686300" y="2311400"/>
          <p14:tracePt t="24733" x="4565650" y="2305050"/>
          <p14:tracePt t="24750" x="4483100" y="2292350"/>
          <p14:tracePt t="24767" x="4413250" y="2286000"/>
          <p14:tracePt t="24783" x="4368800" y="2286000"/>
          <p14:tracePt t="24800" x="4330700" y="2286000"/>
          <p14:tracePt t="24817" x="4305300" y="2286000"/>
          <p14:tracePt t="24833" x="4292600" y="2286000"/>
          <p14:tracePt t="24867" x="4286250" y="2286000"/>
          <p14:tracePt t="24883" x="4279900" y="2286000"/>
          <p14:tracePt t="24900" x="4279900" y="2292350"/>
          <p14:tracePt t="24917" x="4273550" y="2292350"/>
          <p14:tracePt t="24933" x="4248150" y="2298700"/>
          <p14:tracePt t="24950" x="4216400" y="2317750"/>
          <p14:tracePt t="24967" x="4184650" y="2336800"/>
          <p14:tracePt t="24983" x="4152900" y="2355850"/>
          <p14:tracePt t="25000" x="4133850" y="2374900"/>
          <p14:tracePt t="25017" x="4114800" y="2393950"/>
          <p14:tracePt t="25033" x="4108450" y="2400300"/>
          <p14:tracePt t="25050" x="4102100" y="2400300"/>
          <p14:tracePt t="25067" x="4095750" y="2406650"/>
          <p14:tracePt t="25101" x="4089400" y="2406650"/>
          <p14:tracePt t="25117" x="4083050" y="2413000"/>
          <p14:tracePt t="25134" x="4064000" y="2425700"/>
          <p14:tracePt t="25151" x="4038600" y="2438400"/>
          <p14:tracePt t="25167" x="4019550" y="2451100"/>
          <p14:tracePt t="25184" x="4006850" y="2451100"/>
          <p14:tracePt t="25200" x="3956050" y="2457450"/>
          <p14:tracePt t="25217" x="3867150" y="2476500"/>
          <p14:tracePt t="25234" x="3740150" y="2476500"/>
          <p14:tracePt t="25250" x="3581400" y="2476500"/>
          <p14:tracePt t="25268" x="3346450" y="2470150"/>
          <p14:tracePt t="25284" x="3225800" y="2463800"/>
          <p14:tracePt t="25300" x="3149600" y="2451100"/>
          <p14:tracePt t="25317" x="3079750" y="2444750"/>
          <p14:tracePt t="25334" x="3035300" y="2432050"/>
          <p14:tracePt t="25350" x="2990850" y="2419350"/>
          <p14:tracePt t="25367" x="2965450" y="2406650"/>
          <p14:tracePt t="25384" x="2952750" y="2406650"/>
          <p14:tracePt t="25677" x="2959100" y="2406650"/>
          <p14:tracePt t="25685" x="2965450" y="2406650"/>
          <p14:tracePt t="25693" x="2971800" y="2406650"/>
          <p14:tracePt t="25701" x="2984500" y="2413000"/>
          <p14:tracePt t="25718" x="2997200" y="2419350"/>
          <p14:tracePt t="25735" x="3022600" y="2425700"/>
          <p14:tracePt t="25751" x="3041650" y="2432050"/>
          <p14:tracePt t="25768" x="3073400" y="2444750"/>
          <p14:tracePt t="25785" x="3105150" y="2444750"/>
          <p14:tracePt t="25802" x="3130550" y="2451100"/>
          <p14:tracePt t="25818" x="3168650" y="2451100"/>
          <p14:tracePt t="25835" x="3206750" y="2451100"/>
          <p14:tracePt t="25852" x="3238500" y="2451100"/>
          <p14:tracePt t="25868" x="3276600" y="2457450"/>
          <p14:tracePt t="25885" x="3289300" y="2457450"/>
          <p14:tracePt t="31568" x="3295650" y="2457450"/>
          <p14:tracePt t="31575" x="3302000" y="2457450"/>
          <p14:tracePt t="31583" x="3308350" y="2457450"/>
          <p14:tracePt t="31593" x="3321050" y="2457450"/>
          <p14:tracePt t="31610" x="3378200" y="2451100"/>
          <p14:tracePt t="31627" x="3454400" y="2444750"/>
          <p14:tracePt t="31643" x="3581400" y="2432050"/>
          <p14:tracePt t="31660" x="3759200" y="2432050"/>
          <p14:tracePt t="31677" x="3975100" y="2438400"/>
          <p14:tracePt t="31693" x="4222750" y="2457450"/>
          <p14:tracePt t="31712" x="4679950" y="2463800"/>
          <p14:tracePt t="31727" x="4965700" y="2463800"/>
          <p14:tracePt t="31743" x="5168900" y="2463800"/>
          <p14:tracePt t="31760" x="5334000" y="2444750"/>
          <p14:tracePt t="31777" x="5486400" y="2413000"/>
          <p14:tracePt t="31793" x="5619750" y="2393950"/>
          <p14:tracePt t="31810" x="5727700" y="2393950"/>
          <p14:tracePt t="31827" x="5803900" y="2381250"/>
          <p14:tracePt t="31843" x="5854700" y="2381250"/>
          <p14:tracePt t="31860" x="5892800" y="2374900"/>
          <p14:tracePt t="31877" x="5924550" y="2374900"/>
          <p14:tracePt t="31893" x="5962650" y="2374900"/>
          <p14:tracePt t="31911" x="6038850" y="2374900"/>
          <p14:tracePt t="31927" x="6146800" y="2374900"/>
          <p14:tracePt t="31944" x="6286500" y="2393950"/>
          <p14:tracePt t="31960" x="6426200" y="2393950"/>
          <p14:tracePt t="31977" x="6553200" y="2393950"/>
          <p14:tracePt t="31994" x="6610350" y="2393950"/>
          <p14:tracePt t="32010" x="6635750" y="2374900"/>
          <p14:tracePt t="32027" x="6635750" y="2362200"/>
          <p14:tracePt t="32044" x="6635750" y="2355850"/>
          <p14:tracePt t="32060" x="6635750" y="2349500"/>
          <p14:tracePt t="32375" x="6629400" y="2349500"/>
          <p14:tracePt t="32416" x="6623050" y="2349500"/>
          <p14:tracePt t="32425" x="6616700" y="2349500"/>
          <p14:tracePt t="32752" x="6610350" y="2349500"/>
          <p14:tracePt t="32792" x="6604000" y="2349500"/>
          <p14:tracePt t="32800" x="6597650" y="2355850"/>
          <p14:tracePt t="32816" x="6591300" y="2355850"/>
          <p14:tracePt t="32827" x="6584950" y="2362200"/>
          <p14:tracePt t="32843" x="6578600" y="2362200"/>
          <p14:tracePt t="32860" x="6572250" y="2362200"/>
          <p14:tracePt t="32976" x="6565900" y="2362200"/>
          <p14:tracePt t="33705" x="6559550" y="2362200"/>
          <p14:tracePt t="36130" x="6553200" y="2362200"/>
          <p14:tracePt t="36417" x="6553200" y="2368550"/>
          <p14:tracePt t="36449" x="6553200" y="2374900"/>
          <p14:tracePt t="36618" x="6553200" y="2381250"/>
          <p14:tracePt t="36634" x="6546850" y="2381250"/>
          <p14:tracePt t="36642" x="6540500" y="2381250"/>
          <p14:tracePt t="36650" x="6534150" y="2381250"/>
          <p14:tracePt t="36666" x="6527800" y="2387600"/>
          <p14:tracePt t="36675" x="6521450" y="2387600"/>
          <p14:tracePt t="36693" x="6508750" y="2387600"/>
          <p14:tracePt t="36709" x="6502400" y="2393950"/>
          <p14:tracePt t="36725" x="6489700" y="2393950"/>
          <p14:tracePt t="36742" x="6483350" y="2393950"/>
          <p14:tracePt t="36759" x="6470650" y="2393950"/>
          <p14:tracePt t="36775" x="6464300" y="2393950"/>
          <p14:tracePt t="36793" x="6451600" y="2387600"/>
          <p14:tracePt t="37290" x="6457950" y="2387600"/>
          <p14:tracePt t="37300" x="6464300" y="2387600"/>
          <p14:tracePt t="37306" x="6470650" y="2387600"/>
          <p14:tracePt t="37315" x="6477000" y="2387600"/>
          <p14:tracePt t="37332" x="6483350" y="2387600"/>
          <p14:tracePt t="37348" x="6489700" y="2387600"/>
          <p14:tracePt t="37365" x="6496050" y="2393950"/>
          <p14:tracePt t="37381" x="6508750" y="2393950"/>
          <p14:tracePt t="37398" x="6515100" y="2400300"/>
          <p14:tracePt t="37416" x="6527800" y="2400300"/>
          <p14:tracePt t="37432" x="6553200" y="2400300"/>
          <p14:tracePt t="37448" x="6578600" y="2413000"/>
          <p14:tracePt t="37465" x="6629400" y="2425700"/>
          <p14:tracePt t="37482" x="6750050" y="2457450"/>
          <p14:tracePt t="37498" x="6870700" y="2476500"/>
          <p14:tracePt t="37515" x="7042150" y="2495550"/>
          <p14:tracePt t="37532" x="7251700" y="2495550"/>
          <p14:tracePt t="37548" x="7461250" y="2495550"/>
          <p14:tracePt t="37565" x="7651750" y="2482850"/>
          <p14:tracePt t="37582" x="7823200" y="2476500"/>
          <p14:tracePt t="37598" x="7950200" y="2470150"/>
          <p14:tracePt t="37615" x="8032750" y="2438400"/>
          <p14:tracePt t="37632" x="8070850" y="2413000"/>
          <p14:tracePt t="37648" x="8089900" y="2393950"/>
          <p14:tracePt t="37665" x="8089900" y="2381250"/>
          <p14:tracePt t="37689" x="8089900" y="2374900"/>
          <p14:tracePt t="37705" x="8089900" y="2368550"/>
          <p14:tracePt t="37722" x="8089900" y="2362200"/>
          <p14:tracePt t="37745" x="8089900" y="2355850"/>
          <p14:tracePt t="37754" x="8096250" y="2355850"/>
          <p14:tracePt t="37765" x="8096250" y="2349500"/>
          <p14:tracePt t="37995" x="8096250" y="2355850"/>
          <p14:tracePt t="38010" x="8089900" y="2355850"/>
          <p14:tracePt t="38051" x="8083550" y="2355850"/>
          <p14:tracePt t="38067" x="8083550" y="2362200"/>
          <p14:tracePt t="38515" x="8083550" y="2368550"/>
          <p14:tracePt t="38539" x="8083550" y="2374900"/>
          <p14:tracePt t="38563" x="8077200" y="2374900"/>
          <p14:tracePt t="38570" x="8077200" y="2381250"/>
          <p14:tracePt t="38586" x="8070850" y="2387600"/>
          <p14:tracePt t="38707" x="8064500" y="2387600"/>
          <p14:tracePt t="39219" x="8058150" y="2387600"/>
          <p14:tracePt t="39235" x="8051800" y="2387600"/>
          <p14:tracePt t="39404" x="8045450" y="2387600"/>
          <p14:tracePt t="39411" x="8039100" y="2400300"/>
          <p14:tracePt t="39419" x="8032750" y="2406650"/>
          <p14:tracePt t="39429" x="8032750" y="2413000"/>
          <p14:tracePt t="39445" x="8013700" y="2432050"/>
          <p14:tracePt t="39462" x="8001000" y="2438400"/>
          <p14:tracePt t="39479" x="7988300" y="2451100"/>
          <p14:tracePt t="39495" x="7975600" y="2457450"/>
          <p14:tracePt t="39512" x="7962900" y="2470150"/>
          <p14:tracePt t="39529" x="7950200" y="2476500"/>
          <p14:tracePt t="39546" x="7943850" y="2489200"/>
          <p14:tracePt t="39562" x="7937500" y="2489200"/>
          <p14:tracePt t="39579" x="7918450" y="2501900"/>
          <p14:tracePt t="39596" x="7912100" y="2514600"/>
          <p14:tracePt t="39612" x="7893050" y="2527300"/>
          <p14:tracePt t="39629" x="7880350" y="2540000"/>
          <p14:tracePt t="39646" x="7867650" y="2552700"/>
          <p14:tracePt t="39662" x="7854950" y="2571750"/>
          <p14:tracePt t="39679" x="7842250" y="2578100"/>
          <p14:tracePt t="39695" x="7829550" y="2584450"/>
          <p14:tracePt t="39712" x="7823200" y="2603500"/>
          <p14:tracePt t="39729" x="7810500" y="2609850"/>
          <p14:tracePt t="39745" x="7804150" y="2622550"/>
          <p14:tracePt t="39762" x="7797800" y="2622550"/>
          <p14:tracePt t="39811" x="7797800" y="2628900"/>
          <p14:tracePt t="39835" x="7804150" y="2628900"/>
          <p14:tracePt t="39924" x="7810500" y="2628900"/>
          <p14:tracePt t="40027" x="7816850" y="2628900"/>
          <p14:tracePt t="40316" x="7823200" y="2628900"/>
          <p14:tracePt t="40332" x="7829550" y="2628900"/>
          <p14:tracePt t="40339" x="7835900" y="2628900"/>
          <p14:tracePt t="40356" x="7835900" y="2622550"/>
          <p14:tracePt t="40364" x="7842250" y="2622550"/>
          <p14:tracePt t="40374" x="7848600" y="2616200"/>
          <p14:tracePt t="40390" x="7854950" y="2609850"/>
          <p14:tracePt t="40424" x="7854950" y="2603500"/>
          <p14:tracePt t="40440" x="7854950" y="2597150"/>
          <p14:tracePt t="40780" x="7854950" y="2590800"/>
          <p14:tracePt t="41053" x="7854950" y="2597150"/>
          <p14:tracePt t="41493" x="7854950" y="2603500"/>
          <p14:tracePt t="42173" x="7854950" y="2597150"/>
          <p14:tracePt t="42493" x="7848600" y="2597150"/>
          <p14:tracePt t="46110" x="7848600" y="2590800"/>
          <p14:tracePt t="46126" x="7842250" y="2590800"/>
          <p14:tracePt t="46142" x="7842250" y="2584450"/>
          <p14:tracePt t="46174" x="7835900" y="2584450"/>
          <p14:tracePt t="46191" x="7829550" y="2584450"/>
          <p14:tracePt t="46198" x="7829550" y="2578100"/>
          <p14:tracePt t="46247" x="7823200" y="2578100"/>
          <p14:tracePt t="46743" x="7816850" y="2578100"/>
          <p14:tracePt t="46758" x="7810500" y="2578100"/>
          <p14:tracePt t="46774" x="7804150" y="2578100"/>
          <p14:tracePt t="46821" x="7797800" y="2578100"/>
          <p14:tracePt t="48055" x="7791450" y="2578100"/>
          <p14:tracePt t="48064" x="7785100" y="2578100"/>
          <p14:tracePt t="48071" x="7778750" y="2578100"/>
          <p14:tracePt t="48080" x="7772400" y="2578100"/>
          <p14:tracePt t="48095" x="7753350" y="2578100"/>
          <p14:tracePt t="48112" x="7734300" y="2584450"/>
          <p14:tracePt t="48129" x="7708900" y="2597150"/>
          <p14:tracePt t="48145" x="7677150" y="2603500"/>
          <p14:tracePt t="48162" x="7645400" y="2616200"/>
          <p14:tracePt t="48179" x="7626350" y="2622550"/>
          <p14:tracePt t="48195" x="7613650" y="2628900"/>
          <p14:tracePt t="48229" x="7607300" y="2628900"/>
          <p14:tracePt t="48245" x="7600950" y="2628900"/>
          <p14:tracePt t="48391" x="7600950" y="2635250"/>
          <p14:tracePt t="48447" x="7600950" y="2641600"/>
          <p14:tracePt t="48575" x="7594600" y="2641600"/>
          <p14:tracePt t="48607" x="7588250" y="2641600"/>
          <p14:tracePt t="48671" x="7581900" y="2641600"/>
          <p14:tracePt t="48679" x="7575550" y="2641600"/>
          <p14:tracePt t="48687" x="7569200" y="2635250"/>
          <p14:tracePt t="48696" x="7562850" y="2635250"/>
          <p14:tracePt t="48713" x="7550150" y="2635250"/>
          <p14:tracePt t="48729" x="7518400" y="2628900"/>
          <p14:tracePt t="48746" x="7473950" y="2628900"/>
          <p14:tracePt t="48763" x="7423150" y="2628900"/>
          <p14:tracePt t="48779" x="7378700" y="2628900"/>
          <p14:tracePt t="48796" x="7334250" y="2635250"/>
          <p14:tracePt t="48813" x="7302500" y="2635250"/>
          <p14:tracePt t="48829" x="7283450" y="2641600"/>
          <p14:tracePt t="48847" x="7239000" y="2641600"/>
          <p14:tracePt t="48863" x="7226300" y="2641600"/>
          <p14:tracePt t="48879" x="7181850" y="2641600"/>
          <p14:tracePt t="48896" x="7156450" y="2641600"/>
          <p14:tracePt t="48913" x="7131050" y="2641600"/>
          <p14:tracePt t="48929" x="7099300" y="2635250"/>
          <p14:tracePt t="48946" x="7061200" y="2628900"/>
          <p14:tracePt t="48963" x="7023100" y="2622550"/>
          <p14:tracePt t="48979" x="6985000" y="2609850"/>
          <p14:tracePt t="48984" x="6959600" y="2603500"/>
          <p14:tracePt t="48996" x="6940550" y="2603500"/>
          <p14:tracePt t="49013" x="6902450" y="2597150"/>
          <p14:tracePt t="49029" x="6858000" y="2597150"/>
          <p14:tracePt t="49047" x="6813550" y="2584450"/>
          <p14:tracePt t="49063" x="6788150" y="2584450"/>
          <p14:tracePt t="49079" x="6762750" y="2578100"/>
          <p14:tracePt t="49096" x="6718300" y="2565400"/>
          <p14:tracePt t="49113" x="6623050" y="2540000"/>
          <p14:tracePt t="49129" x="6534150" y="2520950"/>
          <p14:tracePt t="49146" x="6457950" y="2501900"/>
          <p14:tracePt t="49163" x="6400800" y="2489200"/>
          <p14:tracePt t="49179" x="6337300" y="2476500"/>
          <p14:tracePt t="49196" x="6267450" y="2463800"/>
          <p14:tracePt t="49213" x="6191250" y="2444750"/>
          <p14:tracePt t="49230" x="6108700" y="2419350"/>
          <p14:tracePt t="49246" x="6013450" y="2393950"/>
          <p14:tracePt t="49263" x="5975350" y="2381250"/>
          <p14:tracePt t="49280" x="5949950" y="2374900"/>
          <p14:tracePt t="49296" x="5943600" y="2374900"/>
          <p14:tracePt t="49416" x="5937250" y="2374900"/>
          <p14:tracePt t="49432" x="5930900" y="2374900"/>
          <p14:tracePt t="49440" x="5924550" y="2374900"/>
          <p14:tracePt t="49448" x="5918200" y="2374900"/>
          <p14:tracePt t="49463" x="5886450" y="2374900"/>
          <p14:tracePt t="49480" x="5822950" y="2374900"/>
          <p14:tracePt t="49497" x="5746750" y="2374900"/>
          <p14:tracePt t="49513" x="5670550" y="2374900"/>
          <p14:tracePt t="49530" x="5613400" y="2374900"/>
          <p14:tracePt t="49547" x="5549900" y="2374900"/>
          <p14:tracePt t="49563" x="5499100" y="2381250"/>
          <p14:tracePt t="49580" x="5467350" y="2381250"/>
          <p14:tracePt t="49597" x="5454650" y="2387600"/>
          <p14:tracePt t="49630" x="5448300" y="2387600"/>
          <p14:tracePt t="51489" x="5448300" y="2400300"/>
          <p14:tracePt t="51497" x="5448300" y="2419350"/>
          <p14:tracePt t="51505" x="5454650" y="2425700"/>
          <p14:tracePt t="51513" x="5461000" y="2438400"/>
          <p14:tracePt t="51528" x="5480050" y="2463800"/>
          <p14:tracePt t="51545" x="5492750" y="2495550"/>
          <p14:tracePt t="51562" x="5511800" y="2527300"/>
          <p14:tracePt t="51578" x="5530850" y="2552700"/>
          <p14:tracePt t="51595" x="5537200" y="2571750"/>
          <p14:tracePt t="51612" x="5543550" y="2590800"/>
          <p14:tracePt t="51628" x="5549900" y="2597150"/>
          <p14:tracePt t="51662" x="5549900" y="2603500"/>
          <p14:tracePt t="51953" x="5556250" y="2603500"/>
          <p14:tracePt t="52697" x="5556250" y="2609850"/>
          <p14:tracePt t="52705" x="5562600" y="2635250"/>
          <p14:tracePt t="52713" x="5562600" y="2667000"/>
          <p14:tracePt t="52722" x="5568950" y="2705100"/>
          <p14:tracePt t="52739" x="5568950" y="2743200"/>
          <p14:tracePt t="52755" x="5562600" y="2774950"/>
          <p14:tracePt t="52772" x="5543550" y="2800350"/>
          <p14:tracePt t="52789" x="5524500" y="2825750"/>
          <p14:tracePt t="52806" x="5486400" y="2851150"/>
          <p14:tracePt t="52822" x="5429250" y="2895600"/>
          <p14:tracePt t="52839" x="5384800" y="2933700"/>
          <p14:tracePt t="52856" x="5340350" y="2959100"/>
          <p14:tracePt t="52872" x="5321300" y="2978150"/>
          <p14:tracePt t="52889" x="5321300" y="2984500"/>
          <p14:tracePt t="52906" x="5314950" y="2990850"/>
          <p14:tracePt t="53073" x="5308600" y="2990850"/>
          <p14:tracePt t="53080" x="5302250" y="2990850"/>
          <p14:tracePt t="53089" x="5295900" y="2997200"/>
          <p14:tracePt t="53106" x="5283200" y="2997200"/>
          <p14:tracePt t="53122" x="5270500" y="2997200"/>
          <p14:tracePt t="53139" x="5238750" y="3003550"/>
          <p14:tracePt t="53156" x="5168900" y="3016250"/>
          <p14:tracePt t="53172" x="5048250" y="3041650"/>
          <p14:tracePt t="53189" x="4895850" y="3086100"/>
          <p14:tracePt t="53206" x="4775200" y="3124200"/>
          <p14:tracePt t="53222" x="4692650" y="3168650"/>
          <p14:tracePt t="53239" x="4648200" y="3194050"/>
          <p14:tracePt t="53257" x="4610100" y="3213100"/>
          <p14:tracePt t="53272" x="4610100" y="3219450"/>
          <p14:tracePt t="53289" x="4597400" y="3225800"/>
          <p14:tracePt t="53306" x="4597400" y="3232150"/>
          <p14:tracePt t="53323" x="4584700" y="3238500"/>
          <p14:tracePt t="53339" x="4572000" y="3251200"/>
          <p14:tracePt t="53356" x="4552950" y="3257550"/>
          <p14:tracePt t="53373" x="4533900" y="3270250"/>
          <p14:tracePt t="53389" x="4521200" y="3270250"/>
          <p14:tracePt t="53406" x="4514850" y="3282950"/>
          <p14:tracePt t="53423" x="4502150" y="3289300"/>
          <p14:tracePt t="53456" x="4495800" y="3295650"/>
          <p14:tracePt t="53473" x="4483100" y="3302000"/>
          <p14:tracePt t="53489" x="4476750" y="3308350"/>
          <p14:tracePt t="53506" x="4470400" y="3321050"/>
          <p14:tracePt t="53523" x="4457700" y="3321050"/>
          <p14:tracePt t="53539" x="4451350" y="3333750"/>
          <p14:tracePt t="53556" x="4445000" y="3333750"/>
          <p14:tracePt t="53573" x="4438650" y="3346450"/>
          <p14:tracePt t="53606" x="4438650" y="3352800"/>
          <p14:tracePt t="53623" x="4432300" y="3352800"/>
          <p14:tracePt t="53690" x="4425950" y="3352800"/>
          <p14:tracePt t="53706" x="4419600" y="3352800"/>
          <p14:tracePt t="53714" x="4419600" y="3359150"/>
          <p14:tracePt t="53723" x="4419600" y="3365500"/>
          <p14:tracePt t="53740" x="4413250" y="3365500"/>
          <p14:tracePt t="53756" x="4413250" y="3378200"/>
          <p14:tracePt t="53773" x="4413250" y="3384550"/>
          <p14:tracePt t="53810" x="4413250" y="3390900"/>
          <p14:tracePt t="53842" x="4419600" y="3390900"/>
          <p14:tracePt t="53850" x="4419600" y="3397250"/>
          <p14:tracePt t="53860" x="4425950" y="3397250"/>
          <p14:tracePt t="53873" x="4432300" y="3397250"/>
          <p14:tracePt t="53906" x="4438650" y="3397250"/>
          <p14:tracePt t="53914" x="4438650" y="3403600"/>
          <p14:tracePt t="53930" x="4445000" y="3403600"/>
          <p14:tracePt t="53940" x="4445000" y="3409950"/>
          <p14:tracePt t="53956" x="4445000" y="3416300"/>
          <p14:tracePt t="53979" x="4451350" y="3422650"/>
          <p14:tracePt t="53995" x="4457700" y="3429000"/>
          <p14:tracePt t="54018" x="4464050" y="3435350"/>
          <p14:tracePt t="54027" x="4464050" y="3441700"/>
          <p14:tracePt t="54042" x="4464050" y="3448050"/>
          <p14:tracePt t="54081" x="4457700" y="3448050"/>
          <p14:tracePt t="54105" x="4451350" y="3454400"/>
          <p14:tracePt t="54122" x="4445000" y="3454400"/>
          <p14:tracePt t="54137" x="4438650" y="3460750"/>
          <p14:tracePt t="54169" x="4438650" y="3467100"/>
          <p14:tracePt t="54177" x="4432300" y="3473450"/>
          <p14:tracePt t="54185" x="4425950" y="3473450"/>
          <p14:tracePt t="54194" x="4419600" y="3479800"/>
          <p14:tracePt t="54207" x="4419600" y="3486150"/>
          <p14:tracePt t="54223" x="4413250" y="3498850"/>
          <p14:tracePt t="54240" x="4406900" y="3511550"/>
          <p14:tracePt t="54257" x="4400550" y="3517900"/>
          <p14:tracePt t="54273" x="4387850" y="3536950"/>
          <p14:tracePt t="54290" x="4375150" y="3543300"/>
          <p14:tracePt t="54307" x="4368800" y="3549650"/>
          <p14:tracePt t="54370" x="4362450" y="3549650"/>
          <p14:tracePt t="54459" x="4362450" y="3556000"/>
          <p14:tracePt t="54482" x="4356100" y="3556000"/>
          <p14:tracePt t="54506" x="4349750" y="3562350"/>
          <p14:tracePt t="54514" x="4343400" y="3562350"/>
          <p14:tracePt t="54530" x="4337050" y="3562350"/>
          <p14:tracePt t="54540" x="4330700" y="3562350"/>
          <p14:tracePt t="54557" x="4324350" y="3562350"/>
          <p14:tracePt t="54574" x="4311650" y="3562350"/>
          <p14:tracePt t="54590" x="4305300" y="3562350"/>
          <p14:tracePt t="54607" x="4298950" y="3556000"/>
          <p14:tracePt t="55755" x="4305300" y="3556000"/>
          <p14:tracePt t="55771" x="4318000" y="3562350"/>
          <p14:tracePt t="55779" x="4330700" y="3568700"/>
          <p14:tracePt t="55795" x="4337050" y="3568700"/>
          <p14:tracePt t="55803" x="4343400" y="3575050"/>
          <p14:tracePt t="55820" x="4349750" y="3581400"/>
          <p14:tracePt t="55831" x="4356100" y="3581400"/>
          <p14:tracePt t="55848" x="4362450" y="3581400"/>
          <p14:tracePt t="59092" x="4368800" y="3581400"/>
          <p14:tracePt t="59100" x="4368800" y="3587750"/>
          <p14:tracePt t="59108" x="4375150" y="3587750"/>
          <p14:tracePt t="59118" x="4375150" y="3594100"/>
          <p14:tracePt t="59134" x="4375150" y="3600450"/>
          <p14:tracePt t="59151" x="4381500" y="3613150"/>
          <p14:tracePt t="59168" x="4387850" y="3625850"/>
          <p14:tracePt t="59184" x="4394200" y="3632200"/>
          <p14:tracePt t="59201" x="4400550" y="3651250"/>
          <p14:tracePt t="59217" x="4400550" y="3657600"/>
          <p14:tracePt t="59234" x="4400550" y="3670300"/>
          <p14:tracePt t="59251" x="4406900" y="3689350"/>
          <p14:tracePt t="59268" x="4413250" y="3708400"/>
          <p14:tracePt t="59284" x="4419600" y="3727450"/>
          <p14:tracePt t="59301" x="4425950" y="3733800"/>
          <p14:tracePt t="59318" x="4425950" y="3746500"/>
          <p14:tracePt t="59334" x="4432300" y="3752850"/>
          <p14:tracePt t="59351" x="4432300" y="3759200"/>
          <p14:tracePt t="59368" x="4432300" y="3765550"/>
          <p14:tracePt t="59384" x="4432300" y="3771900"/>
          <p14:tracePt t="59401" x="4432300" y="3778250"/>
          <p14:tracePt t="59418" x="4432300" y="3790950"/>
          <p14:tracePt t="59434" x="4438650" y="3797300"/>
          <p14:tracePt t="59451" x="4451350" y="3816350"/>
          <p14:tracePt t="59468" x="4451350" y="3829050"/>
          <p14:tracePt t="59484" x="4464050" y="3848100"/>
          <p14:tracePt t="59501" x="4476750" y="3867150"/>
          <p14:tracePt t="59518" x="4502150" y="3898900"/>
          <p14:tracePt t="59535" x="4521200" y="3924300"/>
          <p14:tracePt t="59551" x="4533900" y="3949700"/>
          <p14:tracePt t="59568" x="4552950" y="3962400"/>
          <p14:tracePt t="59584" x="4572000" y="3987800"/>
          <p14:tracePt t="59601" x="4597400" y="4000500"/>
          <p14:tracePt t="59618" x="4629150" y="4019550"/>
          <p14:tracePt t="59635" x="4660900" y="4044950"/>
          <p14:tracePt t="59651" x="4679950" y="4057650"/>
          <p14:tracePt t="59668" x="4705350" y="4083050"/>
          <p14:tracePt t="59685" x="4711700" y="4102100"/>
          <p14:tracePt t="59701" x="4724400" y="4108450"/>
          <p14:tracePt t="59718" x="4737100" y="4127500"/>
          <p14:tracePt t="59735" x="4768850" y="4140200"/>
          <p14:tracePt t="59751" x="4787900" y="4159250"/>
          <p14:tracePt t="59768" x="4800600" y="4171950"/>
          <p14:tracePt t="59785" x="4800600" y="4178300"/>
          <p14:tracePt t="59801" x="4806950" y="4184650"/>
          <p14:tracePt t="59818" x="4806950" y="4191000"/>
          <p14:tracePt t="59835" x="4813300" y="4191000"/>
          <p14:tracePt t="59851" x="4826000" y="4197350"/>
          <p14:tracePt t="59868" x="4864100" y="4197350"/>
          <p14:tracePt t="59885" x="4876800" y="4197350"/>
          <p14:tracePt t="59901" x="4870450" y="4210050"/>
          <p14:tracePt t="59918" x="4864100" y="4241800"/>
          <p14:tracePt t="59935" x="4864100" y="4305300"/>
          <p14:tracePt t="59951" x="4889500" y="4406900"/>
          <p14:tracePt t="59968" x="4902200" y="4521200"/>
          <p14:tracePt t="59985" x="4908550" y="4629150"/>
          <p14:tracePt t="60002" x="4895850" y="4718050"/>
          <p14:tracePt t="60018" x="4883150" y="4775200"/>
          <p14:tracePt t="60035" x="4870450" y="4800600"/>
          <p14:tracePt t="60052" x="4857750" y="4832350"/>
          <p14:tracePt t="60117" x="4864100" y="4832350"/>
          <p14:tracePt t="60189" x="4870450" y="4832350"/>
          <p14:tracePt t="60206" x="4870450" y="4838700"/>
          <p14:tracePt t="60223" x="4876800" y="4845050"/>
          <p14:tracePt t="60238" x="4883150" y="4845050"/>
          <p14:tracePt t="60389" x="4883150" y="4838700"/>
          <p14:tracePt t="60413" x="4883150" y="4832350"/>
          <p14:tracePt t="60421" x="4883150" y="4826000"/>
          <p14:tracePt t="60437" x="4883150" y="4819650"/>
          <p14:tracePt t="60565" x="4883150" y="4813300"/>
          <p14:tracePt t="60597" x="4889500" y="4813300"/>
          <p14:tracePt t="60605" x="4902200" y="4813300"/>
          <p14:tracePt t="60613" x="4908550" y="4806950"/>
          <p14:tracePt t="60624" x="4927600" y="4806950"/>
          <p14:tracePt t="60641" x="4978400" y="4806950"/>
          <p14:tracePt t="60658" x="5041900" y="4800600"/>
          <p14:tracePt t="60674" x="5130800" y="4800600"/>
          <p14:tracePt t="60691" x="5226050" y="4794250"/>
          <p14:tracePt t="60708" x="5403850" y="4768850"/>
          <p14:tracePt t="60724" x="5518150" y="4762500"/>
          <p14:tracePt t="60741" x="5626100" y="4749800"/>
          <p14:tracePt t="60758" x="5727700" y="4737100"/>
          <p14:tracePt t="60774" x="5835650" y="4737100"/>
          <p14:tracePt t="60791" x="5962650" y="4737100"/>
          <p14:tracePt t="60808" x="6121400" y="4737100"/>
          <p14:tracePt t="60825" x="6299200" y="4737100"/>
          <p14:tracePt t="60841" x="6496050" y="4730750"/>
          <p14:tracePt t="60858" x="6686550" y="4724400"/>
          <p14:tracePt t="60875" x="6877050" y="4724400"/>
          <p14:tracePt t="60892" x="7086600" y="4724400"/>
          <p14:tracePt t="60908" x="7404100" y="4724400"/>
          <p14:tracePt t="60925" x="7893050" y="4743450"/>
          <p14:tracePt t="60941" x="8115300" y="4743450"/>
          <p14:tracePt t="60958" x="8274050" y="4743450"/>
          <p14:tracePt t="60975" x="8362950" y="4730750"/>
          <p14:tracePt t="60991" x="8413750" y="4718050"/>
          <p14:tracePt t="61008" x="8426450" y="4711700"/>
          <p14:tracePt t="61024" x="8445500" y="4699000"/>
          <p14:tracePt t="61041" x="8458200" y="4692650"/>
          <p14:tracePt t="61058" x="8477250" y="4686300"/>
          <p14:tracePt t="61060" x="8489950" y="4679950"/>
          <p14:tracePt t="61075" x="8502650" y="4679950"/>
          <p14:tracePt t="61091" x="8559800" y="4673600"/>
          <p14:tracePt t="61108" x="8680450" y="4667250"/>
          <p14:tracePt t="61125" x="8782050" y="4660900"/>
          <p14:tracePt t="61141" x="8839200" y="4660900"/>
          <p14:tracePt t="61158" x="8883650" y="4654550"/>
          <p14:tracePt t="61175" x="8902700" y="4654550"/>
          <p14:tracePt t="61191" x="8915400" y="4648200"/>
          <p14:tracePt t="61208" x="8921750" y="4648200"/>
          <p14:tracePt t="61629" x="8915400" y="4648200"/>
          <p14:tracePt t="61637" x="8902700" y="4648200"/>
          <p14:tracePt t="61646" x="8870950" y="4635500"/>
          <p14:tracePt t="61654" x="8813800" y="4635500"/>
          <p14:tracePt t="61671" x="8648700" y="4629150"/>
          <p14:tracePt t="61688" x="8343900" y="4629150"/>
          <p14:tracePt t="61704" x="7994650" y="4635500"/>
          <p14:tracePt t="61721" x="7556500" y="4648200"/>
          <p14:tracePt t="61737" x="7073900" y="4673600"/>
          <p14:tracePt t="61754" x="6623050" y="4724400"/>
          <p14:tracePt t="61771" x="6286500" y="4787900"/>
          <p14:tracePt t="61788" x="6102350" y="4838700"/>
          <p14:tracePt t="61804" x="6000750" y="4870450"/>
          <p14:tracePt t="61821" x="5949950" y="4883150"/>
          <p14:tracePt t="61838" x="5937250" y="4883150"/>
          <p14:tracePt t="61854" x="5911850" y="4883150"/>
          <p14:tracePt t="61871" x="5905500" y="4883150"/>
          <p14:tracePt t="61888" x="5886450" y="4883150"/>
          <p14:tracePt t="61904" x="5873750" y="4883150"/>
          <p14:tracePt t="61921" x="5848350" y="4883150"/>
          <p14:tracePt t="61938" x="5822950" y="4883150"/>
          <p14:tracePt t="61954" x="5784850" y="4876800"/>
          <p14:tracePt t="61971" x="5702300" y="4857750"/>
          <p14:tracePt t="61988" x="5518150" y="4826000"/>
          <p14:tracePt t="62004" x="5454650" y="4819650"/>
          <p14:tracePt t="62021" x="5238750" y="4794250"/>
          <p14:tracePt t="62038" x="5073650" y="4768850"/>
          <p14:tracePt t="62054" x="4946650" y="4749800"/>
          <p14:tracePt t="62071" x="4876800" y="4749800"/>
          <p14:tracePt t="62088" x="4870450" y="4749800"/>
          <p14:tracePt t="62117" x="4870450" y="4743450"/>
          <p14:tracePt t="62166" x="4870450" y="4737100"/>
          <p14:tracePt t="62174" x="4864100" y="4737100"/>
          <p14:tracePt t="62182" x="4857750" y="4737100"/>
          <p14:tracePt t="62190" x="4851400" y="4730750"/>
          <p14:tracePt t="62205" x="4838700" y="4730750"/>
          <p14:tracePt t="62221" x="4806950" y="4724400"/>
          <p14:tracePt t="62238" x="4781550" y="4724400"/>
          <p14:tracePt t="62255" x="4762500" y="4724400"/>
          <p14:tracePt t="62271" x="4749800" y="4724400"/>
          <p14:tracePt t="62288" x="4743450" y="4724400"/>
          <p14:tracePt t="62341" x="4737100" y="4724400"/>
          <p14:tracePt t="62358" x="4730750" y="4724400"/>
          <p14:tracePt t="62375" x="4724400" y="4724400"/>
          <p14:tracePt t="62381" x="4718050" y="4724400"/>
          <p14:tracePt t="62391" x="4711700" y="4724400"/>
          <p14:tracePt t="62405" x="4699000" y="4718050"/>
          <p14:tracePt t="62421" x="4641850" y="4692650"/>
          <p14:tracePt t="62438" x="4597400" y="4679950"/>
          <p14:tracePt t="62455" x="4565650" y="4673600"/>
          <p14:tracePt t="62471" x="4546600" y="4673600"/>
          <p14:tracePt t="62558" x="4540250" y="4673600"/>
          <p14:tracePt t="62566" x="4533900" y="4673600"/>
          <p14:tracePt t="62574" x="4527550" y="4667250"/>
          <p14:tracePt t="62589" x="4495800" y="4667250"/>
          <p14:tracePt t="62605" x="4470400" y="4667250"/>
          <p14:tracePt t="62621" x="4457700" y="4667250"/>
          <p14:tracePt t="62638" x="4445000" y="4667250"/>
          <p14:tracePt t="62655" x="4432300" y="4667250"/>
          <p14:tracePt t="62672" x="4425950" y="4667250"/>
          <p14:tracePt t="62705" x="4419600" y="4667250"/>
          <p14:tracePt t="62744" x="4413250" y="4667250"/>
          <p14:tracePt t="62766" x="4406900" y="4667250"/>
          <p14:tracePt t="62774" x="4400550" y="4667250"/>
          <p14:tracePt t="62782" x="4394200" y="4660900"/>
          <p14:tracePt t="62790" x="4387850" y="4654550"/>
          <p14:tracePt t="62805" x="4362450" y="4648200"/>
          <p14:tracePt t="62822" x="4337050" y="4648200"/>
          <p14:tracePt t="62838" x="4324350" y="4641850"/>
          <p14:tracePt t="62855" x="4318000" y="4641850"/>
          <p14:tracePt t="62926" x="4318000" y="4635500"/>
          <p14:tracePt t="62990" x="4318000" y="4629150"/>
          <p14:tracePt t="63014" x="4311650" y="4629150"/>
          <p14:tracePt t="63063" x="4311650" y="4622800"/>
          <p14:tracePt t="63102" x="4311650" y="4616450"/>
          <p14:tracePt t="63127" x="4318000" y="4616450"/>
          <p14:tracePt t="63134" x="4324350" y="4616450"/>
          <p14:tracePt t="63150" x="4337050" y="4616450"/>
          <p14:tracePt t="63158" x="4343400" y="4616450"/>
          <p14:tracePt t="63172" x="4356100" y="4616450"/>
          <p14:tracePt t="63189" x="4400550" y="4616450"/>
          <p14:tracePt t="63205" x="4425950" y="4616450"/>
          <p14:tracePt t="63222" x="4445000" y="4616450"/>
          <p14:tracePt t="63239" x="4470400" y="4616450"/>
          <p14:tracePt t="63255" x="4489450" y="4616450"/>
          <p14:tracePt t="63272" x="4502150" y="4616450"/>
          <p14:tracePt t="63289" x="4521200" y="4616450"/>
          <p14:tracePt t="63305" x="4546600" y="4616450"/>
          <p14:tracePt t="63322" x="4578350" y="4616450"/>
          <p14:tracePt t="63338" x="4629150" y="4622800"/>
          <p14:tracePt t="63355" x="4673600" y="4622800"/>
          <p14:tracePt t="63372" x="4737100" y="4622800"/>
          <p14:tracePt t="63390" x="4794250" y="4629150"/>
          <p14:tracePt t="63405" x="4819650" y="4629150"/>
          <p14:tracePt t="63422" x="4832350" y="4629150"/>
          <p14:tracePt t="63439" x="4851400" y="4629150"/>
          <p14:tracePt t="63455" x="4870450" y="4629150"/>
          <p14:tracePt t="63472" x="4902200" y="4635500"/>
          <p14:tracePt t="63489" x="4933950" y="4635500"/>
          <p14:tracePt t="63505" x="4953000" y="4635500"/>
          <p14:tracePt t="63522" x="4972050" y="4635500"/>
          <p14:tracePt t="63539" x="4978400" y="4635500"/>
          <p14:tracePt t="63783" x="4972050" y="4635500"/>
          <p14:tracePt t="63791" x="4965700" y="4635500"/>
          <p14:tracePt t="63798" x="4946650" y="4635500"/>
          <p14:tracePt t="63808" x="4921250" y="4635500"/>
          <p14:tracePt t="63824" x="4864100" y="4629150"/>
          <p14:tracePt t="63841" x="4800600" y="4616450"/>
          <p14:tracePt t="63857" x="4730750" y="4610100"/>
          <p14:tracePt t="63874" x="4679950" y="4603750"/>
          <p14:tracePt t="63891" x="4648200" y="4597400"/>
          <p14:tracePt t="63907" x="4635500" y="4597400"/>
          <p14:tracePt t="64183" x="4641850" y="4597400"/>
          <p14:tracePt t="64191" x="4648200" y="4597400"/>
          <p14:tracePt t="64208" x="4660900" y="4597400"/>
          <p14:tracePt t="64215" x="4667250" y="4597400"/>
          <p14:tracePt t="64230" x="4705350" y="4597400"/>
          <p14:tracePt t="64247" x="4743450" y="4603750"/>
          <p14:tracePt t="64263" x="4794250" y="4610100"/>
          <p14:tracePt t="64280" x="4838700" y="4610100"/>
          <p14:tracePt t="64297" x="4883150" y="4610100"/>
          <p14:tracePt t="64313" x="4908550" y="4616450"/>
          <p14:tracePt t="64330" x="4921250" y="4616450"/>
          <p14:tracePt t="64347" x="4933950" y="4616450"/>
          <p14:tracePt t="64363" x="4940300" y="4616450"/>
          <p14:tracePt t="64399" x="4946650" y="4616450"/>
          <p14:tracePt t="64407" x="4953000" y="4616450"/>
          <p14:tracePt t="64415" x="4959350" y="4616450"/>
          <p14:tracePt t="64430" x="4997450" y="4616450"/>
          <p14:tracePt t="64447" x="5035550" y="4622800"/>
          <p14:tracePt t="64463" x="5067300" y="4622800"/>
          <p14:tracePt t="64480" x="5105400" y="4622800"/>
          <p14:tracePt t="64497" x="5124450" y="4622800"/>
          <p14:tracePt t="64514" x="5149850" y="4622800"/>
          <p14:tracePt t="64530" x="5168900" y="4622800"/>
          <p14:tracePt t="64547" x="5181600" y="4616450"/>
          <p14:tracePt t="68264" x="5181600" y="4610100"/>
          <p14:tracePt t="68272" x="5175250" y="4610100"/>
          <p14:tracePt t="68283" x="5168900" y="4610100"/>
          <p14:tracePt t="68300" x="5156200" y="4603750"/>
          <p14:tracePt t="68316" x="5124450" y="4597400"/>
          <p14:tracePt t="68333" x="5092700" y="4597400"/>
          <p14:tracePt t="68350" x="5035550" y="4591050"/>
          <p14:tracePt t="68366" x="4978400" y="4584700"/>
          <p14:tracePt t="68383" x="4940300" y="4584700"/>
          <p14:tracePt t="68400" x="4902200" y="4584700"/>
          <p14:tracePt t="68416" x="4883150" y="4584700"/>
          <p14:tracePt t="68433" x="4876800" y="4584700"/>
          <p14:tracePt t="68450" x="4857750" y="4584700"/>
          <p14:tracePt t="68467" x="4832350" y="4584700"/>
          <p14:tracePt t="68483" x="4794250" y="4584700"/>
          <p14:tracePt t="68500" x="4768850" y="4584700"/>
          <p14:tracePt t="68517" x="4737100" y="4584700"/>
          <p14:tracePt t="68533" x="4686300" y="4584700"/>
          <p14:tracePt t="68550" x="4610100" y="4572000"/>
          <p14:tracePt t="68567" x="4533900" y="4565650"/>
          <p14:tracePt t="68583" x="4445000" y="4565650"/>
          <p14:tracePt t="68600" x="4406900" y="4565650"/>
          <p14:tracePt t="68617" x="4375150" y="4565650"/>
          <p14:tracePt t="68633" x="4349750" y="4565650"/>
          <p14:tracePt t="68650" x="4324350" y="4565650"/>
          <p14:tracePt t="68667" x="4292600" y="4565650"/>
          <p14:tracePt t="68683" x="4260850" y="4565650"/>
          <p14:tracePt t="68700" x="4241800" y="4565650"/>
          <p14:tracePt t="68717" x="4229100" y="4565650"/>
          <p14:tracePt t="68733" x="4222750" y="4565650"/>
          <p14:tracePt t="68750" x="4216400" y="4565650"/>
          <p14:tracePt t="69762" x="4222750" y="4565650"/>
          <p14:tracePt t="70482" x="4229100" y="4565650"/>
          <p14:tracePt t="70745" x="4235450" y="4565650"/>
          <p14:tracePt t="70761" x="4241800" y="4565650"/>
          <p14:tracePt t="70769" x="4254500" y="4565650"/>
          <p14:tracePt t="70777" x="4260850" y="4565650"/>
          <p14:tracePt t="70786" x="4279900" y="4565650"/>
          <p14:tracePt t="70803" x="4311650" y="4565650"/>
          <p14:tracePt t="70820" x="4368800" y="4565650"/>
          <p14:tracePt t="70836" x="4457700" y="4572000"/>
          <p14:tracePt t="70853" x="4546600" y="4578350"/>
          <p14:tracePt t="70869" x="4629150" y="4578350"/>
          <p14:tracePt t="70886" x="4686300" y="4578350"/>
          <p14:tracePt t="70903" x="4743450" y="4578350"/>
          <p14:tracePt t="70919" x="4781550" y="4584700"/>
          <p14:tracePt t="70938" x="4826000" y="4584700"/>
          <p14:tracePt t="70953" x="4851400" y="4591050"/>
          <p14:tracePt t="70970" x="4864100" y="4597400"/>
          <p14:tracePt t="70986" x="4883150" y="4603750"/>
          <p14:tracePt t="71003" x="4902200" y="4610100"/>
          <p14:tracePt t="71020" x="4921250" y="4610100"/>
          <p14:tracePt t="71036" x="4940300" y="4622800"/>
          <p14:tracePt t="71053" x="4972050" y="4635500"/>
          <p14:tracePt t="71069" x="5010150" y="4654550"/>
          <p14:tracePt t="71086" x="5054600" y="4667250"/>
          <p14:tracePt t="71103" x="5086350" y="4679950"/>
          <p14:tracePt t="71119" x="5111750" y="4686300"/>
          <p14:tracePt t="71153" x="5118100" y="4686300"/>
          <p14:tracePt t="71233" x="5124450" y="4686300"/>
          <p14:tracePt t="71241" x="5130800" y="4686300"/>
          <p14:tracePt t="71253" x="5137150" y="4686300"/>
          <p14:tracePt t="71270" x="5143500" y="4686300"/>
          <p14:tracePt t="71286" x="5156200" y="4686300"/>
          <p14:tracePt t="71394" x="5149850" y="4686300"/>
          <p14:tracePt t="71410" x="5143500" y="4686300"/>
          <p14:tracePt t="71418" x="5137150" y="4686300"/>
          <p14:tracePt t="71426" x="5124450" y="4686300"/>
          <p14:tracePt t="71436" x="5105400" y="4686300"/>
          <p14:tracePt t="71453" x="5048250" y="4686300"/>
          <p14:tracePt t="71470" x="4984750" y="4673600"/>
          <p14:tracePt t="71486" x="4927600" y="4673600"/>
          <p14:tracePt t="71503" x="4895850" y="4673600"/>
          <p14:tracePt t="71520" x="4876800" y="4679950"/>
          <p14:tracePt t="71536" x="4870450" y="4686300"/>
          <p14:tracePt t="71561" x="4857750" y="4686300"/>
          <p14:tracePt t="71570" x="4851400" y="4686300"/>
          <p14:tracePt t="71586" x="4800600" y="4679950"/>
          <p14:tracePt t="71603" x="4730750" y="4667250"/>
          <p14:tracePt t="71620" x="4673600" y="4654550"/>
          <p14:tracePt t="71637" x="4622800" y="4648200"/>
          <p14:tracePt t="71653" x="4597400" y="4641850"/>
          <p14:tracePt t="71670" x="4584700" y="4641850"/>
          <p14:tracePt t="71834" x="4578350" y="4641850"/>
          <p14:tracePt t="71842" x="4578350" y="4635500"/>
          <p14:tracePt t="71854" x="4572000" y="4635500"/>
          <p14:tracePt t="71870" x="4565650" y="4635500"/>
          <p14:tracePt t="71887" x="4565650" y="4629150"/>
          <p14:tracePt t="71903" x="4565650" y="4622800"/>
          <p14:tracePt t="71920" x="4559300" y="4622800"/>
          <p14:tracePt t="72122" x="4565650" y="4629150"/>
          <p14:tracePt t="72146" x="4572000" y="4629150"/>
          <p14:tracePt t="72186" x="4578350" y="4635500"/>
          <p14:tracePt t="72210" x="4584700" y="4635500"/>
          <p14:tracePt t="72506" x="4584700" y="4641850"/>
          <p14:tracePt t="72522" x="4591050" y="4641850"/>
          <p14:tracePt t="72923" x="4597400" y="4641850"/>
          <p14:tracePt t="72931" x="4603750" y="4641850"/>
          <p14:tracePt t="72947" x="4603750" y="4648200"/>
          <p14:tracePt t="72971" x="4610100" y="4648200"/>
          <p14:tracePt t="73075" x="4610100" y="4654550"/>
          <p14:tracePt t="73091" x="4610100" y="4660900"/>
          <p14:tracePt t="73123" x="4616450" y="4667250"/>
          <p14:tracePt t="73131" x="4622800" y="4673600"/>
          <p14:tracePt t="73147" x="4622800" y="4686300"/>
          <p14:tracePt t="73155" x="4629150" y="4692650"/>
          <p14:tracePt t="73164" x="4635500" y="4699000"/>
          <p14:tracePt t="73181" x="4648200" y="4724400"/>
          <p14:tracePt t="73198" x="4654550" y="4737100"/>
          <p14:tracePt t="73214" x="4660900" y="4749800"/>
          <p14:tracePt t="73220" x="4667250" y="4756150"/>
          <p14:tracePt t="73231" x="4667250" y="4768850"/>
          <p14:tracePt t="73248" x="4667250" y="4775200"/>
          <p14:tracePt t="73264" x="4667250" y="4781550"/>
          <p14:tracePt t="73281" x="4667250" y="4794250"/>
          <p14:tracePt t="73298" x="4667250" y="4800600"/>
          <p14:tracePt t="73314" x="4679950" y="4813300"/>
          <p14:tracePt t="73331" x="4686300" y="4832350"/>
          <p14:tracePt t="73348" x="4686300" y="4838700"/>
          <p14:tracePt t="73365" x="4692650" y="4851400"/>
          <p14:tracePt t="73381" x="4699000" y="4870450"/>
          <p14:tracePt t="73398" x="4705350" y="4889500"/>
          <p14:tracePt t="73414" x="4705350" y="4902200"/>
          <p14:tracePt t="73431" x="4705350" y="4921250"/>
          <p14:tracePt t="73448" x="4705350" y="4953000"/>
          <p14:tracePt t="73465" x="4711700" y="4978400"/>
          <p14:tracePt t="73482" x="4718050" y="5029200"/>
          <p14:tracePt t="73498" x="4718050" y="5048250"/>
          <p14:tracePt t="73515" x="4743450" y="5092700"/>
          <p14:tracePt t="73531" x="4762500" y="5137150"/>
          <p14:tracePt t="73548" x="4781550" y="5168900"/>
          <p14:tracePt t="73565" x="4800600" y="5207000"/>
          <p14:tracePt t="73581" x="4819650" y="5219700"/>
          <p14:tracePt t="73598" x="4826000" y="5238750"/>
          <p14:tracePt t="73795" x="4826000" y="5226050"/>
          <p14:tracePt t="73803" x="4826000" y="5219700"/>
          <p14:tracePt t="73820" x="4819650" y="5181600"/>
          <p14:tracePt t="73837" x="4800600" y="5130800"/>
          <p14:tracePt t="73854" x="4768850" y="5067300"/>
          <p14:tracePt t="73870" x="4730750" y="4984750"/>
          <p14:tracePt t="73887" x="4673600" y="4902200"/>
          <p14:tracePt t="73904" x="4603750" y="4794250"/>
          <p14:tracePt t="73920" x="4540250" y="4711700"/>
          <p14:tracePt t="73937" x="4489450" y="4654550"/>
          <p14:tracePt t="73954" x="4451350" y="4597400"/>
          <p14:tracePt t="73971" x="4445000" y="4578350"/>
          <p14:tracePt t="73987" x="4445000" y="4565650"/>
          <p14:tracePt t="74004" x="4445000" y="4559300"/>
          <p14:tracePt t="74124" x="4451350" y="4559300"/>
          <p14:tracePt t="74139" x="4457700" y="4559300"/>
          <p14:tracePt t="74147" x="4464050" y="4559300"/>
          <p14:tracePt t="74163" x="4470400" y="4559300"/>
          <p14:tracePt t="74219" x="4476750" y="4559300"/>
          <p14:tracePt t="74227" x="4483100" y="4559300"/>
          <p14:tracePt t="74237" x="4483100" y="4565650"/>
          <p14:tracePt t="74254" x="4508500" y="4578350"/>
          <p14:tracePt t="74270" x="4540250" y="4584700"/>
          <p14:tracePt t="74287" x="4578350" y="4603750"/>
          <p14:tracePt t="74304" x="4610100" y="4622800"/>
          <p14:tracePt t="74321" x="4648200" y="4641850"/>
          <p14:tracePt t="74337" x="4686300" y="4648200"/>
          <p14:tracePt t="74354" x="4749800" y="4654550"/>
          <p14:tracePt t="74371" x="4781550" y="4654550"/>
          <p14:tracePt t="74387" x="4819650" y="4660900"/>
          <p14:tracePt t="74404" x="4870450" y="4660900"/>
          <p14:tracePt t="74421" x="4908550" y="4660900"/>
          <p14:tracePt t="74437" x="4940300" y="4660900"/>
          <p14:tracePt t="74454" x="4959350" y="4660900"/>
          <p14:tracePt t="74471" x="4978400" y="4667250"/>
          <p14:tracePt t="74487" x="4991100" y="4673600"/>
          <p14:tracePt t="74504" x="5010150" y="4673600"/>
          <p14:tracePt t="74521" x="5016500" y="4679950"/>
          <p14:tracePt t="74537" x="5029200" y="4686300"/>
          <p14:tracePt t="74554" x="5073650" y="4686300"/>
          <p14:tracePt t="74571" x="5111750" y="4686300"/>
          <p14:tracePt t="74587" x="5149850" y="4686300"/>
          <p14:tracePt t="74604" x="5194300" y="4692650"/>
          <p14:tracePt t="74621" x="5232400" y="4692650"/>
          <p14:tracePt t="74637" x="5264150" y="4692650"/>
          <p14:tracePt t="74654" x="5308600" y="4692650"/>
          <p14:tracePt t="74671" x="5346700" y="4692650"/>
          <p14:tracePt t="74687" x="5403850" y="4692650"/>
          <p14:tracePt t="74704" x="5461000" y="4692650"/>
          <p14:tracePt t="74721" x="5511800" y="4692650"/>
          <p14:tracePt t="74738" x="5556250" y="4692650"/>
          <p14:tracePt t="74741" x="5575300" y="4692650"/>
          <p14:tracePt t="74754" x="5600700" y="4692650"/>
          <p14:tracePt t="74771" x="5664200" y="4692650"/>
          <p14:tracePt t="74788" x="5715000" y="4692650"/>
          <p14:tracePt t="74804" x="5753100" y="4692650"/>
          <p14:tracePt t="74821" x="5803900" y="4686300"/>
          <p14:tracePt t="74838" x="5842000" y="4679950"/>
          <p14:tracePt t="74854" x="5892800" y="4679950"/>
          <p14:tracePt t="74871" x="5924550" y="4673600"/>
          <p14:tracePt t="74888" x="5969000" y="4673600"/>
          <p14:tracePt t="74904" x="6000750" y="4673600"/>
          <p14:tracePt t="74921" x="6026150" y="4673600"/>
          <p14:tracePt t="74938" x="6045200" y="4673600"/>
          <p14:tracePt t="74954" x="6064250" y="4673600"/>
          <p14:tracePt t="74971" x="6083300" y="4673600"/>
          <p14:tracePt t="74988" x="6102350" y="4673600"/>
          <p14:tracePt t="75004" x="6121400" y="4673600"/>
          <p14:tracePt t="75021" x="6140450" y="4673600"/>
          <p14:tracePt t="75038" x="6159500" y="4673600"/>
          <p14:tracePt t="75054" x="6178550" y="4673600"/>
          <p14:tracePt t="75071" x="6184900" y="4673600"/>
          <p14:tracePt t="75088" x="6197600" y="4667250"/>
          <p14:tracePt t="75105" x="6210300" y="4660900"/>
          <p14:tracePt t="75121" x="6210300" y="4654550"/>
          <p14:tracePt t="77157" x="6203950" y="4654550"/>
          <p14:tracePt t="77165" x="6197600" y="4660900"/>
          <p14:tracePt t="77173" x="6191250" y="4673600"/>
          <p14:tracePt t="77183" x="6178550" y="4686300"/>
          <p14:tracePt t="77200" x="6153150" y="4724400"/>
          <p14:tracePt t="77216" x="6108700" y="4781550"/>
          <p14:tracePt t="77233" x="6051550" y="4838700"/>
          <p14:tracePt t="77249" x="5981700" y="4914900"/>
          <p14:tracePt t="77266" x="5892800" y="4997450"/>
          <p14:tracePt t="77283" x="5803900" y="5067300"/>
          <p14:tracePt t="77286" x="5778500" y="5092700"/>
          <p14:tracePt t="77299" x="5721350" y="5137150"/>
          <p14:tracePt t="77316" x="5683250" y="5162550"/>
          <p14:tracePt t="77333" x="5638800" y="5187950"/>
          <p14:tracePt t="77350" x="5575300" y="5226050"/>
          <p14:tracePt t="77366" x="5492750" y="5270500"/>
          <p14:tracePt t="77383" x="5410200" y="5308600"/>
          <p14:tracePt t="77400" x="5327650" y="5353050"/>
          <p14:tracePt t="77416" x="5238750" y="5384800"/>
          <p14:tracePt t="77433" x="5143500" y="5410200"/>
          <p14:tracePt t="77450" x="5080000" y="5422900"/>
          <p14:tracePt t="77466" x="5029200" y="5435600"/>
          <p14:tracePt t="77484" x="4953000" y="5441950"/>
          <p14:tracePt t="77500" x="4914900" y="5441950"/>
          <p14:tracePt t="77516" x="4883150" y="5441950"/>
          <p14:tracePt t="77533" x="4845050" y="5441950"/>
          <p14:tracePt t="77550" x="4806950" y="5441950"/>
          <p14:tracePt t="77566" x="4768850" y="5441950"/>
          <p14:tracePt t="77583" x="4737100" y="5441950"/>
          <p14:tracePt t="77600" x="4724400" y="5441950"/>
          <p14:tracePt t="77616" x="4718050" y="5441950"/>
          <p14:tracePt t="77650" x="4711700" y="5441950"/>
          <p14:tracePt t="77781" x="4711700" y="5435600"/>
          <p14:tracePt t="77797" x="4711700" y="5429250"/>
          <p14:tracePt t="77813" x="4718050" y="5429250"/>
          <p14:tracePt t="77821" x="4730750" y="5422900"/>
          <p14:tracePt t="77834" x="4749800" y="5416550"/>
          <p14:tracePt t="77850" x="4787900" y="5403850"/>
          <p14:tracePt t="77867" x="4819650" y="5391150"/>
          <p14:tracePt t="77884" x="4857750" y="5378450"/>
          <p14:tracePt t="77900" x="4870450" y="5378450"/>
          <p14:tracePt t="77949" x="4870450" y="5372100"/>
          <p14:tracePt t="78629" x="4864100" y="5372100"/>
          <p14:tracePt t="78638" x="4845050" y="5372100"/>
          <p14:tracePt t="78645" x="4819650" y="5372100"/>
          <p14:tracePt t="78654" x="4787900" y="5372100"/>
          <p14:tracePt t="78671" x="4724400" y="5365750"/>
          <p14:tracePt t="78687" x="4667250" y="5365750"/>
          <p14:tracePt t="78704" x="4616450" y="5365750"/>
          <p14:tracePt t="78721" x="4584700" y="5365750"/>
          <p14:tracePt t="78737" x="4546600" y="5365750"/>
          <p14:tracePt t="78754" x="4521200" y="5365750"/>
          <p14:tracePt t="78771" x="4502150" y="5365750"/>
          <p14:tracePt t="78787" x="4489450" y="5359400"/>
          <p14:tracePt t="78793" x="4483100" y="5359400"/>
          <p14:tracePt t="78804" x="4476750" y="5359400"/>
          <p14:tracePt t="78821" x="4464050" y="5359400"/>
          <p14:tracePt t="78837" x="4457700" y="5359400"/>
          <p14:tracePt t="78982" x="4470400" y="5359400"/>
          <p14:tracePt t="78990" x="4489450" y="5359400"/>
          <p14:tracePt t="78997" x="4514850" y="5359400"/>
          <p14:tracePt t="79008" x="4546600" y="5359400"/>
          <p14:tracePt t="79021" x="4635500" y="5359400"/>
          <p14:tracePt t="79038" x="4762500" y="5359400"/>
          <p14:tracePt t="79054" x="4889500" y="5359400"/>
          <p14:tracePt t="79071" x="5003800" y="5359400"/>
          <p14:tracePt t="79088" x="5092700" y="5359400"/>
          <p14:tracePt t="79104" x="5168900" y="5359400"/>
          <p14:tracePt t="79121" x="5207000" y="5353050"/>
          <p14:tracePt t="79138" x="5238750" y="5346700"/>
          <p14:tracePt t="79154" x="5264150" y="5346700"/>
          <p14:tracePt t="79171" x="5289550" y="5346700"/>
          <p14:tracePt t="79188" x="5321300" y="5346700"/>
          <p14:tracePt t="79205" x="5359400" y="5340350"/>
          <p14:tracePt t="79221" x="5378450" y="5340350"/>
          <p14:tracePt t="79238" x="5391150" y="5340350"/>
          <p14:tracePt t="79254" x="5397500" y="5340350"/>
          <p14:tracePt t="79486" x="5397500" y="5334000"/>
          <p14:tracePt t="79918" x="5403850" y="5334000"/>
          <p14:tracePt t="79926" x="5416550" y="5334000"/>
          <p14:tracePt t="79936" x="5422900" y="5334000"/>
          <p14:tracePt t="79953" x="5441950" y="5334000"/>
          <p14:tracePt t="79969" x="5454650" y="5327650"/>
          <p14:tracePt t="79986" x="5461000" y="5327650"/>
          <p14:tracePt t="80003" x="5461000" y="5321300"/>
          <p14:tracePt t="80036" x="5461000" y="5314950"/>
          <p14:tracePt t="80070" x="5454650" y="5314950"/>
          <p14:tracePt t="80078" x="5448300" y="5314950"/>
          <p14:tracePt t="80102" x="5441950" y="5314950"/>
          <p14:tracePt t="80118" x="5435600" y="5314950"/>
          <p14:tracePt t="80158" x="5429250" y="5314950"/>
          <p14:tracePt t="80166" x="5429250" y="5308600"/>
          <p14:tracePt t="80191" x="5429250" y="5302250"/>
          <p14:tracePt t="80207" x="5429250" y="5295900"/>
          <p14:tracePt t="80471" x="5429250" y="5302250"/>
          <p14:tracePt t="80486" x="5429250" y="5308600"/>
          <p14:tracePt t="80494" x="5441950" y="5308600"/>
          <p14:tracePt t="80502" x="5448300" y="5308600"/>
          <p14:tracePt t="80512" x="5454650" y="5314950"/>
          <p14:tracePt t="80529" x="5499100" y="5314950"/>
          <p14:tracePt t="80546" x="5537200" y="5321300"/>
          <p14:tracePt t="80562" x="5575300" y="5321300"/>
          <p14:tracePt t="80579" x="5619750" y="5321300"/>
          <p14:tracePt t="80595" x="5638800" y="5314950"/>
          <p14:tracePt t="80612" x="5651500" y="5314950"/>
          <p14:tracePt t="81791" x="5651500" y="5308600"/>
          <p14:tracePt t="82471" x="5651500" y="5302250"/>
          <p14:tracePt t="83024" x="5651500" y="5295900"/>
          <p14:tracePt t="83047" x="5657850" y="5295900"/>
          <p14:tracePt t="83359" x="5657850" y="5283200"/>
          <p14:tracePt t="83367" x="5664200" y="5283200"/>
          <p14:tracePt t="83375" x="5664200" y="5276850"/>
          <p14:tracePt t="83384" x="5670550" y="5270500"/>
          <p14:tracePt t="83400" x="5670550" y="5264150"/>
          <p14:tracePt t="83417" x="5676900" y="5245100"/>
          <p14:tracePt t="83434" x="5683250" y="5232400"/>
          <p14:tracePt t="83450" x="5689600" y="5226050"/>
          <p14:tracePt t="83467" x="5695950" y="5219700"/>
          <p14:tracePt t="83484" x="5708650" y="5213350"/>
          <p14:tracePt t="83500" x="5721350" y="5200650"/>
          <p14:tracePt t="83517" x="5740400" y="5168900"/>
          <p14:tracePt t="83535" x="5797550" y="5092700"/>
          <p14:tracePt t="83551" x="5829300" y="5054600"/>
          <p14:tracePt t="83567" x="5930900" y="4978400"/>
          <p14:tracePt t="83584" x="6007100" y="4959350"/>
          <p14:tracePt t="83601" x="6115050" y="4953000"/>
          <p14:tracePt t="83617" x="6235700" y="4953000"/>
          <p14:tracePt t="83634" x="6343650" y="4978400"/>
          <p14:tracePt t="83651" x="6438900" y="4997450"/>
          <p14:tracePt t="83667" x="6515100" y="5010150"/>
          <p14:tracePt t="83684" x="6565900" y="5035550"/>
          <p14:tracePt t="83700" x="6610350" y="5067300"/>
          <p14:tracePt t="83717" x="6642100" y="5105400"/>
          <p14:tracePt t="83735" x="6673850" y="5168900"/>
          <p14:tracePt t="83750" x="6673850" y="5207000"/>
          <p14:tracePt t="83767" x="6667500" y="5251450"/>
          <p14:tracePt t="83784" x="6642100" y="5283200"/>
          <p14:tracePt t="83801" x="6616700" y="5314950"/>
          <p14:tracePt t="83817" x="6584950" y="5340350"/>
          <p14:tracePt t="83834" x="6553200" y="5359400"/>
          <p14:tracePt t="83851" x="6521450" y="5378450"/>
          <p14:tracePt t="83855" x="6502400" y="5384800"/>
          <p14:tracePt t="83867" x="6483350" y="5391150"/>
          <p14:tracePt t="83884" x="6445250" y="5391150"/>
          <p14:tracePt t="83901" x="6400800" y="5397500"/>
          <p14:tracePt t="83917" x="6337300" y="5403850"/>
          <p14:tracePt t="83935" x="6197600" y="5441950"/>
          <p14:tracePt t="83951" x="6108700" y="5480050"/>
          <p14:tracePt t="83967" x="6007100" y="5511800"/>
          <p14:tracePt t="83984" x="5924550" y="5543550"/>
          <p14:tracePt t="84001" x="5873750" y="5562600"/>
          <p14:tracePt t="84017" x="5848350" y="5568950"/>
          <p14:tracePt t="84034" x="5842000" y="5568950"/>
          <p14:tracePt t="84051" x="5835650" y="5568950"/>
          <p14:tracePt t="84067" x="5822950" y="5562600"/>
          <p14:tracePt t="84084" x="5784850" y="5543550"/>
          <p14:tracePt t="84101" x="5734050" y="5518150"/>
          <p14:tracePt t="84118" x="5670550" y="5492750"/>
          <p14:tracePt t="84135" x="5588000" y="5480050"/>
          <p14:tracePt t="84151" x="5530850" y="5473700"/>
          <p14:tracePt t="84168" x="5467350" y="5467350"/>
          <p14:tracePt t="84184" x="5397500" y="5461000"/>
          <p14:tracePt t="84201" x="5353050" y="5454650"/>
          <p14:tracePt t="84218" x="5327650" y="5454650"/>
          <p14:tracePt t="84234" x="5314950" y="5454650"/>
          <p14:tracePt t="84251" x="5302250" y="5454650"/>
          <p14:tracePt t="84284" x="5295900" y="5454650"/>
          <p14:tracePt t="84305" x="5289550" y="5454650"/>
          <p14:tracePt t="84318" x="5283200" y="5448300"/>
          <p14:tracePt t="84335" x="5251450" y="5435600"/>
          <p14:tracePt t="84351" x="5219700" y="5429250"/>
          <p14:tracePt t="84368" x="5194300" y="5429250"/>
          <p14:tracePt t="84384" x="5175250" y="5422900"/>
          <p14:tracePt t="84401" x="5143500" y="5416550"/>
          <p14:tracePt t="84418" x="5105400" y="5410200"/>
          <p14:tracePt t="84435" x="5054600" y="5397500"/>
          <p14:tracePt t="84451" x="5016500" y="5384800"/>
          <p14:tracePt t="84468" x="4984750" y="5372100"/>
          <p14:tracePt t="84484" x="4965700" y="5365750"/>
          <p14:tracePt t="84501" x="4946650" y="5365750"/>
          <p14:tracePt t="84518" x="4914900" y="5359400"/>
          <p14:tracePt t="84535" x="4889500" y="5353050"/>
          <p14:tracePt t="84551" x="4870450" y="5353050"/>
          <p14:tracePt t="84568" x="4864100" y="5353050"/>
          <p14:tracePt t="84752" x="4857750" y="5353050"/>
          <p14:tracePt t="84800" x="4851400" y="5346700"/>
          <p14:tracePt t="84832" x="4851400" y="5340350"/>
          <p14:tracePt t="84840" x="4845050" y="5340350"/>
          <p14:tracePt t="84919" x="4838700" y="5340350"/>
          <p14:tracePt t="84928" x="4832350" y="5340350"/>
          <p14:tracePt t="84936" x="4813300" y="5340350"/>
          <p14:tracePt t="84946" x="4800600" y="5340350"/>
          <p14:tracePt t="84957" x="4775200" y="5340350"/>
          <p14:tracePt t="84974" x="4718050" y="5340350"/>
          <p14:tracePt t="84991" x="4692650" y="5340350"/>
          <p14:tracePt t="85007" x="4654550" y="5346700"/>
          <p14:tracePt t="85024" x="4603750" y="5353050"/>
          <p14:tracePt t="85040" x="4578350" y="5353050"/>
          <p14:tracePt t="85057" x="4559300" y="5353050"/>
          <p14:tracePt t="85074" x="4552950" y="5353050"/>
          <p14:tracePt t="85090" x="4552950" y="5359400"/>
          <p14:tracePt t="85160" x="4546600" y="5359400"/>
          <p14:tracePt t="85192" x="4540250" y="5359400"/>
          <p14:tracePt t="85209" x="4527550" y="5365750"/>
          <p14:tracePt t="85224" x="4514850" y="5365750"/>
          <p14:tracePt t="85232" x="4495800" y="5365750"/>
          <p14:tracePt t="85241" x="4489450" y="5365750"/>
          <p14:tracePt t="85257" x="4464050" y="5365750"/>
          <p14:tracePt t="85274" x="4445000" y="5365750"/>
          <p14:tracePt t="85291" x="4438650" y="5365750"/>
          <p14:tracePt t="85897" x="4445000" y="5365750"/>
          <p14:tracePt t="85914" x="4451350" y="5365750"/>
          <p14:tracePt t="85936" x="4457700" y="5365750"/>
          <p14:tracePt t="85945" x="4470400" y="5365750"/>
          <p14:tracePt t="85962" x="4476750" y="5365750"/>
          <p14:tracePt t="85969" x="4483100" y="5365750"/>
          <p14:tracePt t="85985" x="4489450" y="5372100"/>
          <p14:tracePt t="86001" x="4495800" y="5372100"/>
          <p14:tracePt t="86017" x="4502150" y="5372100"/>
          <p14:tracePt t="86033" x="4508500" y="5372100"/>
          <p14:tracePt t="86049" x="4514850" y="5372100"/>
          <p14:tracePt t="86065" x="4521200" y="5372100"/>
          <p14:tracePt t="86075" x="4527550" y="5372100"/>
          <p14:tracePt t="86092" x="4540250" y="5372100"/>
          <p14:tracePt t="86109" x="4552950" y="5372100"/>
          <p14:tracePt t="86126" x="4565650" y="5372100"/>
          <p14:tracePt t="86142" x="4578350" y="5372100"/>
          <p14:tracePt t="86159" x="4584700" y="5372100"/>
          <p14:tracePt t="86175" x="4597400" y="5372100"/>
          <p14:tracePt t="86192" x="4610100" y="5372100"/>
          <p14:tracePt t="86209" x="4616450" y="5372100"/>
          <p14:tracePt t="86225" x="4635500" y="5372100"/>
          <p14:tracePt t="86242" x="4660900" y="5372100"/>
          <p14:tracePt t="86259" x="4686300" y="5372100"/>
          <p14:tracePt t="86275" x="4711700" y="5365750"/>
          <p14:tracePt t="86292" x="4743450" y="5365750"/>
          <p14:tracePt t="86309" x="4768850" y="5365750"/>
          <p14:tracePt t="86326" x="4775200" y="5365750"/>
          <p14:tracePt t="86342" x="4781550" y="5365750"/>
          <p14:tracePt t="86377" x="4787900" y="5365750"/>
          <p14:tracePt t="86401" x="4794250" y="5365750"/>
          <p14:tracePt t="86409" x="4806950" y="5365750"/>
          <p14:tracePt t="86426" x="4832350" y="5365750"/>
          <p14:tracePt t="86442" x="4870450" y="5365750"/>
          <p14:tracePt t="86459" x="4946650" y="5365750"/>
          <p14:tracePt t="86476" x="5022850" y="5365750"/>
          <p14:tracePt t="86492" x="5111750" y="5365750"/>
          <p14:tracePt t="86509" x="5175250" y="5359400"/>
          <p14:tracePt t="86526" x="5238750" y="5359400"/>
          <p14:tracePt t="86542" x="5314950" y="5359400"/>
          <p14:tracePt t="86559" x="5384800" y="5359400"/>
          <p14:tracePt t="86577" x="5492750" y="5359400"/>
          <p14:tracePt t="86592" x="5568950" y="5359400"/>
          <p14:tracePt t="86609" x="5626100" y="5353050"/>
          <p14:tracePt t="86626" x="5683250" y="5353050"/>
          <p14:tracePt t="86642" x="5734050" y="5353050"/>
          <p14:tracePt t="86659" x="5791200" y="5353050"/>
          <p14:tracePt t="86676" x="5848350" y="5353050"/>
          <p14:tracePt t="86693" x="5886450" y="5353050"/>
          <p14:tracePt t="86709" x="5930900" y="5353050"/>
          <p14:tracePt t="86726" x="5962650" y="5353050"/>
          <p14:tracePt t="86743" x="6007100" y="5353050"/>
          <p14:tracePt t="86760" x="6045200" y="5353050"/>
          <p14:tracePt t="86776" x="6076950" y="5353050"/>
          <p14:tracePt t="86793" x="6083300" y="5353050"/>
          <p14:tracePt t="86810" x="6089650" y="5353050"/>
          <p14:tracePt t="88866" x="6089650" y="5346700"/>
          <p14:tracePt t="88994" x="6089650" y="5340350"/>
          <p14:tracePt t="92101" x="6089650" y="5346700"/>
          <p14:tracePt t="92107" x="6089650" y="5353050"/>
          <p14:tracePt t="92118" x="6089650" y="5365750"/>
          <p14:tracePt t="92135" x="6083300" y="5391150"/>
          <p14:tracePt t="92151" x="6076950" y="5416550"/>
          <p14:tracePt t="92168" x="6057900" y="5454650"/>
          <p14:tracePt t="92185" x="6032500" y="5499100"/>
          <p14:tracePt t="92201" x="6000750" y="5543550"/>
          <p14:tracePt t="92219" x="5949950" y="5607050"/>
          <p14:tracePt t="92235" x="5911850" y="5638800"/>
          <p14:tracePt t="92251" x="5867400" y="5689600"/>
          <p14:tracePt t="92268" x="5829300" y="5721350"/>
          <p14:tracePt t="92285" x="5810250" y="5740400"/>
          <p14:tracePt t="92301" x="5791200" y="5759450"/>
          <p14:tracePt t="92318" x="5778500" y="5759450"/>
          <p14:tracePt t="92335" x="5765800" y="5765800"/>
          <p14:tracePt t="92368" x="5759450" y="5772150"/>
          <p14:tracePt t="92385" x="5753100" y="5772150"/>
          <p14:tracePt t="92401" x="5746750" y="5778500"/>
          <p14:tracePt t="92419" x="5715000" y="5829300"/>
          <p14:tracePt t="92435" x="5695950" y="5867400"/>
          <p14:tracePt t="92451" x="5683250" y="5905500"/>
          <p14:tracePt t="92468" x="5683250" y="5930900"/>
          <p14:tracePt t="92485" x="5676900" y="5962650"/>
          <p14:tracePt t="92502" x="5664200" y="5981700"/>
          <p14:tracePt t="92518" x="5645150" y="6000750"/>
          <p14:tracePt t="92535" x="5626100" y="6013450"/>
          <p14:tracePt t="92551" x="5594350" y="6026150"/>
          <p14:tracePt t="92568" x="5556250" y="6032500"/>
          <p14:tracePt t="92585" x="5518150" y="6045200"/>
          <p14:tracePt t="92601" x="5467350" y="6057900"/>
          <p14:tracePt t="92619" x="5346700" y="6089650"/>
          <p14:tracePt t="92635" x="5257800" y="6115050"/>
          <p14:tracePt t="92651" x="5187950" y="6127750"/>
          <p14:tracePt t="92668" x="5143500" y="6134100"/>
          <p14:tracePt t="92685" x="5092700" y="6140450"/>
          <p14:tracePt t="92702" x="5029200" y="6146800"/>
          <p14:tracePt t="92718" x="4953000" y="6146800"/>
          <p14:tracePt t="92735" x="4883150" y="6146800"/>
          <p14:tracePt t="92752" x="4838700" y="6146800"/>
          <p14:tracePt t="92768" x="4775200" y="6146800"/>
          <p14:tracePt t="92785" x="4699000" y="6146800"/>
          <p14:tracePt t="92802" x="4616450" y="6134100"/>
          <p14:tracePt t="92819" x="4578350" y="6127750"/>
          <p14:tracePt t="92835" x="4546600" y="6121400"/>
          <p14:tracePt t="92868" x="4546600" y="6115050"/>
          <p14:tracePt t="92892" x="4546600" y="6108700"/>
          <p14:tracePt t="92932" x="4546600" y="6102350"/>
          <p14:tracePt t="92940" x="4533900" y="6096000"/>
          <p14:tracePt t="92952" x="4521200" y="6096000"/>
          <p14:tracePt t="92968" x="4495800" y="6089650"/>
          <p14:tracePt t="92985" x="4483100" y="6089650"/>
          <p14:tracePt t="93002" x="4476750" y="6089650"/>
          <p14:tracePt t="93044" x="4489450" y="6089650"/>
          <p14:tracePt t="93052" x="4508500" y="6089650"/>
          <p14:tracePt t="93060" x="4521200" y="6096000"/>
          <p14:tracePt t="93069" x="4533900" y="6102350"/>
          <p14:tracePt t="93085" x="4572000" y="6108700"/>
          <p14:tracePt t="93102" x="4610100" y="6121400"/>
          <p14:tracePt t="93119" x="4673600" y="6121400"/>
          <p14:tracePt t="93135" x="4743450" y="6121400"/>
          <p14:tracePt t="93152" x="4800600" y="6127750"/>
          <p14:tracePt t="93169" x="4845050" y="6127750"/>
          <p14:tracePt t="93185" x="4895850" y="6127750"/>
          <p14:tracePt t="93202" x="4933950" y="6127750"/>
          <p14:tracePt t="93219" x="4972050" y="6127750"/>
          <p14:tracePt t="93235" x="5022850" y="6127750"/>
          <p14:tracePt t="93252" x="5054600" y="6127750"/>
          <p14:tracePt t="93269" x="5086350" y="6127750"/>
          <p14:tracePt t="93285" x="5105400" y="6127750"/>
          <p14:tracePt t="93302" x="5124450" y="6127750"/>
          <p14:tracePt t="93412" x="5130800" y="6127750"/>
          <p14:tracePt t="93508" x="5137150" y="6127750"/>
          <p14:tracePt t="93516" x="5143500" y="6127750"/>
          <p14:tracePt t="93532" x="5149850" y="6127750"/>
          <p14:tracePt t="93548" x="5156200" y="6127750"/>
          <p14:tracePt t="93733" x="5162550" y="6127750"/>
          <p14:tracePt t="93740" x="5175250" y="6127750"/>
          <p14:tracePt t="93748" x="5187950" y="6127750"/>
          <p14:tracePt t="93757" x="5219700" y="6127750"/>
          <p14:tracePt t="93774" x="5302250" y="6134100"/>
          <p14:tracePt t="93791" x="5416550" y="6134100"/>
          <p14:tracePt t="93807" x="5524500" y="6134100"/>
          <p14:tracePt t="93824" x="5632450" y="6134100"/>
          <p14:tracePt t="93841" x="5695950" y="6121400"/>
          <p14:tracePt t="93857" x="5746750" y="6121400"/>
          <p14:tracePt t="93874" x="5765800" y="6121400"/>
          <p14:tracePt t="93891" x="5772150" y="6121400"/>
          <p14:tracePt t="94029" x="5778500" y="6121400"/>
          <p14:tracePt t="94037" x="5784850" y="6121400"/>
          <p14:tracePt t="94052" x="5797550" y="6121400"/>
          <p14:tracePt t="94061" x="5803900" y="6121400"/>
          <p14:tracePt t="94074" x="5810250" y="6121400"/>
          <p14:tracePt t="94091" x="5835650" y="6121400"/>
          <p14:tracePt t="94107" x="5861050" y="6121400"/>
          <p14:tracePt t="94124" x="5892800" y="6121400"/>
          <p14:tracePt t="94141" x="5924550" y="6121400"/>
          <p14:tracePt t="94157" x="5930900" y="6121400"/>
          <p14:tracePt t="94174" x="5949950" y="6121400"/>
          <p14:tracePt t="94191" x="5962650" y="6121400"/>
          <p14:tracePt t="94207" x="5975350" y="6121400"/>
          <p14:tracePt t="94246" x="5981700" y="6121400"/>
          <p14:tracePt t="94309" x="5988050" y="6121400"/>
          <p14:tracePt t="94324" x="5994400" y="6121400"/>
          <p14:tracePt t="94348" x="6000750" y="6121400"/>
          <p14:tracePt t="94356" x="6007100" y="6121400"/>
          <p14:tracePt t="94372" x="6013450" y="6121400"/>
          <p14:tracePt t="94404" x="6019800" y="6121400"/>
          <p14:tracePt t="94486" x="6026150" y="6121400"/>
          <p14:tracePt t="94669" x="6032500" y="6121400"/>
          <p14:tracePt t="94677" x="6038850" y="6121400"/>
          <p14:tracePt t="94693" x="6045200" y="6121400"/>
          <p14:tracePt t="94701" x="6057900" y="6121400"/>
          <p14:tracePt t="94711" x="6064250" y="6121400"/>
          <p14:tracePt t="94727" x="6096000" y="6121400"/>
          <p14:tracePt t="94744" x="6134100" y="6121400"/>
          <p14:tracePt t="94761" x="6159500" y="6121400"/>
          <p14:tracePt t="94777" x="6178550" y="6121400"/>
          <p14:tracePt t="94794" x="6197600" y="6115050"/>
          <p14:tracePt t="94810" x="6210300" y="6115050"/>
          <p14:tracePt t="94828" x="6223000" y="6115050"/>
          <p14:tracePt t="94844" x="6229350" y="6115050"/>
          <p14:tracePt t="94861" x="6235700" y="6115050"/>
          <p14:tracePt t="95005" x="6242050" y="6115050"/>
          <p14:tracePt t="95013" x="6248400" y="6115050"/>
          <p14:tracePt t="95021" x="6254750" y="6115050"/>
          <p14:tracePt t="95037" x="6267450" y="6115050"/>
          <p14:tracePt t="95046" x="6273800" y="6115050"/>
          <p14:tracePt t="95061" x="6299200" y="6115050"/>
          <p14:tracePt t="95077" x="6330950" y="6115050"/>
          <p14:tracePt t="95094" x="6362700" y="6115050"/>
          <p14:tracePt t="95111" x="6407150" y="6115050"/>
          <p14:tracePt t="95127" x="6438900" y="6115050"/>
          <p14:tracePt t="95144" x="6470650" y="6115050"/>
          <p14:tracePt t="95161" x="6508750" y="6115050"/>
          <p14:tracePt t="95177" x="6540500" y="6115050"/>
          <p14:tracePt t="95194" x="6559550" y="6115050"/>
          <p14:tracePt t="95211" x="6578600" y="6115050"/>
          <p14:tracePt t="95228" x="6610350" y="6115050"/>
          <p14:tracePt t="95244" x="6635750" y="6115050"/>
          <p14:tracePt t="95261" x="6654800" y="6115050"/>
          <p14:tracePt t="95277" x="6673850" y="6115050"/>
          <p14:tracePt t="95294" x="6692900" y="6115050"/>
          <p14:tracePt t="95311" x="6705600" y="6115050"/>
          <p14:tracePt t="95327" x="6724650" y="6115050"/>
          <p14:tracePt t="95344" x="6743700" y="6115050"/>
          <p14:tracePt t="95361" x="6756400" y="6115050"/>
          <p14:tracePt t="95378" x="6769100" y="6115050"/>
          <p14:tracePt t="95394" x="6781800" y="6115050"/>
          <p14:tracePt t="95411" x="6794500" y="6115050"/>
          <p14:tracePt t="95428" x="6813550" y="6115050"/>
          <p14:tracePt t="95444" x="6832600" y="6115050"/>
          <p14:tracePt t="95461" x="6851650" y="6115050"/>
          <p14:tracePt t="95478" x="6870700" y="6115050"/>
          <p14:tracePt t="95494" x="6902450" y="6115050"/>
          <p14:tracePt t="95511" x="6934200" y="6115050"/>
          <p14:tracePt t="95528" x="6959600" y="6115050"/>
          <p14:tracePt t="95544" x="6997700" y="6115050"/>
          <p14:tracePt t="95561" x="7035800" y="6115050"/>
          <p14:tracePt t="95578" x="7086600" y="6108700"/>
          <p14:tracePt t="95594" x="7131050" y="6102350"/>
          <p14:tracePt t="95611" x="7181850" y="6089650"/>
          <p14:tracePt t="95628" x="7232650" y="6083300"/>
          <p14:tracePt t="95644" x="7289800" y="6076950"/>
          <p14:tracePt t="95661" x="7321550" y="6076950"/>
          <p14:tracePt t="95678" x="7334250" y="6076950"/>
          <p14:tracePt t="95694" x="7353300" y="6076950"/>
          <p14:tracePt t="95711" x="7366000" y="6076950"/>
          <p14:tracePt t="95728" x="7391400" y="6070600"/>
          <p14:tracePt t="95744" x="7410450" y="6070600"/>
          <p14:tracePt t="95761" x="7442200" y="6070600"/>
          <p14:tracePt t="95778" x="7461250" y="6064250"/>
          <p14:tracePt t="95795" x="7480300" y="6064250"/>
          <p14:tracePt t="95811" x="7499350" y="6064250"/>
          <p14:tracePt t="95828" x="7543800" y="6064250"/>
          <p14:tracePt t="95845" x="7575550" y="6057900"/>
          <p14:tracePt t="95861" x="7607300" y="6051550"/>
          <p14:tracePt t="95878" x="7632700" y="6045200"/>
          <p14:tracePt t="95895" x="7670800" y="6038850"/>
          <p14:tracePt t="95911" x="7696200" y="6032500"/>
          <p14:tracePt t="95928" x="7734300" y="6026150"/>
          <p14:tracePt t="95945" x="7759700" y="6019800"/>
          <p14:tracePt t="95961" x="7791450" y="6013450"/>
          <p14:tracePt t="95978" x="7816850" y="6007100"/>
          <p14:tracePt t="95995" x="7835900" y="6007100"/>
          <p14:tracePt t="96011" x="7848600" y="6007100"/>
          <p14:tracePt t="96015" x="7854950" y="6007100"/>
          <p14:tracePt t="96028" x="7874000" y="6000750"/>
          <p14:tracePt t="96045" x="7886700" y="6000750"/>
          <p14:tracePt t="96061" x="7905750" y="5994400"/>
          <p14:tracePt t="96078" x="7918450" y="5994400"/>
          <p14:tracePt t="96095" x="7931150" y="5994400"/>
          <p14:tracePt t="96112" x="7943850" y="5988050"/>
          <p14:tracePt t="96128" x="7950200" y="5988050"/>
          <p14:tracePt t="96145" x="7956550" y="5988050"/>
          <p14:tracePt t="96161" x="7975600" y="5981700"/>
          <p14:tracePt t="96178" x="7981950" y="5981700"/>
          <p14:tracePt t="96195" x="7994650" y="5975350"/>
          <p14:tracePt t="96211" x="8007350" y="5975350"/>
          <p14:tracePt t="96228" x="8026400" y="5975350"/>
          <p14:tracePt t="96245" x="8039100" y="5969000"/>
          <p14:tracePt t="96262" x="8045450" y="5969000"/>
          <p14:tracePt t="96278" x="8064500" y="5969000"/>
          <p14:tracePt t="96295" x="8089900" y="5969000"/>
          <p14:tracePt t="96312" x="8102600" y="5969000"/>
          <p14:tracePt t="96328" x="8121650" y="5969000"/>
          <p14:tracePt t="96345" x="8140700" y="5969000"/>
          <p14:tracePt t="96362" x="8172450" y="5969000"/>
          <p14:tracePt t="96378" x="8197850" y="5969000"/>
          <p14:tracePt t="96395" x="8229600" y="5969000"/>
          <p14:tracePt t="96412" x="8274050" y="5969000"/>
          <p14:tracePt t="96428" x="8305800" y="5969000"/>
          <p14:tracePt t="96445" x="8331200" y="5969000"/>
          <p14:tracePt t="96462" x="8350250" y="5969000"/>
          <p14:tracePt t="96478" x="8362950" y="5969000"/>
          <p14:tracePt t="96495" x="8375650" y="5969000"/>
          <p14:tracePt t="96512" x="8394700" y="5969000"/>
          <p14:tracePt t="96528" x="8407400" y="5969000"/>
          <p14:tracePt t="96545" x="8420100" y="5969000"/>
          <p14:tracePt t="96562" x="8426450" y="5969000"/>
          <p14:tracePt t="96579" x="8432800" y="5969000"/>
          <p14:tracePt t="96595" x="8445500" y="5969000"/>
          <p14:tracePt t="96612" x="8464550" y="5969000"/>
          <p14:tracePt t="96628" x="8483600" y="5969000"/>
          <p14:tracePt t="96645" x="8496300" y="5969000"/>
          <p14:tracePt t="96662" x="8502650" y="5969000"/>
          <p14:tracePt t="96678" x="8509000" y="5969000"/>
          <p14:tracePt t="96695" x="8515350" y="5969000"/>
          <p14:tracePt t="96712" x="8521700" y="5969000"/>
          <p14:tracePt t="98591" x="8521700" y="5962650"/>
          <p14:tracePt t="98606" x="8528050" y="5962650"/>
          <p14:tracePt t="99071" x="8528050" y="5956300"/>
          <p14:tracePt t="99095" x="8534400" y="5956300"/>
          <p14:tracePt t="99510" x="8534400" y="5949950"/>
          <p14:tracePt t="99519" x="8534400" y="5943600"/>
          <p14:tracePt t="99535" x="8528050" y="5930900"/>
          <p14:tracePt t="99542" x="8521700" y="5918200"/>
          <p14:tracePt t="99550" x="8521700" y="5911850"/>
          <p14:tracePt t="99567" x="8515350" y="5867400"/>
          <p14:tracePt t="99584" x="8515350" y="5784850"/>
          <p14:tracePt t="99600" x="8515350" y="5727700"/>
          <p14:tracePt t="99617" x="8515350" y="5721350"/>
          <p14:tracePt t="99633" x="8502650" y="5721350"/>
          <p14:tracePt t="99650" x="8483600" y="5715000"/>
          <p14:tracePt t="99667" x="8470900" y="5715000"/>
          <p14:tracePt t="99684" x="8458200" y="5734050"/>
          <p14:tracePt t="99700" x="8445500" y="5753100"/>
          <p14:tracePt t="99717" x="8445500" y="5765800"/>
          <p14:tracePt t="99783" x="8445500" y="5772150"/>
          <p14:tracePt t="99791" x="8445500" y="5784850"/>
          <p14:tracePt t="99801" x="8445500" y="5803900"/>
          <p14:tracePt t="99817" x="8458200" y="5835650"/>
          <p14:tracePt t="99834" x="8458200" y="5880100"/>
          <p14:tracePt t="99851" x="8439150" y="5956300"/>
          <p14:tracePt t="99867" x="8375650" y="6064250"/>
          <p14:tracePt t="99884" x="8216900" y="6178550"/>
          <p14:tracePt t="99901" x="7975600" y="6305550"/>
          <p14:tracePt t="99918" x="7696200" y="6426200"/>
          <p14:tracePt t="99934" x="7359650" y="6540500"/>
          <p14:tracePt t="99951" x="6807200" y="6680200"/>
          <p14:tracePt t="99967" x="6477000" y="6724650"/>
          <p14:tracePt t="99984" x="6184900" y="6743700"/>
          <p14:tracePt t="100001" x="5975350" y="6762750"/>
          <p14:tracePt t="100017" x="5861050" y="6794500"/>
          <p14:tracePt t="100034" x="5810250" y="6813550"/>
          <p14:tracePt t="100051" x="5791200" y="6819900"/>
          <p14:tracePt t="100067" x="5778500" y="6838950"/>
          <p14:tracePt t="100072" x="5778500" y="6845300"/>
          <p14:tracePt t="100143" x="5772150" y="6845300"/>
          <p14:tracePt t="100159" x="5765800" y="6845300"/>
          <p14:tracePt t="100167" x="5753100" y="6845300"/>
          <p14:tracePt t="100175" x="5746750" y="6845300"/>
          <p14:tracePt t="100184" x="5734050" y="6845300"/>
          <p14:tracePt t="100201" x="5715000" y="6845300"/>
          <p14:tracePt t="100218" x="5689600" y="6845300"/>
          <p14:tracePt t="100234" x="5651500" y="6845300"/>
          <p14:tracePt t="100251" x="5626100" y="6845300"/>
          <p14:tracePt t="100268" x="5588000" y="6845300"/>
          <p14:tracePt t="100284" x="5511800" y="6845300"/>
          <p14:tracePt t="100301" x="5416550" y="6845300"/>
          <p14:tracePt t="100319" x="5327650" y="6851650"/>
          <p14:tracePt t="100334" x="5314950" y="6851650"/>
          <p14:tracePt t="100351" x="5308600" y="6851650"/>
          <p14:tracePt t="100407" x="5302250" y="6851650"/>
          <p14:tracePt t="100423" x="5295900" y="6851650"/>
          <p14:tracePt t="100432" x="5289550" y="6851650"/>
          <p14:tracePt t="100440" x="5276850" y="6851650"/>
          <p14:tracePt t="100451" x="5264150" y="6851650"/>
          <p14:tracePt t="100468" x="5245100" y="6851650"/>
          <p14:tracePt t="100484" x="5226050" y="6845300"/>
          <p14:tracePt t="100501" x="5200650" y="6838950"/>
          <p14:tracePt t="100519" x="5162550" y="6819900"/>
          <p14:tracePt t="100535" x="5143500" y="6813550"/>
          <p14:tracePt t="100551" x="5111750" y="6800850"/>
          <p14:tracePt t="100568" x="5080000" y="6788150"/>
          <p14:tracePt t="100585" x="5035550" y="6781800"/>
          <p14:tracePt t="100601" x="4997450" y="6775450"/>
          <p14:tracePt t="100618" x="4965700" y="6769100"/>
          <p14:tracePt t="100635" x="4946650" y="6762750"/>
          <p14:tracePt t="100651" x="4940300" y="6762750"/>
          <p14:tracePt t="100668" x="4933950" y="6762750"/>
          <p14:tracePt t="100685" x="4927600" y="6756400"/>
          <p14:tracePt t="100701" x="4908550" y="6750050"/>
          <p14:tracePt t="100752" x="4902200" y="6750050"/>
          <p14:tracePt t="100775" x="4895850" y="6750050"/>
          <p14:tracePt t="100783" x="4889500" y="6750050"/>
          <p14:tracePt t="100791" x="4889500" y="6743700"/>
          <p14:tracePt t="100802" x="4883150" y="6743700"/>
          <p14:tracePt t="100818" x="4870450" y="6737350"/>
          <p14:tracePt t="100835" x="4864100" y="6737350"/>
          <p14:tracePt t="100928" x="4857750" y="6737350"/>
          <p14:tracePt t="100943" x="4857750" y="6731000"/>
          <p14:tracePt t="100952" x="4851400" y="6731000"/>
          <p14:tracePt t="101192" x="4845050" y="6731000"/>
          <p14:tracePt t="101232" x="4838700" y="6724650"/>
          <p14:tracePt t="101336" x="4838700" y="6718300"/>
          <p14:tracePt t="101360" x="4845050" y="6718300"/>
          <p14:tracePt t="101368" x="4851400" y="6711950"/>
          <p14:tracePt t="101376" x="4857750" y="6711950"/>
          <p14:tracePt t="101385" x="4864100" y="6711950"/>
          <p14:tracePt t="101402" x="4883150" y="6711950"/>
          <p14:tracePt t="101419" x="4902200" y="6711950"/>
          <p14:tracePt t="101435" x="4927600" y="6711950"/>
          <p14:tracePt t="101452" x="4959350" y="6711950"/>
          <p14:tracePt t="101469" x="4984750" y="6718300"/>
          <p14:tracePt t="101485" x="5010150" y="6718300"/>
          <p14:tracePt t="101503" x="5029200" y="6718300"/>
          <p14:tracePt t="101519" x="5035550" y="6718300"/>
          <p14:tracePt t="101535" x="5041900" y="6718300"/>
          <p14:tracePt t="101656" x="5048250" y="6718300"/>
          <p14:tracePt t="101800" x="5054600" y="6718300"/>
          <p14:tracePt t="101816" x="5060950" y="6718300"/>
          <p14:tracePt t="101840" x="5067300" y="6711950"/>
          <p14:tracePt t="101847" x="5073650" y="6711950"/>
          <p14:tracePt t="101856" x="5080000" y="6711950"/>
          <p14:tracePt t="101869" x="5092700" y="6711950"/>
          <p14:tracePt t="101886" x="5124450" y="6705600"/>
          <p14:tracePt t="101902" x="5156200" y="6705600"/>
          <p14:tracePt t="101919" x="5181600" y="6705600"/>
          <p14:tracePt t="101936" x="5187950" y="6705600"/>
          <p14:tracePt t="101952" x="5194300" y="6705600"/>
          <p14:tracePt t="102120" x="5200650" y="6705600"/>
          <p14:tracePt t="102137" x="5207000" y="6705600"/>
          <p14:tracePt t="102144" x="5213350" y="6705600"/>
          <p14:tracePt t="102153" x="5219700" y="6705600"/>
          <p14:tracePt t="102169" x="5238750" y="6705600"/>
          <p14:tracePt t="102186" x="5276850" y="6699250"/>
          <p14:tracePt t="102203" x="5308600" y="6699250"/>
          <p14:tracePt t="102219" x="5359400" y="6692900"/>
          <p14:tracePt t="102236" x="5422900" y="6692900"/>
          <p14:tracePt t="102252" x="5467350" y="6692900"/>
          <p14:tracePt t="102269" x="5486400" y="6692900"/>
          <p14:tracePt t="102286" x="5499100" y="6692900"/>
          <p14:tracePt t="102303" x="5505450" y="6692900"/>
          <p14:tracePt t="102464" x="5511800" y="6692900"/>
          <p14:tracePt t="102480" x="5524500" y="6692900"/>
          <p14:tracePt t="102489" x="5530850" y="6692900"/>
          <p14:tracePt t="102496" x="5549900" y="6692900"/>
          <p14:tracePt t="102505" x="5568950" y="6692900"/>
          <p14:tracePt t="102520" x="5613400" y="6692900"/>
          <p14:tracePt t="102536" x="5676900" y="6692900"/>
          <p14:tracePt t="102553" x="5753100" y="6692900"/>
          <p14:tracePt t="102570" x="5816600" y="6692900"/>
          <p14:tracePt t="102586" x="5842000" y="6692900"/>
          <p14:tracePt t="102603" x="5848350" y="6692900"/>
          <p14:tracePt t="102620" x="5861050" y="6692900"/>
          <p14:tracePt t="102636" x="5867400" y="6692900"/>
          <p14:tracePt t="102653" x="5873750" y="6692900"/>
          <p14:tracePt t="102670" x="5880100" y="6692900"/>
          <p14:tracePt t="102686" x="5892800" y="6692900"/>
          <p14:tracePt t="102703" x="5905500" y="6692900"/>
          <p14:tracePt t="102720" x="5930900" y="6692900"/>
          <p14:tracePt t="102736" x="5949950" y="6699250"/>
          <p14:tracePt t="102753" x="5975350" y="6699250"/>
          <p14:tracePt t="102770" x="6000750" y="6699250"/>
          <p14:tracePt t="102787" x="6019800" y="6699250"/>
          <p14:tracePt t="102803" x="6038850" y="6699250"/>
          <p14:tracePt t="102820" x="6045200" y="6699250"/>
          <p14:tracePt t="102837" x="6070600" y="6699250"/>
          <p14:tracePt t="102853" x="6076950" y="6699250"/>
          <p14:tracePt t="102870" x="6083300" y="6699250"/>
          <p14:tracePt t="102887" x="6089650" y="6692900"/>
          <p14:tracePt t="102903" x="6108700" y="6692900"/>
          <p14:tracePt t="102920" x="6191250" y="6692900"/>
          <p14:tracePt t="102937" x="6286500" y="6692900"/>
          <p14:tracePt t="102953" x="6375400" y="6686550"/>
          <p14:tracePt t="102970" x="6432550" y="6680200"/>
          <p14:tracePt t="102987" x="6464300" y="6673850"/>
          <p14:tracePt t="103003" x="6470650" y="6673850"/>
          <p14:tracePt t="103096" x="6477000" y="6673850"/>
          <p14:tracePt t="103249" x="6477000" y="6667500"/>
          <p14:tracePt t="103313" x="6483350" y="6667500"/>
          <p14:tracePt t="103321" x="6483350" y="6661150"/>
          <p14:tracePt t="103409" x="6489700" y="6661150"/>
          <p14:tracePt t="103417" x="6496050" y="6654800"/>
          <p14:tracePt t="103426" x="6508750" y="6654800"/>
          <p14:tracePt t="103437" x="6534150" y="6654800"/>
          <p14:tracePt t="103454" x="6591300" y="6654800"/>
          <p14:tracePt t="103470" x="6686550" y="6654800"/>
          <p14:tracePt t="103488" x="6877050" y="6648450"/>
          <p14:tracePt t="103504" x="6985000" y="6648450"/>
          <p14:tracePt t="103520" x="7073900" y="6635750"/>
          <p14:tracePt t="103537" x="7131050" y="6629400"/>
          <p14:tracePt t="103554" x="7156450" y="6623050"/>
          <p14:tracePt t="103571" x="7169150" y="6623050"/>
          <p14:tracePt t="103587" x="7181850" y="6623050"/>
          <p14:tracePt t="103641" x="7181850" y="6616700"/>
          <p14:tracePt t="103665" x="7188200" y="6616700"/>
          <p14:tracePt t="103745" x="7194550" y="6616700"/>
          <p14:tracePt t="103753" x="7207250" y="6616700"/>
          <p14:tracePt t="103761" x="7219950" y="6616700"/>
          <p14:tracePt t="103771" x="7251700" y="6610350"/>
          <p14:tracePt t="103787" x="7315200" y="6610350"/>
          <p14:tracePt t="103804" x="7404100" y="6610350"/>
          <p14:tracePt t="103821" x="7499350" y="6610350"/>
          <p14:tracePt t="103837" x="7600950" y="6623050"/>
          <p14:tracePt t="103854" x="7664450" y="6629400"/>
          <p14:tracePt t="103871" x="7708900" y="6629400"/>
          <p14:tracePt t="103888" x="7715250" y="6629400"/>
          <p14:tracePt t="104001" x="7721600" y="6629400"/>
          <p14:tracePt t="104009" x="7727950" y="6629400"/>
          <p14:tracePt t="104033" x="7734300" y="6629400"/>
          <p14:tracePt t="104042" x="7740650" y="6629400"/>
          <p14:tracePt t="104054" x="7747000" y="6635750"/>
          <p14:tracePt t="104071" x="7772400" y="6642100"/>
          <p14:tracePt t="104088" x="7835900" y="6661150"/>
          <p14:tracePt t="104104" x="7886700" y="6667500"/>
          <p14:tracePt t="104121" x="7924800" y="6673850"/>
          <p14:tracePt t="104138" x="7962900" y="6673850"/>
          <p14:tracePt t="104154" x="7981950" y="6673850"/>
          <p14:tracePt t="104171" x="8007350" y="6673850"/>
          <p14:tracePt t="104188" x="8026400" y="6673850"/>
          <p14:tracePt t="104204" x="8045450" y="6673850"/>
          <p14:tracePt t="104221" x="8077200" y="6673850"/>
          <p14:tracePt t="104238" x="8108950" y="6673850"/>
          <p14:tracePt t="104254" x="8147050" y="6673850"/>
          <p14:tracePt t="104271" x="8185150" y="6673850"/>
          <p14:tracePt t="104288" x="8216900" y="6673850"/>
          <p14:tracePt t="104304" x="8261350" y="6673850"/>
          <p14:tracePt t="104321" x="8286750" y="6673850"/>
          <p14:tracePt t="104339" x="8312150" y="6673850"/>
          <p14:tracePt t="104354" x="8324850" y="6673850"/>
          <p14:tracePt t="104371" x="8337550" y="6673850"/>
          <p14:tracePt t="104387" x="8350250" y="6673850"/>
          <p14:tracePt t="104404" x="8362950" y="6673850"/>
          <p14:tracePt t="104421" x="8362950" y="6667500"/>
          <p14:tracePt t="104438" x="8369300" y="6667500"/>
          <p14:tracePt t="104473" x="8362950" y="6667500"/>
          <p14:tracePt t="104488" x="8350250" y="6667500"/>
          <p14:tracePt t="104505" x="8216900" y="6642100"/>
          <p14:tracePt t="104521" x="8216900" y="6635750"/>
          <p14:tracePt t="104922" x="8210550" y="6635750"/>
          <p14:tracePt t="104929" x="8210550" y="6629400"/>
          <p14:tracePt t="104986" x="8210550" y="6623050"/>
          <p14:tracePt t="105002" x="8223250" y="6623050"/>
          <p14:tracePt t="105009" x="8229600" y="6623050"/>
          <p14:tracePt t="105019" x="8242300" y="6623050"/>
          <p14:tracePt t="105030" x="8255000" y="6623050"/>
          <p14:tracePt t="105046" x="8274050" y="6623050"/>
          <p14:tracePt t="105063" x="8293100" y="6623050"/>
          <p14:tracePt t="105080" x="8312150" y="6623050"/>
          <p14:tracePt t="105097" x="8388350" y="6597650"/>
          <p14:tracePt t="105113" x="8451850" y="6559550"/>
          <p14:tracePt t="105130" x="8534400" y="6534150"/>
          <p14:tracePt t="105146" x="8616950" y="6502400"/>
          <p14:tracePt t="105163" x="8705850" y="6483350"/>
          <p14:tracePt t="105180" x="8763000" y="6457950"/>
          <p14:tracePt t="105196" x="8807450" y="6451600"/>
          <p14:tracePt t="105213" x="8832850" y="6445250"/>
          <p14:tracePt t="105230" x="8851900" y="6445250"/>
          <p14:tracePt t="105246" x="8864600" y="6445250"/>
          <p14:tracePt t="105281" x="8870950" y="6445250"/>
          <p14:tracePt t="105370" x="8877300" y="6445250"/>
          <p14:tracePt t="105386" x="8883650" y="6445250"/>
          <p14:tracePt t="105410" x="8890000" y="6445250"/>
          <p14:tracePt t="105426" x="8896350" y="6445250"/>
          <p14:tracePt t="105474" x="8902700" y="6445250"/>
          <p14:tracePt t="105537" x="8909050" y="6445250"/>
          <p14:tracePt t="105609" x="8915400" y="6445250"/>
          <p14:tracePt t="105633" x="8921750" y="6451600"/>
          <p14:tracePt t="105642" x="8934450" y="6464300"/>
          <p14:tracePt t="105650" x="8940800" y="6470650"/>
          <p14:tracePt t="105663" x="8953500" y="6483350"/>
          <p14:tracePt t="105681" x="8991600" y="6527800"/>
          <p14:tracePt t="105697" x="9017000" y="6559550"/>
          <p14:tracePt t="105714" x="9029700" y="6578600"/>
          <p14:tracePt t="105730" x="9036050" y="6584950"/>
          <p14:tracePt t="105747" x="9042400" y="6591300"/>
          <p14:tracePt t="106170" x="9048750" y="6591300"/>
          <p14:tracePt t="106178" x="9055100" y="6591300"/>
          <p14:tracePt t="106187" x="9067800" y="6591300"/>
          <p14:tracePt t="106195" x="9093200" y="6597650"/>
          <p14:tracePt t="106212" x="9131300" y="6604000"/>
          <p14:tracePt t="106228" x="9182100" y="6610350"/>
          <p14:tracePt t="106245" x="9220200" y="6610350"/>
          <p14:tracePt t="106262" x="9239250" y="6610350"/>
          <p14:tracePt t="106295" x="9245600" y="6610350"/>
          <p14:tracePt t="106321" x="9251950" y="6610350"/>
          <p14:tracePt t="106474" x="9258300" y="6610350"/>
          <p14:tracePt t="106483" x="9271000" y="6610350"/>
          <p14:tracePt t="106490" x="9277350" y="6610350"/>
          <p14:tracePt t="106499" x="9302750" y="6610350"/>
          <p14:tracePt t="106512" x="9328150" y="6610350"/>
          <p14:tracePt t="106529" x="9429750" y="6584950"/>
          <p14:tracePt t="106546" x="9480550" y="6565900"/>
          <p14:tracePt t="106562" x="9525000" y="6546850"/>
          <p14:tracePt t="106579" x="9537700" y="6540500"/>
          <p14:tracePt t="106596" x="9544050" y="6534150"/>
          <p14:tracePt t="106874" x="9544050" y="6527800"/>
          <p14:tracePt t="107186" x="9550400" y="6527800"/>
          <p14:tracePt t="107531" x="9556750" y="6527800"/>
          <p14:tracePt t="107555" x="9563100" y="6527800"/>
          <p14:tracePt t="107563" x="9569450" y="6527800"/>
          <p14:tracePt t="107572" x="9575800" y="6527800"/>
          <p14:tracePt t="107589" x="9601200" y="6527800"/>
          <p14:tracePt t="107605" x="9620250" y="6521450"/>
          <p14:tracePt t="107622" x="9652000" y="6521450"/>
          <p14:tracePt t="107639" x="9690100" y="6521450"/>
          <p14:tracePt t="107643" x="9709150" y="6521450"/>
          <p14:tracePt t="107655" x="9728200" y="6521450"/>
          <p14:tracePt t="107672" x="9779000" y="6527800"/>
          <p14:tracePt t="107689" x="9829800" y="6534150"/>
          <p14:tracePt t="107706" x="9880600" y="6534150"/>
          <p14:tracePt t="107722" x="9982200" y="6534150"/>
          <p14:tracePt t="107739" x="10039350" y="6534150"/>
          <p14:tracePt t="107756" x="10102850" y="6527800"/>
          <p14:tracePt t="107772" x="10166350" y="6515100"/>
          <p14:tracePt t="107789" x="10210800" y="6502400"/>
          <p14:tracePt t="107806" x="10255250" y="6489700"/>
          <p14:tracePt t="107822" x="10274300" y="6483350"/>
          <p14:tracePt t="107839" x="10293350" y="6477000"/>
          <p14:tracePt t="107855" x="10299700" y="6477000"/>
          <p14:tracePt t="107872" x="10312400" y="6470650"/>
          <p14:tracePt t="107889" x="10312400" y="6464300"/>
          <p14:tracePt t="107905" x="10318750" y="6457950"/>
          <p14:tracePt t="107922" x="10325100" y="6457950"/>
          <p14:tracePt t="107939" x="10337800" y="6457950"/>
          <p14:tracePt t="109403" x="10344150" y="6451600"/>
          <p14:tracePt t="109419" x="10350500" y="6451600"/>
          <p14:tracePt t="109435" x="10356850" y="6445250"/>
          <p14:tracePt t="109452" x="10363200" y="6438900"/>
          <p14:tracePt t="109459" x="10375900" y="6426200"/>
          <p14:tracePt t="109467" x="10375900" y="6419850"/>
          <p14:tracePt t="109479" x="10382250" y="6407150"/>
          <p14:tracePt t="109496" x="10394950" y="6394450"/>
          <p14:tracePt t="109512" x="10401300" y="6375400"/>
          <p14:tracePt t="109529" x="10401300" y="6369050"/>
          <p14:tracePt t="110675" x="10407650" y="6369050"/>
          <p14:tracePt t="111645" x="10394950" y="6369050"/>
          <p14:tracePt t="111652" x="10369550" y="6369050"/>
          <p14:tracePt t="111662" x="10331450" y="6362700"/>
          <p14:tracePt t="111676" x="10242550" y="6343650"/>
          <p14:tracePt t="111692" x="10109200" y="6330950"/>
          <p14:tracePt t="111709" x="9975850" y="6324600"/>
          <p14:tracePt t="111726" x="9747250" y="6318250"/>
          <p14:tracePt t="111743" x="9436100" y="6318250"/>
          <p14:tracePt t="111759" x="9118600" y="6356350"/>
          <p14:tracePt t="111776" x="8769350" y="6400800"/>
          <p14:tracePt t="111793" x="8464550" y="6451600"/>
          <p14:tracePt t="111809" x="8147050" y="6515100"/>
          <p14:tracePt t="111826" x="7715250" y="6578600"/>
          <p14:tracePt t="111843" x="7258050" y="6642100"/>
          <p14:tracePt t="111859" x="6762750" y="6731000"/>
          <p14:tracePt t="111876" x="6534150" y="6781800"/>
          <p14:tracePt t="111893" x="6362700" y="6819900"/>
          <p14:tracePt t="111909" x="6203950" y="6845300"/>
          <p14:tracePt t="111926" x="6083300" y="6851650"/>
          <p14:tracePt t="111942" x="5975350" y="6851650"/>
          <p14:tracePt t="111959" x="5899150" y="6851650"/>
          <p14:tracePt t="111976" x="5842000" y="6851650"/>
          <p14:tracePt t="111992" x="5797550" y="6851650"/>
          <p14:tracePt t="112009" x="5772150" y="6851650"/>
          <p14:tracePt t="112125" x="5772150" y="6845300"/>
          <p14:tracePt t="112141" x="5772150" y="6838950"/>
          <p14:tracePt t="112149" x="5765800" y="6838950"/>
          <p14:tracePt t="112160" x="5765800" y="6832600"/>
          <p14:tracePt t="112176" x="5753100" y="6826250"/>
          <p14:tracePt t="112236" x="5746750" y="6826250"/>
          <p14:tracePt t="112269" x="5740400" y="6826250"/>
          <p14:tracePt t="112285" x="5734050" y="6826250"/>
          <p14:tracePt t="112293" x="5727700" y="6826250"/>
          <p14:tracePt t="112301" x="5721350" y="6826250"/>
          <p14:tracePt t="112317" x="5708650" y="6826250"/>
          <p14:tracePt t="112326" x="5702300" y="6826250"/>
          <p14:tracePt t="112343" x="5676900" y="6826250"/>
          <p14:tracePt t="112360" x="5645150" y="6826250"/>
          <p14:tracePt t="112376" x="5613400" y="6813550"/>
          <p14:tracePt t="112393" x="5575300" y="6813550"/>
          <p14:tracePt t="112410" x="5537200" y="6807200"/>
          <p14:tracePt t="112426" x="5486400" y="6800850"/>
          <p14:tracePt t="112443" x="5441950" y="6794500"/>
          <p14:tracePt t="112461" x="5403850" y="6794500"/>
          <p14:tracePt t="112476" x="5391150" y="6794500"/>
          <p14:tracePt t="112493" x="5378450" y="6788150"/>
          <p14:tracePt t="112510" x="5353050" y="6788150"/>
          <p14:tracePt t="112526" x="5321300" y="6781800"/>
          <p14:tracePt t="112543" x="5289550" y="6775450"/>
          <p14:tracePt t="112560" x="5270500" y="6769100"/>
          <p14:tracePt t="112577" x="5251450" y="6762750"/>
          <p14:tracePt t="112593" x="5238750" y="6762750"/>
          <p14:tracePt t="112610" x="5213350" y="6750050"/>
          <p14:tracePt t="112626" x="5200650" y="6737350"/>
          <p14:tracePt t="112643" x="5187950" y="6737350"/>
          <p14:tracePt t="112660" x="5162550" y="6718300"/>
          <p14:tracePt t="112677" x="5124450" y="6705600"/>
          <p14:tracePt t="112693" x="5073650" y="6673850"/>
          <p14:tracePt t="112710" x="5035550" y="6661150"/>
          <p14:tracePt t="112726" x="5022850" y="6648450"/>
          <p14:tracePt t="112743" x="5010150" y="6642100"/>
          <p14:tracePt t="112760" x="5003800" y="6623050"/>
          <p14:tracePt t="112777" x="5003800" y="6616700"/>
          <p14:tracePt t="112793" x="5003800" y="6604000"/>
          <p14:tracePt t="112827" x="5003800" y="6597650"/>
          <p14:tracePt t="112843" x="5003800" y="6591300"/>
          <p14:tracePt t="112860" x="5003800" y="6584950"/>
          <p14:tracePt t="112877" x="5010150" y="6565900"/>
          <p14:tracePt t="112893" x="5016500" y="6559550"/>
          <p14:tracePt t="112910" x="5016500" y="6534150"/>
          <p14:tracePt t="112927" x="5022850" y="6515100"/>
          <p14:tracePt t="112943" x="5029200" y="6489700"/>
          <p14:tracePt t="112960" x="5041900" y="6470650"/>
          <p14:tracePt t="112977" x="5048250" y="6457950"/>
          <p14:tracePt t="112993" x="5073650" y="6451600"/>
          <p14:tracePt t="113010" x="5099050" y="6438900"/>
          <p14:tracePt t="113027" x="5137150" y="6426200"/>
          <p14:tracePt t="113044" x="5187950" y="6400800"/>
          <p14:tracePt t="113060" x="5219700" y="6388100"/>
          <p14:tracePt t="113077" x="5257800" y="6375400"/>
          <p14:tracePt t="113094" x="5283200" y="6362700"/>
          <p14:tracePt t="113110" x="5314950" y="6350000"/>
          <p14:tracePt t="113127" x="5340350" y="6337300"/>
          <p14:tracePt t="113144" x="5365750" y="6330950"/>
          <p14:tracePt t="113160" x="5384800" y="6324600"/>
          <p14:tracePt t="113177" x="5397500" y="6324600"/>
          <p14:tracePt t="113194" x="5416550" y="6324600"/>
          <p14:tracePt t="113210" x="5435600" y="6324600"/>
          <p14:tracePt t="113215" x="5441950" y="6324600"/>
          <p14:tracePt t="113227" x="5461000" y="6324600"/>
          <p14:tracePt t="113245" x="5518150" y="6324600"/>
          <p14:tracePt t="113260" x="5575300" y="6324600"/>
          <p14:tracePt t="113277" x="5632450" y="6324600"/>
          <p14:tracePt t="113294" x="5676900" y="6324600"/>
          <p14:tracePt t="113310" x="5721350" y="6324600"/>
          <p14:tracePt t="113327" x="5759450" y="6330950"/>
          <p14:tracePt t="113344" x="5791200" y="6330950"/>
          <p14:tracePt t="113360" x="5829300" y="6337300"/>
          <p14:tracePt t="113377" x="5854700" y="6343650"/>
          <p14:tracePt t="113394" x="5892800" y="6356350"/>
          <p14:tracePt t="113410" x="5918200" y="6362700"/>
          <p14:tracePt t="113427" x="5943600" y="6362700"/>
          <p14:tracePt t="113445" x="5988050" y="6369050"/>
          <p14:tracePt t="113460" x="6019800" y="6381750"/>
          <p14:tracePt t="113477" x="6045200" y="6388100"/>
          <p14:tracePt t="113494" x="6083300" y="6394450"/>
          <p14:tracePt t="113510" x="6115050" y="6407150"/>
          <p14:tracePt t="113527" x="6140450" y="6413500"/>
          <p14:tracePt t="113544" x="6153150" y="6413500"/>
          <p14:tracePt t="113560" x="6159500" y="6413500"/>
          <p14:tracePt t="113577" x="6184900" y="6426200"/>
          <p14:tracePt t="113594" x="6216650" y="6438900"/>
          <p14:tracePt t="113611" x="6242050" y="6445250"/>
          <p14:tracePt t="113627" x="6273800" y="6457950"/>
          <p14:tracePt t="113644" x="6286500" y="6464300"/>
          <p14:tracePt t="113660" x="6286500" y="6470650"/>
          <p14:tracePt t="113677" x="6292850" y="6477000"/>
          <p14:tracePt t="113694" x="6292850" y="6483350"/>
          <p14:tracePt t="113711" x="6292850" y="6489700"/>
          <p14:tracePt t="113727" x="6305550" y="6502400"/>
          <p14:tracePt t="113744" x="6305550" y="6515100"/>
          <p14:tracePt t="113761" x="6318250" y="6521450"/>
          <p14:tracePt t="113777" x="6324600" y="6546850"/>
          <p14:tracePt t="113794" x="6350000" y="6565900"/>
          <p14:tracePt t="113811" x="6375400" y="6597650"/>
          <p14:tracePt t="113827" x="6388100" y="6610350"/>
          <p14:tracePt t="113844" x="6400800" y="6629400"/>
          <p14:tracePt t="113877" x="6400800" y="6635750"/>
          <p14:tracePt t="113894" x="6394450" y="6642100"/>
          <p14:tracePt t="113911" x="6388100" y="6648450"/>
          <p14:tracePt t="113927" x="6369050" y="6648450"/>
          <p14:tracePt t="113944" x="6369050" y="6654800"/>
          <p14:tracePt t="113961" x="6356350" y="6661150"/>
          <p14:tracePt t="113994" x="6350000" y="6661150"/>
          <p14:tracePt t="114142" x="6350000" y="6667500"/>
          <p14:tracePt t="114158" x="6343650" y="6673850"/>
          <p14:tracePt t="114182" x="6337300" y="6680200"/>
          <p14:tracePt t="114190" x="6337300" y="6686550"/>
          <p14:tracePt t="114199" x="6324600" y="6692900"/>
          <p14:tracePt t="114214" x="6311900" y="6705600"/>
          <p14:tracePt t="114228" x="6305550" y="6711950"/>
          <p14:tracePt t="114233" x="6299200" y="6718300"/>
          <p14:tracePt t="114245" x="6292850" y="6718300"/>
          <p14:tracePt t="114261" x="6280150" y="6731000"/>
          <p14:tracePt t="114278" x="6267450" y="6731000"/>
          <p14:tracePt t="114295" x="6261100" y="6737350"/>
          <p14:tracePt t="114311" x="6254750" y="6743700"/>
          <p14:tracePt t="114345" x="6248400" y="6743700"/>
          <p14:tracePt t="114362" x="6242050" y="6743700"/>
          <p14:tracePt t="114378" x="6235700" y="6750050"/>
          <p14:tracePt t="114411" x="6229350" y="6756400"/>
          <p14:tracePt t="114428" x="6223000" y="6756400"/>
          <p14:tracePt t="114606" x="6216650" y="6762750"/>
          <p14:tracePt t="114615" x="6210300" y="6762750"/>
          <p14:tracePt t="114623" x="6203950" y="6762750"/>
          <p14:tracePt t="114639" x="6191250" y="6762750"/>
          <p14:tracePt t="114650" x="6184900" y="6762750"/>
          <p14:tracePt t="114667" x="6165850" y="6762750"/>
          <p14:tracePt t="114684" x="6159500" y="6762750"/>
          <p14:tracePt t="114700" x="6153150" y="6762750"/>
          <p14:tracePt t="114717" x="6146800" y="6762750"/>
          <p14:tracePt t="114894" x="6140450" y="6762750"/>
          <p14:tracePt t="114910" x="6134100" y="6762750"/>
          <p14:tracePt t="114927" x="6121400" y="6762750"/>
          <p14:tracePt t="114934" x="6102350" y="6762750"/>
          <p14:tracePt t="114943" x="6089650" y="6756400"/>
          <p14:tracePt t="114956" x="6070600" y="6750050"/>
          <p14:tracePt t="114973" x="6013450" y="6737350"/>
          <p14:tracePt t="114989" x="5981700" y="6737350"/>
          <p14:tracePt t="115006" x="5969000" y="6737350"/>
          <p14:tracePt t="115326" x="5975350" y="6737350"/>
          <p14:tracePt t="115343" x="5981700" y="6737350"/>
          <p14:tracePt t="115350" x="5994400" y="6737350"/>
          <p14:tracePt t="115360" x="6000750" y="6737350"/>
          <p14:tracePt t="115376" x="6026150" y="6737350"/>
          <p14:tracePt t="115393" x="6064250" y="6737350"/>
          <p14:tracePt t="115410" x="6102350" y="6737350"/>
          <p14:tracePt t="115426" x="6153150" y="6737350"/>
          <p14:tracePt t="115443" x="6216650" y="6743700"/>
          <p14:tracePt t="115460" x="6292850" y="6750050"/>
          <p14:tracePt t="115477" x="6394450" y="6750050"/>
          <p14:tracePt t="115493" x="6584950" y="6762750"/>
          <p14:tracePt t="115510" x="6762750" y="6762750"/>
          <p14:tracePt t="115526" x="6972300" y="6756400"/>
          <p14:tracePt t="115543" x="7194550" y="6731000"/>
          <p14:tracePt t="115560" x="7385050" y="6705600"/>
          <p14:tracePt t="115577" x="7537450" y="6686550"/>
          <p14:tracePt t="115593" x="7664450" y="6673850"/>
          <p14:tracePt t="115610" x="7753350" y="6667500"/>
          <p14:tracePt t="115627" x="7829550" y="6667500"/>
          <p14:tracePt t="115643" x="7905750" y="6654800"/>
          <p14:tracePt t="115660" x="7962900" y="6654800"/>
          <p14:tracePt t="115678" x="8026400" y="6648450"/>
          <p14:tracePt t="115694" x="8058150" y="6648450"/>
          <p14:tracePt t="115710" x="8096250" y="6642100"/>
          <p14:tracePt t="115727" x="8134350" y="6635750"/>
          <p14:tracePt t="115743" x="8166100" y="6623050"/>
          <p14:tracePt t="115760" x="8185150" y="6623050"/>
          <p14:tracePt t="115777" x="8210550" y="6616700"/>
          <p14:tracePt t="115794" x="8229600" y="6616700"/>
          <p14:tracePt t="115810" x="8242300" y="6616700"/>
          <p14:tracePt t="115827" x="8255000" y="6616700"/>
          <p14:tracePt t="115863" x="8255000" y="6610350"/>
          <p14:tracePt t="115879" x="8248650" y="6597650"/>
          <p14:tracePt t="115893" x="8235950" y="6584950"/>
          <p14:tracePt t="116255" x="8242300" y="6591300"/>
          <p14:tracePt t="116263" x="8248650" y="6597650"/>
          <p14:tracePt t="116271" x="8248650" y="6604000"/>
          <p14:tracePt t="116279" x="8248650" y="6610350"/>
          <p14:tracePt t="116296" x="8255000" y="6610350"/>
          <p14:tracePt t="116313" x="8255000" y="6616700"/>
          <p14:tracePt t="116329" x="8255000" y="6623050"/>
          <p14:tracePt t="116368" x="8255000" y="6629400"/>
          <p14:tracePt t="116384" x="8255000" y="6635750"/>
          <p14:tracePt t="116391" x="8255000" y="6642100"/>
          <p14:tracePt t="116439" x="8255000" y="6648450"/>
          <p14:tracePt t="116454" x="8248650" y="6654800"/>
          <p14:tracePt t="116470" x="8242300" y="6654800"/>
          <p14:tracePt t="116487" x="8235950" y="6654800"/>
          <p14:tracePt t="116551" x="8235950" y="6661150"/>
          <p14:tracePt t="116559" x="8229600" y="6661150"/>
          <p14:tracePt t="116568" x="8223250" y="6661150"/>
          <p14:tracePt t="116584" x="8210550" y="6661150"/>
          <p14:tracePt t="116596" x="8204200" y="6661150"/>
          <p14:tracePt t="116613" x="8197850" y="6661150"/>
          <p14:tracePt t="116630" x="8191500" y="6661150"/>
          <p14:tracePt t="116655" x="8185150" y="6661150"/>
          <p14:tracePt t="116663" x="8185150" y="6667500"/>
          <p14:tracePt t="116703" x="8178800" y="6667500"/>
          <p14:tracePt t="116727" x="8172450" y="6667500"/>
          <p14:tracePt t="116734" x="8172450" y="6661150"/>
          <p14:tracePt t="116746" x="8166100" y="6661150"/>
          <p14:tracePt t="116763" x="8159750" y="6654800"/>
          <p14:tracePt t="116779" x="8153400" y="6648450"/>
          <p14:tracePt t="116783" x="8147050" y="6642100"/>
          <p14:tracePt t="116796" x="8140700" y="6635750"/>
          <p14:tracePt t="116813" x="8128000" y="6623050"/>
          <p14:tracePt t="116830" x="8121650" y="6604000"/>
          <p14:tracePt t="116846" x="8121650" y="6597650"/>
          <p14:tracePt t="116863" x="8121650" y="6584950"/>
          <p14:tracePt t="116880" x="8121650" y="6565900"/>
          <p14:tracePt t="116896" x="8121650" y="6534150"/>
          <p14:tracePt t="116913" x="8121650" y="6508750"/>
          <p14:tracePt t="116930" x="8121650" y="6489700"/>
          <p14:tracePt t="116946" x="8121650" y="6457950"/>
          <p14:tracePt t="116963" x="8121650" y="6432550"/>
          <p14:tracePt t="116980" x="8121650" y="6413500"/>
          <p14:tracePt t="116996" x="8134350" y="6381750"/>
          <p14:tracePt t="117013" x="8153400" y="6350000"/>
          <p14:tracePt t="117030" x="8172450" y="6311900"/>
          <p14:tracePt t="117046" x="8197850" y="6273800"/>
          <p14:tracePt t="117063" x="8216900" y="6248400"/>
          <p14:tracePt t="117080" x="8242300" y="6223000"/>
          <p14:tracePt t="117096" x="8280400" y="6197600"/>
          <p14:tracePt t="117113" x="8312150" y="6178550"/>
          <p14:tracePt t="117130" x="8337550" y="6165850"/>
          <p14:tracePt t="117147" x="8375650" y="6146800"/>
          <p14:tracePt t="117163" x="8413750" y="6127750"/>
          <p14:tracePt t="117180" x="8464550" y="6115050"/>
          <p14:tracePt t="117197" x="8509000" y="6096000"/>
          <p14:tracePt t="117213" x="8559800" y="6083300"/>
          <p14:tracePt t="117230" x="8597900" y="6076950"/>
          <p14:tracePt t="117247" x="8648700" y="6076950"/>
          <p14:tracePt t="117263" x="8699500" y="6076950"/>
          <p14:tracePt t="117280" x="8769350" y="6089650"/>
          <p14:tracePt t="117297" x="8826500" y="6096000"/>
          <p14:tracePt t="117313" x="8864600" y="6102350"/>
          <p14:tracePt t="117330" x="8915400" y="6108700"/>
          <p14:tracePt t="117347" x="8953500" y="6115050"/>
          <p14:tracePt t="117364" x="9010650" y="6121400"/>
          <p14:tracePt t="117380" x="9055100" y="6127750"/>
          <p14:tracePt t="117397" x="9086850" y="6134100"/>
          <p14:tracePt t="117414" x="9124950" y="6146800"/>
          <p14:tracePt t="117430" x="9144000" y="6153150"/>
          <p14:tracePt t="117447" x="9150350" y="6153150"/>
          <p14:tracePt t="117463" x="9169400" y="6165850"/>
          <p14:tracePt t="117480" x="9201150" y="6184900"/>
          <p14:tracePt t="117497" x="9226550" y="6191250"/>
          <p14:tracePt t="117513" x="9251950" y="6210300"/>
          <p14:tracePt t="117530" x="9271000" y="6223000"/>
          <p14:tracePt t="117547" x="9283700" y="6235700"/>
          <p14:tracePt t="117564" x="9296400" y="6248400"/>
          <p14:tracePt t="117580" x="9309100" y="6254750"/>
          <p14:tracePt t="117597" x="9309100" y="6267450"/>
          <p14:tracePt t="117614" x="9315450" y="6267450"/>
          <p14:tracePt t="117631" x="9315450" y="6273800"/>
          <p14:tracePt t="117647" x="9315450" y="6286500"/>
          <p14:tracePt t="117664" x="9315450" y="6292850"/>
          <p14:tracePt t="117680" x="9315450" y="6311900"/>
          <p14:tracePt t="117697" x="9315450" y="6324600"/>
          <p14:tracePt t="117714" x="9315450" y="6337300"/>
          <p14:tracePt t="117731" x="9315450" y="6350000"/>
          <p14:tracePt t="117747" x="9309100" y="6362700"/>
          <p14:tracePt t="117764" x="9302750" y="6381750"/>
          <p14:tracePt t="117780" x="9296400" y="6394450"/>
          <p14:tracePt t="117797" x="9296400" y="6400800"/>
          <p14:tracePt t="117815" x="9283700" y="6426200"/>
          <p14:tracePt t="117831" x="9277350" y="6432550"/>
          <p14:tracePt t="117847" x="9277350" y="6451600"/>
          <p14:tracePt t="117864" x="9271000" y="6464300"/>
          <p14:tracePt t="117881" x="9264650" y="6477000"/>
          <p14:tracePt t="117897" x="9264650" y="6489700"/>
          <p14:tracePt t="117914" x="9258300" y="6496050"/>
          <p14:tracePt t="117930" x="9258300" y="6508750"/>
          <p14:tracePt t="117947" x="9245600" y="6515100"/>
          <p14:tracePt t="117964" x="9245600" y="6521450"/>
          <p14:tracePt t="117981" x="9226550" y="6540500"/>
          <p14:tracePt t="117997" x="9220200" y="6546850"/>
          <p14:tracePt t="118015" x="9207500" y="6565900"/>
          <p14:tracePt t="118030" x="9201150" y="6578600"/>
          <p14:tracePt t="118047" x="9188450" y="6591300"/>
          <p14:tracePt t="118064" x="9188450" y="6604000"/>
          <p14:tracePt t="118081" x="9175750" y="6616700"/>
          <p14:tracePt t="118097" x="9163050" y="6635750"/>
          <p14:tracePt t="118114" x="9150350" y="6648450"/>
          <p14:tracePt t="118130" x="9150350" y="6654800"/>
          <p14:tracePt t="118147" x="9137650" y="6661150"/>
          <p14:tracePt t="118164" x="9131300" y="6667500"/>
          <p14:tracePt t="118181" x="9131300" y="6673850"/>
          <p14:tracePt t="118224" x="9124950" y="6673850"/>
          <p14:tracePt t="118275" x="9118600" y="6680200"/>
          <p14:tracePt t="124051" x="9118600" y="6661150"/>
          <p14:tracePt t="124058" x="9099550" y="6610350"/>
          <p14:tracePt t="124066" x="9074150" y="6546850"/>
          <p14:tracePt t="124076" x="9029700" y="6464300"/>
          <p14:tracePt t="124093" x="8896350" y="6273800"/>
          <p14:tracePt t="124109" x="8648700" y="5975350"/>
          <p14:tracePt t="124126" x="8369300" y="5670550"/>
          <p14:tracePt t="124143" x="8134350" y="5467350"/>
          <p14:tracePt t="124160" x="7962900" y="5340350"/>
          <p14:tracePt t="124176" x="7816850" y="5238750"/>
          <p14:tracePt t="124193" x="7632700" y="5111750"/>
          <p14:tracePt t="124210" x="7531100" y="5048250"/>
          <p14:tracePt t="124226" x="7461250" y="5010150"/>
          <p14:tracePt t="124243" x="7410450" y="4984750"/>
          <p14:tracePt t="124260" x="7372350" y="4965700"/>
          <p14:tracePt t="124276" x="7340600" y="4953000"/>
          <p14:tracePt t="124293" x="7302500" y="4946650"/>
          <p14:tracePt t="124310" x="7277100" y="4940300"/>
          <p14:tracePt t="124326" x="7270750" y="4940300"/>
          <p14:tracePt t="124332" x="7264400" y="4940300"/>
          <p14:tracePt t="129388" x="7264400" y="4921250"/>
          <p14:tracePt t="129396" x="7264400" y="4902200"/>
          <p14:tracePt t="129404" x="7264400" y="4870450"/>
          <p14:tracePt t="129412" x="7258050" y="4832350"/>
          <p14:tracePt t="129429" x="7200900" y="4692650"/>
          <p14:tracePt t="129446" x="7086600" y="4483100"/>
          <p14:tracePt t="129462" x="6953250" y="4235450"/>
          <p14:tracePt t="129479" x="6826250" y="4006850"/>
          <p14:tracePt t="129496" x="6718300" y="3829050"/>
          <p14:tracePt t="129512" x="6616700" y="3657600"/>
          <p14:tracePt t="129529" x="6508750" y="3505200"/>
          <p14:tracePt t="129546" x="6388100" y="3371850"/>
          <p14:tracePt t="129563" x="6292850" y="3282950"/>
          <p14:tracePt t="129580" x="6216650" y="3181350"/>
          <p14:tracePt t="129596" x="6191250" y="3136900"/>
          <p14:tracePt t="129613" x="6178550" y="3098800"/>
          <p14:tracePt t="129629" x="6153150" y="3048000"/>
          <p14:tracePt t="129646" x="6134100" y="2990850"/>
          <p14:tracePt t="129663" x="6108700" y="2927350"/>
          <p14:tracePt t="129679" x="6108700" y="2882900"/>
          <p14:tracePt t="129696" x="6108700" y="2825750"/>
          <p14:tracePt t="129713" x="6089650" y="2755900"/>
          <p14:tracePt t="129729" x="6083300" y="2686050"/>
          <p14:tracePt t="129746" x="6076950" y="2622550"/>
          <p14:tracePt t="129763" x="6076950" y="2552700"/>
          <p14:tracePt t="129780" x="6064250" y="2444750"/>
          <p14:tracePt t="129796" x="6045200" y="2381250"/>
          <p14:tracePt t="129813" x="6032500" y="2349500"/>
          <p14:tracePt t="129829" x="6019800" y="2324100"/>
          <p14:tracePt t="129846" x="6007100" y="2317750"/>
          <p14:tracePt t="129863" x="5988050" y="2305050"/>
          <p14:tracePt t="129880" x="5962650" y="2292350"/>
          <p14:tracePt t="129896" x="5943600" y="2292350"/>
          <p14:tracePt t="129901" x="5930900" y="2286000"/>
          <p14:tracePt t="129913" x="5924550" y="2286000"/>
          <p14:tracePt t="129929" x="5918200" y="2273300"/>
          <p14:tracePt t="129946" x="5911850" y="2273300"/>
          <p14:tracePt t="129980" x="5905500" y="2266950"/>
          <p14:tracePt t="130350" x="5899150" y="2266950"/>
          <p14:tracePt t="130357" x="5892800" y="2266950"/>
          <p14:tracePt t="130373" x="5880100" y="2266950"/>
          <p14:tracePt t="130382" x="5873750" y="2266950"/>
          <p14:tracePt t="130391" x="5867400" y="2273300"/>
          <p14:tracePt t="130408" x="5854700" y="2286000"/>
          <p14:tracePt t="130425" x="5835650" y="2292350"/>
          <p14:tracePt t="130442" x="5829300" y="2305050"/>
          <p14:tracePt t="130458" x="5822950" y="2305050"/>
          <p14:tracePt t="130475" x="5822950" y="2317750"/>
          <p14:tracePt t="130492" x="5816600" y="2324100"/>
          <p14:tracePt t="130508" x="5810250" y="2336800"/>
          <p14:tracePt t="132678" x="5797550" y="2336800"/>
          <p14:tracePt t="132686" x="5784850" y="2311400"/>
          <p14:tracePt t="132694" x="5765800" y="2273300"/>
          <p14:tracePt t="132704" x="5734050" y="2222500"/>
          <p14:tracePt t="132720" x="5594350" y="2101850"/>
          <p14:tracePt t="132737" x="5359400" y="1930400"/>
          <p14:tracePt t="132754" x="5048250" y="1714500"/>
          <p14:tracePt t="132770" x="4686300" y="1479550"/>
          <p14:tracePt t="132787" x="4413250" y="1263650"/>
          <p14:tracePt t="132804" x="4083050" y="1016000"/>
          <p14:tracePt t="132820" x="3632200" y="717550"/>
          <p14:tracePt t="132837" x="3073400" y="361950"/>
          <p14:tracePt t="132854" x="2330450" y="0"/>
          <p14:tracePt t="132870" x="2051050" y="0"/>
          <p14:tracePt t="132887" x="1828800" y="0"/>
          <p14:tracePt t="132904" x="1625600" y="0"/>
          <p14:tracePt t="132921" x="1377950" y="0"/>
          <p14:tracePt t="132937" x="114300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734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6777"/>
    </mc:Choice>
    <mc:Fallback xmlns="">
      <p:transition spd="slow" advTm="286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0" x="6032500" y="3790950"/>
          <p14:tracePt t="526" x="6026150" y="3790950"/>
          <p14:tracePt t="533" x="6019800" y="3797300"/>
          <p14:tracePt t="542" x="6013450" y="3797300"/>
          <p14:tracePt t="557" x="6007100" y="3797300"/>
          <p14:tracePt t="568" x="6000750" y="3803650"/>
          <p14:tracePt t="584" x="5988050" y="3816350"/>
          <p14:tracePt t="601" x="5975350" y="3822700"/>
          <p14:tracePt t="618" x="5956300" y="3835400"/>
          <p14:tracePt t="634" x="5937250" y="3841750"/>
          <p14:tracePt t="651" x="5918200" y="3860800"/>
          <p14:tracePt t="668" x="5892800" y="3879850"/>
          <p14:tracePt t="685" x="5867400" y="3898900"/>
          <p14:tracePt t="701" x="5822950" y="3930650"/>
          <p14:tracePt t="718" x="5797550" y="3943350"/>
          <p14:tracePt t="734" x="5765800" y="3968750"/>
          <p14:tracePt t="751" x="5734050" y="3994150"/>
          <p14:tracePt t="768" x="5695950" y="4019550"/>
          <p14:tracePt t="785" x="5670550" y="4032250"/>
          <p14:tracePt t="801" x="5645150" y="4051300"/>
          <p14:tracePt t="818" x="5619750" y="4070350"/>
          <p14:tracePt t="834" x="5600700" y="4083050"/>
          <p14:tracePt t="851" x="5594350" y="4095750"/>
          <p14:tracePt t="902" x="5594350" y="4102100"/>
          <p14:tracePt t="910" x="5594350" y="4108450"/>
          <p14:tracePt t="958" x="5594350" y="4114800"/>
          <p14:tracePt t="974" x="5594350" y="4121150"/>
          <p14:tracePt t="1246" x="5600700" y="4121150"/>
          <p14:tracePt t="1358" x="5600700" y="4114800"/>
          <p14:tracePt t="1486" x="5600700" y="4108450"/>
          <p14:tracePt t="1494" x="5600700" y="4102100"/>
          <p14:tracePt t="1510" x="5600700" y="4089400"/>
          <p14:tracePt t="1520" x="5600700" y="4076700"/>
          <p14:tracePt t="1537" x="5594350" y="4044950"/>
          <p14:tracePt t="1554" x="5549900" y="3975100"/>
          <p14:tracePt t="1570" x="5467350" y="3867150"/>
          <p14:tracePt t="1587" x="5334000" y="3727450"/>
          <p14:tracePt t="1604" x="5067300" y="3517900"/>
          <p14:tracePt t="1608" x="4857750" y="3384550"/>
          <p14:tracePt t="1620" x="4622800" y="3244850"/>
          <p14:tracePt t="1637" x="3949700" y="2857500"/>
          <p14:tracePt t="1654" x="3594100" y="2660650"/>
          <p14:tracePt t="1670" x="3314700" y="2540000"/>
          <p14:tracePt t="1687" x="3111500" y="2438400"/>
          <p14:tracePt t="1704" x="2959100" y="2355850"/>
          <p14:tracePt t="1721" x="2832100" y="2279650"/>
          <p14:tracePt t="1737" x="2743200" y="2222500"/>
          <p14:tracePt t="1754" x="2698750" y="2197100"/>
          <p14:tracePt t="1771" x="2686050" y="2184400"/>
          <p14:tracePt t="1787" x="2673350" y="2184400"/>
          <p14:tracePt t="1804" x="2673350" y="2178050"/>
          <p14:tracePt t="1821" x="2641600" y="2152650"/>
          <p14:tracePt t="1837" x="2609850" y="2120900"/>
          <p14:tracePt t="1854" x="2571750" y="2101850"/>
          <p14:tracePt t="1871" x="2520950" y="2076450"/>
          <p14:tracePt t="1887" x="2451100" y="2044700"/>
          <p14:tracePt t="1904" x="2355850" y="2012950"/>
          <p14:tracePt t="1921" x="2266950" y="1987550"/>
          <p14:tracePt t="1937" x="2171700" y="1981200"/>
          <p14:tracePt t="1954" x="2070100" y="1974850"/>
          <p14:tracePt t="1971" x="1955800" y="1962150"/>
          <p14:tracePt t="1987" x="1860550" y="1962150"/>
          <p14:tracePt t="2004" x="1816100" y="1962150"/>
          <p14:tracePt t="2021" x="1714500" y="1943100"/>
          <p14:tracePt t="2037" x="1644650" y="1911350"/>
          <p14:tracePt t="2054" x="1555750" y="1860550"/>
          <p14:tracePt t="2071" x="1473200" y="1803400"/>
          <p14:tracePt t="2088" x="1377950" y="1727200"/>
          <p14:tracePt t="2104" x="1270000" y="1663700"/>
          <p14:tracePt t="2121" x="1193800" y="1574800"/>
          <p14:tracePt t="2138" x="1149350" y="1530350"/>
          <p14:tracePt t="2154" x="1130300" y="1511300"/>
          <p14:tracePt t="2171" x="1111250" y="1498600"/>
          <p14:tracePt t="2188" x="1104900" y="1492250"/>
          <p14:tracePt t="2204" x="1098550" y="1485900"/>
          <p14:tracePt t="2238" x="1092200" y="1473200"/>
          <p14:tracePt t="2255" x="1066800" y="1454150"/>
          <p14:tracePt t="2271" x="1022350" y="1416050"/>
          <p14:tracePt t="2288" x="971550" y="1377950"/>
          <p14:tracePt t="2304" x="933450" y="1352550"/>
          <p14:tracePt t="2321" x="920750" y="1352550"/>
          <p14:tracePt t="2338" x="914400" y="1346200"/>
          <p14:tracePt t="2354" x="901700" y="1339850"/>
          <p14:tracePt t="2388" x="895350" y="1339850"/>
          <p14:tracePt t="2404" x="889000" y="1339850"/>
          <p14:tracePt t="2462" x="882650" y="1352550"/>
          <p14:tracePt t="2470" x="876300" y="1352550"/>
          <p14:tracePt t="2478" x="869950" y="1365250"/>
          <p14:tracePt t="2488" x="869950" y="1371600"/>
          <p14:tracePt t="2505" x="869950" y="1384300"/>
          <p14:tracePt t="2551" x="863600" y="1384300"/>
          <p14:tracePt t="2566" x="857250" y="1384300"/>
          <p14:tracePt t="2575" x="850900" y="1384300"/>
          <p14:tracePt t="2679" x="850900" y="1390650"/>
          <p14:tracePt t="3063" x="844550" y="1390650"/>
          <p14:tracePt t="3079" x="838200" y="1390650"/>
          <p14:tracePt t="3087" x="838200" y="1397000"/>
          <p14:tracePt t="3094" x="831850" y="1397000"/>
          <p14:tracePt t="3104" x="825500" y="1403350"/>
          <p14:tracePt t="3120" x="819150" y="1403350"/>
          <p14:tracePt t="3137" x="812800" y="1403350"/>
          <p14:tracePt t="3154" x="806450" y="1403350"/>
          <p14:tracePt t="3247" x="806450" y="1409700"/>
          <p14:tracePt t="3775" x="800100" y="1409700"/>
          <p14:tracePt t="3784" x="793750" y="1416050"/>
          <p14:tracePt t="3791" x="787400" y="1416050"/>
          <p14:tracePt t="3816" x="781050" y="1416050"/>
          <p14:tracePt t="3951" x="774700" y="1416050"/>
          <p14:tracePt t="4744" x="768350" y="1409700"/>
          <p14:tracePt t="4976" x="768350" y="1403350"/>
          <p14:tracePt t="5048" x="768350" y="1397000"/>
          <p14:tracePt t="5064" x="768350" y="1390650"/>
          <p14:tracePt t="5104" x="762000" y="1384300"/>
          <p14:tracePt t="5128" x="762000" y="1377950"/>
          <p14:tracePt t="5352" x="755650" y="1377950"/>
          <p14:tracePt t="5408" x="755650" y="1371600"/>
          <p14:tracePt t="5552" x="755650" y="1365250"/>
          <p14:tracePt t="5608" x="755650" y="1358900"/>
          <p14:tracePt t="5680" x="749300" y="1358900"/>
          <p14:tracePt t="5688" x="749300" y="1352550"/>
          <p14:tracePt t="5720" x="749300" y="1346200"/>
          <p14:tracePt t="5735" x="742950" y="1346200"/>
          <p14:tracePt t="6104" x="736600" y="1346200"/>
          <p14:tracePt t="6112" x="730250" y="1346200"/>
          <p14:tracePt t="6120" x="723900" y="1346200"/>
          <p14:tracePt t="6136" x="717550" y="1346200"/>
          <p14:tracePt t="6146" x="711200" y="1346200"/>
          <p14:tracePt t="6169" x="711200" y="1352550"/>
          <p14:tracePt t="6179" x="704850" y="1352550"/>
          <p14:tracePt t="6195" x="692150" y="1358900"/>
          <p14:tracePt t="6212" x="685800" y="1358900"/>
          <p14:tracePt t="9386" x="679450" y="1358900"/>
          <p14:tracePt t="9554" x="679450" y="1352550"/>
          <p14:tracePt t="12627" x="673100" y="1352550"/>
          <p14:tracePt t="12643" x="666750" y="1352550"/>
          <p14:tracePt t="12659" x="660400" y="1352550"/>
          <p14:tracePt t="12851" x="654050" y="1352550"/>
          <p14:tracePt t="12883" x="647700" y="1352550"/>
          <p14:tracePt t="12899" x="641350" y="1352550"/>
          <p14:tracePt t="12915" x="641350" y="1346200"/>
          <p14:tracePt t="13507" x="641350" y="1352550"/>
          <p14:tracePt t="13532" x="641350" y="1358900"/>
          <p14:tracePt t="13772" x="641350" y="1352550"/>
          <p14:tracePt t="13900" x="641350" y="1346200"/>
          <p14:tracePt t="14148" x="647700" y="1346200"/>
          <p14:tracePt t="14156" x="654050" y="1346200"/>
          <p14:tracePt t="14164" x="660400" y="1346200"/>
          <p14:tracePt t="14173" x="666750" y="1352550"/>
          <p14:tracePt t="14189" x="679450" y="1358900"/>
          <p14:tracePt t="14206" x="711200" y="1371600"/>
          <p14:tracePt t="14223" x="730250" y="1384300"/>
          <p14:tracePt t="14228" x="742950" y="1390650"/>
          <p14:tracePt t="14245" x="755650" y="1397000"/>
          <p14:tracePt t="14256" x="762000" y="1397000"/>
          <p14:tracePt t="14273" x="762000" y="1403350"/>
          <p14:tracePt t="14289" x="774700" y="1409700"/>
          <p14:tracePt t="15012" x="781050" y="1409700"/>
          <p14:tracePt t="15020" x="787400" y="1409700"/>
          <p14:tracePt t="15028" x="793750" y="1409700"/>
          <p14:tracePt t="15053" x="793750" y="1416050"/>
          <p14:tracePt t="15235" x="800100" y="1416050"/>
          <p14:tracePt t="15243" x="806450" y="1416050"/>
          <p14:tracePt t="15251" x="806450" y="1422400"/>
          <p14:tracePt t="15259" x="812800" y="1422400"/>
          <p14:tracePt t="15271" x="825500" y="1428750"/>
          <p14:tracePt t="15288" x="844550" y="1428750"/>
          <p14:tracePt t="15304" x="869950" y="1428750"/>
          <p14:tracePt t="15321" x="914400" y="1435100"/>
          <p14:tracePt t="15338" x="971550" y="1447800"/>
          <p14:tracePt t="15354" x="1009650" y="1454150"/>
          <p14:tracePt t="15371" x="1022350" y="1460500"/>
          <p14:tracePt t="15388" x="1022350" y="1466850"/>
          <p14:tracePt t="15549" x="1028700" y="1466850"/>
          <p14:tracePt t="15564" x="1035050" y="1466850"/>
          <p14:tracePt t="15573" x="1041400" y="1466850"/>
          <p14:tracePt t="15579" x="1047750" y="1466850"/>
          <p14:tracePt t="15588" x="1060450" y="1466850"/>
          <p14:tracePt t="15605" x="1085850" y="1460500"/>
          <p14:tracePt t="15621" x="1117600" y="1460500"/>
          <p14:tracePt t="15638" x="1168400" y="1454150"/>
          <p14:tracePt t="15655" x="1212850" y="1454150"/>
          <p14:tracePt t="15671" x="1270000" y="1447800"/>
          <p14:tracePt t="15688" x="1327150" y="1447800"/>
          <p14:tracePt t="15705" x="1377950" y="1447800"/>
          <p14:tracePt t="15721" x="1416050" y="1447800"/>
          <p14:tracePt t="15738" x="1447800" y="1447800"/>
          <p14:tracePt t="15756" x="1485900" y="1447800"/>
          <p14:tracePt t="15771" x="1504950" y="1447800"/>
          <p14:tracePt t="15788" x="1530350" y="1447800"/>
          <p14:tracePt t="15805" x="1543050" y="1447800"/>
          <p14:tracePt t="15821" x="1555750" y="1441450"/>
          <p14:tracePt t="15839" x="1574800" y="1441450"/>
          <p14:tracePt t="15855" x="1600200" y="1441450"/>
          <p14:tracePt t="15872" x="1631950" y="1435100"/>
          <p14:tracePt t="15888" x="1670050" y="1435100"/>
          <p14:tracePt t="15905" x="1727200" y="1428750"/>
          <p14:tracePt t="15922" x="1803400" y="1422400"/>
          <p14:tracePt t="15940" x="1873250" y="1422400"/>
          <p14:tracePt t="15955" x="1943100" y="1422400"/>
          <p14:tracePt t="15972" x="1968500" y="1422400"/>
          <p14:tracePt t="15989" x="1993900" y="1422400"/>
          <p14:tracePt t="16005" x="2006600" y="1422400"/>
          <p14:tracePt t="16022" x="2012950" y="1422400"/>
          <p14:tracePt t="16038" x="2025650" y="1422400"/>
          <p14:tracePt t="16076" x="2032000" y="1422400"/>
          <p14:tracePt t="16573" x="2038350" y="1422400"/>
          <p14:tracePt t="16581" x="2044700" y="1416050"/>
          <p14:tracePt t="16589" x="2057400" y="1416050"/>
          <p14:tracePt t="16598" x="2076450" y="1416050"/>
          <p14:tracePt t="16615" x="2108200" y="1416050"/>
          <p14:tracePt t="16631" x="2159000" y="1416050"/>
          <p14:tracePt t="16648" x="2222500" y="1409700"/>
          <p14:tracePt t="16664" x="2286000" y="1409700"/>
          <p14:tracePt t="16681" x="2330450" y="1409700"/>
          <p14:tracePt t="16698" x="2343150" y="1409700"/>
          <p14:tracePt t="16966" x="2349500" y="1409700"/>
          <p14:tracePt t="16973" x="2355850" y="1409700"/>
          <p14:tracePt t="16981" x="2374900" y="1409700"/>
          <p14:tracePt t="16990" x="2387600" y="1409700"/>
          <p14:tracePt t="17007" x="2425700" y="1409700"/>
          <p14:tracePt t="17023" x="2482850" y="1409700"/>
          <p14:tracePt t="17040" x="2533650" y="1409700"/>
          <p14:tracePt t="17057" x="2603500" y="1409700"/>
          <p14:tracePt t="17073" x="2647950" y="1409700"/>
          <p14:tracePt t="17090" x="2686050" y="1409700"/>
          <p14:tracePt t="17107" x="2692400" y="1409700"/>
          <p14:tracePt t="17248" x="2698750" y="1409700"/>
          <p14:tracePt t="17262" x="2705100" y="1409700"/>
          <p14:tracePt t="17269" x="2730500" y="1409700"/>
          <p14:tracePt t="17279" x="2755900" y="1416050"/>
          <p14:tracePt t="17291" x="2787650" y="1422400"/>
          <p14:tracePt t="17307" x="2889250" y="1428750"/>
          <p14:tracePt t="17325" x="3060700" y="1454150"/>
          <p14:tracePt t="17340" x="3181350" y="1479550"/>
          <p14:tracePt t="17357" x="3251200" y="1492250"/>
          <p14:tracePt t="17374" x="3289300" y="1498600"/>
          <p14:tracePt t="17581" x="3295650" y="1498600"/>
          <p14:tracePt t="17589" x="3302000" y="1498600"/>
          <p14:tracePt t="17597" x="3314700" y="1498600"/>
          <p14:tracePt t="17606" x="3333750" y="1498600"/>
          <p14:tracePt t="17623" x="3371850" y="1498600"/>
          <p14:tracePt t="17640" x="3435350" y="1498600"/>
          <p14:tracePt t="17656" x="3524250" y="1498600"/>
          <p14:tracePt t="17673" x="3632200" y="1498600"/>
          <p14:tracePt t="17689" x="3727450" y="1498600"/>
          <p14:tracePt t="17706" x="3784600" y="1498600"/>
          <p14:tracePt t="17722" x="3797300" y="1498600"/>
          <p14:tracePt t="17917" x="3803650" y="1498600"/>
          <p14:tracePt t="17934" x="3810000" y="1492250"/>
          <p14:tracePt t="17942" x="3816350" y="1492250"/>
          <p14:tracePt t="17951" x="3829050" y="1485900"/>
          <p14:tracePt t="17962" x="3854450" y="1473200"/>
          <p14:tracePt t="17979" x="3924300" y="1441450"/>
          <p14:tracePt t="17995" x="4006850" y="1409700"/>
          <p14:tracePt t="18014" x="4127500" y="1371600"/>
          <p14:tracePt t="18029" x="4146550" y="1365250"/>
          <p14:tracePt t="18045" x="4203700" y="1352550"/>
          <p14:tracePt t="18062" x="4216400" y="1352550"/>
          <p14:tracePt t="18454" x="4222750" y="1352550"/>
          <p14:tracePt t="18534" x="4229100" y="1352550"/>
          <p14:tracePt t="18542" x="4235450" y="1352550"/>
          <p14:tracePt t="18551" x="4241800" y="1352550"/>
          <p14:tracePt t="18568" x="4254500" y="1358900"/>
          <p14:tracePt t="18584" x="4254500" y="1377950"/>
          <p14:tracePt t="18601" x="4248150" y="1390650"/>
          <p14:tracePt t="18618" x="4241800" y="1390650"/>
          <p14:tracePt t="18982" x="4235450" y="1390650"/>
          <p14:tracePt t="18990" x="4222750" y="1390650"/>
          <p14:tracePt t="19006" x="4216400" y="1390650"/>
          <p14:tracePt t="19014" x="4210050" y="1390650"/>
          <p14:tracePt t="19023" x="4203700" y="1390650"/>
          <p14:tracePt t="19040" x="4184650" y="1390650"/>
          <p14:tracePt t="19078" x="4178300" y="1390650"/>
          <p14:tracePt t="19090" x="4171950" y="1390650"/>
          <p14:tracePt t="19107" x="4165600" y="1390650"/>
          <p14:tracePt t="19124" x="4152900" y="1384300"/>
          <p14:tracePt t="19140" x="4152900" y="1377950"/>
          <p14:tracePt t="19767" x="4165600" y="1377950"/>
          <p14:tracePt t="19774" x="4184650" y="1377950"/>
          <p14:tracePt t="19782" x="4216400" y="1377950"/>
          <p14:tracePt t="19791" x="4273550" y="1377950"/>
          <p14:tracePt t="19808" x="4413250" y="1377950"/>
          <p14:tracePt t="19825" x="4565650" y="1377950"/>
          <p14:tracePt t="19841" x="4749800" y="1377950"/>
          <p14:tracePt t="19858" x="4959350" y="1377950"/>
          <p14:tracePt t="19875" x="5168900" y="1377950"/>
          <p14:tracePt t="19891" x="5384800" y="1377950"/>
          <p14:tracePt t="19908" x="5607050" y="1384300"/>
          <p14:tracePt t="19925" x="5829300" y="1403350"/>
          <p14:tracePt t="19941" x="6102350" y="1409700"/>
          <p14:tracePt t="19958" x="6261100" y="1409700"/>
          <p14:tracePt t="19975" x="6369050" y="1409700"/>
          <p14:tracePt t="19991" x="6438900" y="1403350"/>
          <p14:tracePt t="20008" x="6483350" y="1397000"/>
          <p14:tracePt t="20025" x="6508750" y="1384300"/>
          <p14:tracePt t="20041" x="6515100" y="1377950"/>
          <p14:tracePt t="20058" x="6521450" y="1371600"/>
          <p14:tracePt t="20102" x="6527800" y="1371600"/>
          <p14:tracePt t="20111" x="6534150" y="1371600"/>
          <p14:tracePt t="20125" x="6553200" y="1371600"/>
          <p14:tracePt t="20142" x="6591300" y="1371600"/>
          <p14:tracePt t="20158" x="6673850" y="1365250"/>
          <p14:tracePt t="20175" x="6724650" y="1365250"/>
          <p14:tracePt t="20191" x="6750050" y="1365250"/>
          <p14:tracePt t="20208" x="6756400" y="1365250"/>
          <p14:tracePt t="21367" x="6762750" y="1365250"/>
          <p14:tracePt t="21375" x="6769100" y="1365250"/>
          <p14:tracePt t="21384" x="6775450" y="1365250"/>
          <p14:tracePt t="21395" x="6788150" y="1365250"/>
          <p14:tracePt t="21412" x="6826250" y="1365250"/>
          <p14:tracePt t="21428" x="6902450" y="1358900"/>
          <p14:tracePt t="21445" x="7010400" y="1339850"/>
          <p14:tracePt t="21463" x="7162800" y="1333500"/>
          <p14:tracePt t="21478" x="7207250" y="1333500"/>
          <p14:tracePt t="21495" x="7245350" y="1333500"/>
          <p14:tracePt t="21512" x="7258050" y="1339850"/>
          <p14:tracePt t="21529" x="7264400" y="1339850"/>
          <p14:tracePt t="22656" x="7270750" y="1346200"/>
          <p14:tracePt t="22664" x="7277100" y="1352550"/>
          <p14:tracePt t="22672" x="7283450" y="1352550"/>
          <p14:tracePt t="22682" x="7289800" y="1352550"/>
          <p14:tracePt t="22699" x="7302500" y="1365250"/>
          <p14:tracePt t="22716" x="7315200" y="1371600"/>
          <p14:tracePt t="22732" x="7321550" y="1371600"/>
          <p14:tracePt t="22784" x="7327900" y="1371600"/>
          <p14:tracePt t="23455" x="7334250" y="1371600"/>
          <p14:tracePt t="23472" x="7340600" y="1371600"/>
          <p14:tracePt t="23479" x="7346950" y="1371600"/>
          <p14:tracePt t="23488" x="7353300" y="1371600"/>
          <p14:tracePt t="23511" x="7359650" y="1371600"/>
          <p14:tracePt t="23521" x="7366000" y="1371600"/>
          <p14:tracePt t="23538" x="7366000" y="1365250"/>
          <p14:tracePt t="23555" x="7372350" y="1365250"/>
          <p14:tracePt t="23608" x="7378700" y="1365250"/>
          <p14:tracePt t="23641" x="7385050" y="1365250"/>
          <p14:tracePt t="23976" x="7385050" y="1358900"/>
          <p14:tracePt t="24048" x="7378700" y="1365250"/>
          <p14:tracePt t="24056" x="7372350" y="1377950"/>
          <p14:tracePt t="24066" x="7366000" y="1377950"/>
          <p14:tracePt t="24083" x="7302500" y="1390650"/>
          <p14:tracePt t="24099" x="7181850" y="1377950"/>
          <p14:tracePt t="24673" x="7188200" y="1377950"/>
          <p14:tracePt t="24681" x="7194550" y="1377950"/>
          <p14:tracePt t="24689" x="7200900" y="1377950"/>
          <p14:tracePt t="24706" x="7207250" y="1377950"/>
          <p14:tracePt t="24729" x="7213600" y="1377950"/>
          <p14:tracePt t="24761" x="7219950" y="1377950"/>
          <p14:tracePt t="24817" x="7219950" y="1384300"/>
          <p14:tracePt t="24849" x="7219950" y="1390650"/>
          <p14:tracePt t="24873" x="7213600" y="1390650"/>
          <p14:tracePt t="24889" x="7207250" y="1390650"/>
          <p14:tracePt t="24897" x="7200900" y="1397000"/>
          <p14:tracePt t="24906" x="7194550" y="1403350"/>
          <p14:tracePt t="24915" x="7181850" y="1403350"/>
          <p14:tracePt t="24931" x="7156450" y="1416050"/>
          <p14:tracePt t="24948" x="7124700" y="1422400"/>
          <p14:tracePt t="24965" x="7086600" y="1428750"/>
          <p14:tracePt t="24982" x="7054850" y="1435100"/>
          <p14:tracePt t="24998" x="7004050" y="1435100"/>
          <p14:tracePt t="25015" x="6946900" y="1435100"/>
          <p14:tracePt t="25033" x="6851650" y="1441450"/>
          <p14:tracePt t="25048" x="6781800" y="1447800"/>
          <p14:tracePt t="25065" x="6699250" y="1460500"/>
          <p14:tracePt t="25081" x="6623050" y="1466850"/>
          <p14:tracePt t="25098" x="6553200" y="1466850"/>
          <p14:tracePt t="25115" x="6496050" y="1466850"/>
          <p14:tracePt t="25132" x="6457950" y="1466850"/>
          <p14:tracePt t="25148" x="6413500" y="1466850"/>
          <p14:tracePt t="25165" x="6375400" y="1466850"/>
          <p14:tracePt t="25181" x="6324600" y="1460500"/>
          <p14:tracePt t="25198" x="6280150" y="1447800"/>
          <p14:tracePt t="25215" x="6235700" y="1441450"/>
          <p14:tracePt t="25232" x="6184900" y="1435100"/>
          <p14:tracePt t="25248" x="6146800" y="1428750"/>
          <p14:tracePt t="25265" x="6108700" y="1416050"/>
          <p14:tracePt t="25282" x="6076950" y="1403350"/>
          <p14:tracePt t="25299" x="6045200" y="1397000"/>
          <p14:tracePt t="25315" x="6019800" y="1384300"/>
          <p14:tracePt t="25332" x="5975350" y="1371600"/>
          <p14:tracePt t="25348" x="5937250" y="1358900"/>
          <p14:tracePt t="25365" x="5899150" y="1339850"/>
          <p14:tracePt t="25382" x="5873750" y="1333500"/>
          <p14:tracePt t="25398" x="5842000" y="1314450"/>
          <p14:tracePt t="25415" x="5810250" y="1301750"/>
          <p14:tracePt t="25421" x="5791200" y="1295400"/>
          <p14:tracePt t="25432" x="5772150" y="1282700"/>
          <p14:tracePt t="25448" x="5727700" y="1263650"/>
          <p14:tracePt t="25465" x="5695950" y="1244600"/>
          <p14:tracePt t="25482" x="5683250" y="1231900"/>
          <p14:tracePt t="25498" x="5670550" y="1219200"/>
          <p14:tracePt t="25515" x="5651500" y="1200150"/>
          <p14:tracePt t="25532" x="5645150" y="1187450"/>
          <p14:tracePt t="25548" x="5638800" y="1162050"/>
          <p14:tracePt t="25565" x="5638800" y="1136650"/>
          <p14:tracePt t="25582" x="5638800" y="1111250"/>
          <p14:tracePt t="25598" x="5638800" y="1073150"/>
          <p14:tracePt t="25615" x="5638800" y="1041400"/>
          <p14:tracePt t="25632" x="5638800" y="1009650"/>
          <p14:tracePt t="25648" x="5638800" y="965200"/>
          <p14:tracePt t="25665" x="5638800" y="939800"/>
          <p14:tracePt t="25682" x="5638800" y="920750"/>
          <p14:tracePt t="25698" x="5651500" y="901700"/>
          <p14:tracePt t="25715" x="5664200" y="869950"/>
          <p14:tracePt t="25732" x="5676900" y="850900"/>
          <p14:tracePt t="25749" x="5702300" y="825500"/>
          <p14:tracePt t="25765" x="5721350" y="806450"/>
          <p14:tracePt t="25782" x="5740400" y="787400"/>
          <p14:tracePt t="25799" x="5759450" y="768350"/>
          <p14:tracePt t="25815" x="5784850" y="749300"/>
          <p14:tracePt t="25832" x="5810250" y="723900"/>
          <p14:tracePt t="25848" x="5842000" y="698500"/>
          <p14:tracePt t="25865" x="5867400" y="679450"/>
          <p14:tracePt t="25882" x="5892800" y="666750"/>
          <p14:tracePt t="25899" x="5918200" y="654050"/>
          <p14:tracePt t="25915" x="5937250" y="641350"/>
          <p14:tracePt t="25932" x="5956300" y="628650"/>
          <p14:tracePt t="25949" x="5981700" y="628650"/>
          <p14:tracePt t="25965" x="6013450" y="622300"/>
          <p14:tracePt t="25982" x="6038850" y="615950"/>
          <p14:tracePt t="25999" x="6083300" y="609600"/>
          <p14:tracePt t="26015" x="6121400" y="603250"/>
          <p14:tracePt t="26032" x="6165850" y="596900"/>
          <p14:tracePt t="26049" x="6229350" y="596900"/>
          <p14:tracePt t="26065" x="6261100" y="596900"/>
          <p14:tracePt t="26082" x="6299200" y="596900"/>
          <p14:tracePt t="26099" x="6324600" y="596900"/>
          <p14:tracePt t="26115" x="6356350" y="596900"/>
          <p14:tracePt t="26132" x="6388100" y="596900"/>
          <p14:tracePt t="26149" x="6413500" y="596900"/>
          <p14:tracePt t="26165" x="6438900" y="596900"/>
          <p14:tracePt t="26182" x="6464300" y="596900"/>
          <p14:tracePt t="26199" x="6489700" y="596900"/>
          <p14:tracePt t="26216" x="6521450" y="609600"/>
          <p14:tracePt t="26233" x="6572250" y="615950"/>
          <p14:tracePt t="26249" x="6610350" y="628650"/>
          <p14:tracePt t="26266" x="6648450" y="635000"/>
          <p14:tracePt t="26282" x="6673850" y="641350"/>
          <p14:tracePt t="26299" x="6686550" y="647700"/>
          <p14:tracePt t="26316" x="6699250" y="654050"/>
          <p14:tracePt t="26332" x="6724650" y="660400"/>
          <p14:tracePt t="26349" x="6737350" y="666750"/>
          <p14:tracePt t="26366" x="6750050" y="673100"/>
          <p14:tracePt t="26382" x="6769100" y="679450"/>
          <p14:tracePt t="26399" x="6794500" y="685800"/>
          <p14:tracePt t="26416" x="6813550" y="692150"/>
          <p14:tracePt t="26432" x="6838950" y="704850"/>
          <p14:tracePt t="26449" x="6870700" y="717550"/>
          <p14:tracePt t="26466" x="6889750" y="723900"/>
          <p14:tracePt t="26483" x="6908800" y="736600"/>
          <p14:tracePt t="26499" x="6927850" y="749300"/>
          <p14:tracePt t="26516" x="6946900" y="755650"/>
          <p14:tracePt t="26532" x="6972300" y="768350"/>
          <p14:tracePt t="26549" x="6985000" y="781050"/>
          <p14:tracePt t="26566" x="7004050" y="787400"/>
          <p14:tracePt t="26583" x="7023100" y="800100"/>
          <p14:tracePt t="26599" x="7042150" y="806450"/>
          <p14:tracePt t="26618" x="7073900" y="825500"/>
          <p14:tracePt t="26633" x="7080250" y="838200"/>
          <p14:tracePt t="26666" x="7086600" y="844550"/>
          <p14:tracePt t="26683" x="7092950" y="850900"/>
          <p14:tracePt t="26699" x="7092950" y="869950"/>
          <p14:tracePt t="26716" x="7099300" y="882650"/>
          <p14:tracePt t="26733" x="7118350" y="908050"/>
          <p14:tracePt t="26749" x="7137400" y="939800"/>
          <p14:tracePt t="26766" x="7156450" y="971550"/>
          <p14:tracePt t="26783" x="7181850" y="1016000"/>
          <p14:tracePt t="26800" x="7200900" y="1054100"/>
          <p14:tracePt t="26817" x="7232650" y="1104900"/>
          <p14:tracePt t="26833" x="7245350" y="1136650"/>
          <p14:tracePt t="26849" x="7245350" y="1162050"/>
          <p14:tracePt t="26866" x="7245350" y="1174750"/>
          <p14:tracePt t="26883" x="7245350" y="1181100"/>
          <p14:tracePt t="26899" x="7245350" y="1187450"/>
          <p14:tracePt t="26994" x="7245350" y="1193800"/>
          <p14:tracePt t="27402" x="7239000" y="1193800"/>
          <p14:tracePt t="27418" x="7232650" y="1200150"/>
          <p14:tracePt t="27426" x="7226300" y="1206500"/>
          <p14:tracePt t="27434" x="7219950" y="1206500"/>
          <p14:tracePt t="27468" x="7226300" y="1206500"/>
          <p14:tracePt t="27474" x="7226300" y="1219200"/>
          <p14:tracePt t="27490" x="7226300" y="1225550"/>
          <p14:tracePt t="27498" x="7213600" y="1238250"/>
          <p14:tracePt t="27510" x="7188200" y="1250950"/>
          <p14:tracePt t="27527" x="7092950" y="1282700"/>
          <p14:tracePt t="27544" x="7061200" y="1289050"/>
          <p14:tracePt t="28233" x="7067550" y="1289050"/>
          <p14:tracePt t="28244" x="7073900" y="1289050"/>
          <p14:tracePt t="28579" x="7073900" y="1295400"/>
          <p14:tracePt t="29579" x="7073900" y="1301750"/>
          <p14:tracePt t="29644" x="7073900" y="1308100"/>
          <p14:tracePt t="30100" x="7067550" y="1308100"/>
          <p14:tracePt t="30155" x="7061200" y="1308100"/>
          <p14:tracePt t="30163" x="7054850" y="1308100"/>
          <p14:tracePt t="30179" x="7048500" y="1308100"/>
          <p14:tracePt t="30267" x="7042150" y="1308100"/>
          <p14:tracePt t="30476" x="7042150" y="1301750"/>
          <p14:tracePt t="30507" x="7042150" y="1295400"/>
          <p14:tracePt t="30563" x="7035800" y="1295400"/>
          <p14:tracePt t="30611" x="7023100" y="1295400"/>
          <p14:tracePt t="30620" x="6991350" y="1289050"/>
          <p14:tracePt t="30627" x="6978650" y="1282700"/>
          <p14:tracePt t="31036" x="6972300" y="1282700"/>
          <p14:tracePt t="31108" x="6965950" y="1282700"/>
          <p14:tracePt t="31132" x="6959600" y="1282700"/>
          <p14:tracePt t="31148" x="6953250" y="1276350"/>
          <p14:tracePt t="31164" x="6946900" y="1276350"/>
          <p14:tracePt t="31181" x="6940550" y="1276350"/>
          <p14:tracePt t="31188" x="6940550" y="1270000"/>
          <p14:tracePt t="31197" x="6934200" y="1270000"/>
          <p14:tracePt t="31212" x="6927850" y="1270000"/>
          <p14:tracePt t="31228" x="6921500" y="1270000"/>
          <p14:tracePt t="31244" x="6908800" y="1270000"/>
          <p14:tracePt t="31261" x="6870700" y="1263650"/>
          <p14:tracePt t="31278" x="6832600" y="1250950"/>
          <p14:tracePt t="31294" x="6762750" y="1244600"/>
          <p14:tracePt t="31311" x="6654800" y="1225550"/>
          <p14:tracePt t="31328" x="6496050" y="1212850"/>
          <p14:tracePt t="31344" x="6356350" y="1200150"/>
          <p14:tracePt t="31361" x="6197600" y="1193800"/>
          <p14:tracePt t="31378" x="6007100" y="1187450"/>
          <p14:tracePt t="31395" x="5689600" y="1155700"/>
          <p14:tracePt t="31411" x="5499100" y="1143000"/>
          <p14:tracePt t="31428" x="5353050" y="1143000"/>
          <p14:tracePt t="31445" x="5276850" y="1143000"/>
          <p14:tracePt t="31461" x="5232400" y="1143000"/>
          <p14:tracePt t="31478" x="5207000" y="1143000"/>
          <p14:tracePt t="31494" x="5194300" y="1143000"/>
          <p14:tracePt t="31511" x="5181600" y="1143000"/>
          <p14:tracePt t="31528" x="5175250" y="1143000"/>
          <p14:tracePt t="31532" x="5162550" y="1143000"/>
          <p14:tracePt t="31549" x="5149850" y="1143000"/>
          <p14:tracePt t="31561" x="5137150" y="1143000"/>
          <p14:tracePt t="31578" x="5105400" y="1149350"/>
          <p14:tracePt t="31595" x="5035550" y="1149350"/>
          <p14:tracePt t="31611" x="4965700" y="1155700"/>
          <p14:tracePt t="31628" x="4889500" y="1155700"/>
          <p14:tracePt t="31644" x="4851400" y="1162050"/>
          <p14:tracePt t="31661" x="4826000" y="1162050"/>
          <p14:tracePt t="31678" x="4813300" y="1162050"/>
          <p14:tracePt t="31694" x="4794250" y="1162050"/>
          <p14:tracePt t="31711" x="4787900" y="1162050"/>
          <p14:tracePt t="31728" x="4775200" y="1162050"/>
          <p14:tracePt t="31744" x="4768850" y="1168400"/>
          <p14:tracePt t="31761" x="4762500" y="1168400"/>
          <p14:tracePt t="31778" x="4749800" y="1174750"/>
          <p14:tracePt t="31795" x="4737100" y="1174750"/>
          <p14:tracePt t="31811" x="4718050" y="1174750"/>
          <p14:tracePt t="31828" x="4699000" y="1174750"/>
          <p14:tracePt t="31845" x="4692650" y="1174750"/>
          <p14:tracePt t="31861" x="4686300" y="1174750"/>
          <p14:tracePt t="31894" x="4679950" y="1174750"/>
          <p14:tracePt t="31911" x="4673600" y="1174750"/>
          <p14:tracePt t="31928" x="4667250" y="1174750"/>
          <p14:tracePt t="31956" x="4660900" y="1174750"/>
          <p14:tracePt t="31965" x="4654550" y="1168400"/>
          <p14:tracePt t="31981" x="4648200" y="1168400"/>
          <p14:tracePt t="31995" x="4641850" y="1168400"/>
          <p14:tracePt t="32011" x="4622800" y="1168400"/>
          <p14:tracePt t="32028" x="4616450" y="1168400"/>
          <p14:tracePt t="32045" x="4610100" y="1168400"/>
          <p14:tracePt t="32062" x="4603750" y="1168400"/>
          <p14:tracePt t="32085" x="4603750" y="1174750"/>
          <p14:tracePt t="32340" x="4597400" y="1174750"/>
          <p14:tracePt t="32621" x="4591050" y="1174750"/>
          <p14:tracePt t="32677" x="4591050" y="1168400"/>
          <p14:tracePt t="32686" x="4597400" y="1168400"/>
          <p14:tracePt t="32701" x="4610100" y="1162050"/>
          <p14:tracePt t="32708" x="4616450" y="1162050"/>
          <p14:tracePt t="32718" x="4622800" y="1162050"/>
          <p14:tracePt t="32734" x="4654550" y="1155700"/>
          <p14:tracePt t="32751" x="4679950" y="1143000"/>
          <p14:tracePt t="32768" x="4724400" y="1136650"/>
          <p14:tracePt t="32784" x="4762500" y="1123950"/>
          <p14:tracePt t="32801" x="4800600" y="1117600"/>
          <p14:tracePt t="32818" x="4813300" y="1111250"/>
          <p14:tracePt t="32835" x="4819650" y="1111250"/>
          <p14:tracePt t="33300" x="4819650" y="1104900"/>
          <p14:tracePt t="33309" x="4826000" y="1104900"/>
          <p14:tracePt t="33317" x="4832350" y="1104900"/>
          <p14:tracePt t="33325" x="4832350" y="1098550"/>
          <p14:tracePt t="33349" x="4838700" y="1098550"/>
          <p14:tracePt t="33358" x="4845050" y="1098550"/>
          <p14:tracePt t="33374" x="4851400" y="1098550"/>
          <p14:tracePt t="33391" x="4851400" y="1092200"/>
          <p14:tracePt t="33408" x="4857750" y="1092200"/>
          <p14:tracePt t="33424" x="4864100" y="1085850"/>
          <p14:tracePt t="33709" x="4870450" y="1079500"/>
          <p14:tracePt t="34054" x="4876800" y="1079500"/>
          <p14:tracePt t="34077" x="4883150" y="1079500"/>
          <p14:tracePt t="34085" x="4883150" y="1085850"/>
          <p14:tracePt t="34102" x="4883150" y="1092200"/>
          <p14:tracePt t="34204" x="4883150" y="1098550"/>
          <p14:tracePt t="34236" x="4883150" y="1104900"/>
          <p14:tracePt t="34309" x="4876800" y="1111250"/>
          <p14:tracePt t="34325" x="4876800" y="1117600"/>
          <p14:tracePt t="34341" x="4876800" y="1123950"/>
          <p14:tracePt t="34357" x="4870450" y="1123950"/>
          <p14:tracePt t="34469" x="4870450" y="1130300"/>
          <p14:tracePt t="34494" x="4870450" y="1136650"/>
          <p14:tracePt t="34541" x="4864100" y="1143000"/>
          <p14:tracePt t="34606" x="4864100" y="1149350"/>
          <p14:tracePt t="34614" x="4857750" y="1149350"/>
          <p14:tracePt t="34629" x="4857750" y="1155700"/>
          <p14:tracePt t="34645" x="4851400" y="1155700"/>
          <p14:tracePt t="34653" x="4851400" y="1162050"/>
          <p14:tracePt t="34663" x="4845050" y="1162050"/>
          <p14:tracePt t="34679" x="4838700" y="1168400"/>
          <p14:tracePt t="34918" x="4845050" y="1168400"/>
          <p14:tracePt t="34926" x="4851400" y="1168400"/>
          <p14:tracePt t="34997" x="4857750" y="1168400"/>
          <p14:tracePt t="35134" x="4857750" y="1162050"/>
          <p14:tracePt t="35182" x="4857750" y="1155700"/>
          <p14:tracePt t="37143" x="4857750" y="1149350"/>
          <p14:tracePt t="37158" x="4857750" y="1143000"/>
          <p14:tracePt t="37415" x="4857750" y="1136650"/>
          <p14:tracePt t="37558" x="4857750" y="1130300"/>
          <p14:tracePt t="37622" x="4864100" y="1130300"/>
          <p14:tracePt t="37646" x="4870450" y="1130300"/>
          <p14:tracePt t="37655" x="4876800" y="1130300"/>
          <p14:tracePt t="37671" x="4883150" y="1136650"/>
          <p14:tracePt t="37687" x="4889500" y="1136650"/>
          <p14:tracePt t="37695" x="4895850" y="1136650"/>
          <p14:tracePt t="37712" x="4902200" y="1143000"/>
          <p14:tracePt t="37728" x="4921250" y="1143000"/>
          <p14:tracePt t="37745" x="4933950" y="1149350"/>
          <p14:tracePt t="37762" x="4953000" y="1149350"/>
          <p14:tracePt t="37778" x="4972050" y="1149350"/>
          <p14:tracePt t="37795" x="4984750" y="1149350"/>
          <p14:tracePt t="37812" x="5003800" y="1143000"/>
          <p14:tracePt t="37828" x="5016500" y="1143000"/>
          <p14:tracePt t="37887" x="5022850" y="1143000"/>
          <p14:tracePt t="37895" x="5022850" y="1136650"/>
          <p14:tracePt t="38287" x="5016500" y="1136650"/>
          <p14:tracePt t="38295" x="5010150" y="1136650"/>
          <p14:tracePt t="38303" x="4997450" y="1136650"/>
          <p14:tracePt t="38311" x="4984750" y="1136650"/>
          <p14:tracePt t="38326" x="4972050" y="1143000"/>
          <p14:tracePt t="38343" x="4953000" y="1149350"/>
          <p14:tracePt t="38360" x="4933950" y="1155700"/>
          <p14:tracePt t="38376" x="4927600" y="1162050"/>
          <p14:tracePt t="38393" x="4921250" y="1162050"/>
          <p14:tracePt t="38439" x="4914900" y="1162050"/>
          <p14:tracePt t="38464" x="4908550" y="1162050"/>
          <p14:tracePt t="38480" x="4902200" y="1162050"/>
          <p14:tracePt t="38504" x="4895850" y="1162050"/>
          <p14:tracePt t="38512" x="4889500" y="1168400"/>
          <p14:tracePt t="38527" x="4883150" y="1174750"/>
          <p14:tracePt t="38535" x="4876800" y="1174750"/>
          <p14:tracePt t="38543" x="4876800" y="1181100"/>
          <p14:tracePt t="38560" x="4870450" y="1181100"/>
          <p14:tracePt t="38847" x="4876800" y="1181100"/>
          <p14:tracePt t="38855" x="4883150" y="1181100"/>
          <p14:tracePt t="38862" x="4889500" y="1181100"/>
          <p14:tracePt t="38872" x="4908550" y="1181100"/>
          <p14:tracePt t="38888" x="4959350" y="1181100"/>
          <p14:tracePt t="38905" x="5041900" y="1187450"/>
          <p14:tracePt t="38922" x="5099050" y="1187450"/>
          <p14:tracePt t="38938" x="5149850" y="1193800"/>
          <p14:tracePt t="38955" x="5219700" y="1200150"/>
          <p14:tracePt t="38972" x="5295900" y="1212850"/>
          <p14:tracePt t="38989" x="5365750" y="1219200"/>
          <p14:tracePt t="39005" x="5429250" y="1225550"/>
          <p14:tracePt t="39022" x="5530850" y="1231900"/>
          <p14:tracePt t="39038" x="5581650" y="1231900"/>
          <p14:tracePt t="39055" x="5619750" y="1238250"/>
          <p14:tracePt t="39072" x="5651500" y="1238250"/>
          <p14:tracePt t="39088" x="5664200" y="1238250"/>
          <p14:tracePt t="39105" x="5670550" y="1238250"/>
          <p14:tracePt t="39256" x="5676900" y="1238250"/>
          <p14:tracePt t="39272" x="5683250" y="1238250"/>
          <p14:tracePt t="39279" x="5683250" y="1244600"/>
          <p14:tracePt t="39288" x="5695950" y="1244600"/>
          <p14:tracePt t="39305" x="5708650" y="1250950"/>
          <p14:tracePt t="39322" x="5734050" y="1257300"/>
          <p14:tracePt t="39339" x="5746750" y="1263650"/>
          <p14:tracePt t="39355" x="5765800" y="1270000"/>
          <p14:tracePt t="39372" x="5784850" y="1270000"/>
          <p14:tracePt t="39389" x="5810250" y="1282700"/>
          <p14:tracePt t="39405" x="5822950" y="1289050"/>
          <p14:tracePt t="39422" x="5842000" y="1295400"/>
          <p14:tracePt t="39585" x="5848350" y="1295400"/>
          <p14:tracePt t="39632" x="5854700" y="1295400"/>
          <p14:tracePt t="39656" x="5867400" y="1301750"/>
          <p14:tracePt t="39664" x="5880100" y="1301750"/>
          <p14:tracePt t="39672" x="5886450" y="1301750"/>
          <p14:tracePt t="39689" x="5905500" y="1301750"/>
          <p14:tracePt t="39706" x="5924550" y="1308100"/>
          <p14:tracePt t="39723" x="5937250" y="1314450"/>
          <p14:tracePt t="39739" x="5949950" y="1314450"/>
          <p14:tracePt t="39756" x="5969000" y="1320800"/>
          <p14:tracePt t="39773" x="5994400" y="1327150"/>
          <p14:tracePt t="39789" x="6007100" y="1333500"/>
          <p14:tracePt t="39807" x="6026150" y="1339850"/>
          <p14:tracePt t="39823" x="6038850" y="1346200"/>
          <p14:tracePt t="39840" x="6045200" y="1346200"/>
          <p14:tracePt t="40392" x="6051550" y="1346200"/>
          <p14:tracePt t="40416" x="6057900" y="1346200"/>
          <p14:tracePt t="40424" x="6064250" y="1346200"/>
          <p14:tracePt t="40433" x="6070600" y="1346200"/>
          <p14:tracePt t="40450" x="6076950" y="1352550"/>
          <p14:tracePt t="40467" x="6089650" y="1358900"/>
          <p14:tracePt t="40484" x="6102350" y="1358900"/>
          <p14:tracePt t="40500" x="6115050" y="1365250"/>
          <p14:tracePt t="40517" x="6127750" y="1365250"/>
          <p14:tracePt t="40533" x="6140450" y="1371600"/>
          <p14:tracePt t="40550" x="6153150" y="1371600"/>
          <p14:tracePt t="40567" x="6178550" y="1377950"/>
          <p14:tracePt t="40583" x="6191250" y="1384300"/>
          <p14:tracePt t="40600" x="6197600" y="1384300"/>
          <p14:tracePt t="40617" x="6210300" y="1384300"/>
          <p14:tracePt t="40634" x="6216650" y="1384300"/>
          <p14:tracePt t="40650" x="6229350" y="1384300"/>
          <p14:tracePt t="40667" x="6235700" y="1384300"/>
          <p14:tracePt t="40683" x="6242050" y="1384300"/>
          <p14:tracePt t="40717" x="6254750" y="1384300"/>
          <p14:tracePt t="40733" x="6261100" y="1384300"/>
          <p14:tracePt t="40750" x="6267450" y="1384300"/>
          <p14:tracePt t="40767" x="6273800" y="1384300"/>
          <p14:tracePt t="40783" x="6286500" y="1384300"/>
          <p14:tracePt t="40800" x="6305550" y="1377950"/>
          <p14:tracePt t="40834" x="6318250" y="1371600"/>
          <p14:tracePt t="40867" x="6324600" y="1371600"/>
          <p14:tracePt t="40888" x="6330950" y="1371600"/>
          <p14:tracePt t="40904" x="6337300" y="1371600"/>
          <p14:tracePt t="40937" x="6343650" y="1371600"/>
          <p14:tracePt t="40944" x="6350000" y="1371600"/>
          <p14:tracePt t="40952" x="6356350" y="1371600"/>
          <p14:tracePt t="40968" x="6362700" y="1371600"/>
          <p14:tracePt t="40984" x="6369050" y="1371600"/>
          <p14:tracePt t="41000" x="6381750" y="1371600"/>
          <p14:tracePt t="41017" x="6388100" y="1371600"/>
          <p14:tracePt t="41034" x="6394450" y="1371600"/>
          <p14:tracePt t="41050" x="6400800" y="1371600"/>
          <p14:tracePt t="41067" x="6400800" y="1365250"/>
          <p14:tracePt t="41136" x="6400800" y="1358900"/>
          <p14:tracePt t="41330" x="6407150" y="1358900"/>
          <p14:tracePt t="41456" x="6413500" y="1358900"/>
          <p14:tracePt t="41473" x="6419850" y="1358900"/>
          <p14:tracePt t="41489" x="6426200" y="1352550"/>
          <p14:tracePt t="41496" x="6432550" y="1352550"/>
          <p14:tracePt t="41513" x="6438900" y="1352550"/>
          <p14:tracePt t="41522" x="6445250" y="1352550"/>
          <p14:tracePt t="41534" x="6451600" y="1346200"/>
          <p14:tracePt t="41551" x="6464300" y="1339850"/>
          <p14:tracePt t="41568" x="6464300" y="1327150"/>
          <p14:tracePt t="41584" x="6470650" y="1320800"/>
          <p14:tracePt t="41601" x="6470650" y="1314450"/>
          <p14:tracePt t="41618" x="6477000" y="1308100"/>
          <p14:tracePt t="41651" x="6483350" y="1301750"/>
          <p14:tracePt t="41668" x="6483350" y="1295400"/>
          <p14:tracePt t="41689" x="6483350" y="1289050"/>
          <p14:tracePt t="41722" x="6483350" y="1282700"/>
          <p14:tracePt t="41737" x="6489700" y="1282700"/>
          <p14:tracePt t="41744" x="6489700" y="1276350"/>
          <p14:tracePt t="41777" x="6489700" y="1270000"/>
          <p14:tracePt t="41784" x="6496050" y="1270000"/>
          <p14:tracePt t="41800" x="6496050" y="1263650"/>
          <p14:tracePt t="41848" x="6496050" y="1257300"/>
          <p14:tracePt t="41889" x="6496050" y="1250950"/>
          <p14:tracePt t="41937" x="6496050" y="1244600"/>
          <p14:tracePt t="42081" x="6496050" y="1238250"/>
          <p14:tracePt t="42097" x="6496050" y="1231900"/>
          <p14:tracePt t="42122" x="6496050" y="1225550"/>
          <p14:tracePt t="42128" x="6496050" y="1219200"/>
          <p14:tracePt t="42137" x="6496050" y="1212850"/>
          <p14:tracePt t="42217" x="6496050" y="1206500"/>
          <p14:tracePt t="42233" x="6496050" y="1200150"/>
          <p14:tracePt t="42257" x="6496050" y="1187450"/>
          <p14:tracePt t="42265" x="6489700" y="1181100"/>
          <p14:tracePt t="42281" x="6483350" y="1168400"/>
          <p14:tracePt t="42290" x="6483350" y="1162050"/>
          <p14:tracePt t="42302" x="6483350" y="1155700"/>
          <p14:tracePt t="42318" x="6470650" y="1130300"/>
          <p14:tracePt t="42335" x="6464300" y="1104900"/>
          <p14:tracePt t="42352" x="6438900" y="1060450"/>
          <p14:tracePt t="42368" x="6432550" y="1035050"/>
          <p14:tracePt t="42385" x="6432550" y="1022350"/>
          <p14:tracePt t="42402" x="6432550" y="1016000"/>
          <p14:tracePt t="42418" x="6432550" y="996950"/>
          <p14:tracePt t="42435" x="6426200" y="977900"/>
          <p14:tracePt t="42452" x="6426200" y="965200"/>
          <p14:tracePt t="42468" x="6426200" y="958850"/>
          <p14:tracePt t="42485" x="6426200" y="952500"/>
          <p14:tracePt t="42502" x="6419850" y="946150"/>
          <p14:tracePt t="42518" x="6419850" y="927100"/>
          <p14:tracePt t="42535" x="6413500" y="901700"/>
          <p14:tracePt t="42552" x="6394450" y="876300"/>
          <p14:tracePt t="42568" x="6381750" y="838200"/>
          <p14:tracePt t="42585" x="6375400" y="812800"/>
          <p14:tracePt t="42602" x="6356350" y="787400"/>
          <p14:tracePt t="42618" x="6330950" y="768350"/>
          <p14:tracePt t="42635" x="6305550" y="755650"/>
          <p14:tracePt t="42652" x="6267450" y="749300"/>
          <p14:tracePt t="42668" x="6223000" y="742950"/>
          <p14:tracePt t="42685" x="6159500" y="742950"/>
          <p14:tracePt t="42702" x="6089650" y="742950"/>
          <p14:tracePt t="42718" x="6051550" y="742950"/>
          <p14:tracePt t="42735" x="6013450" y="762000"/>
          <p14:tracePt t="42738" x="6007100" y="768350"/>
          <p14:tracePt t="42752" x="6000750" y="781050"/>
          <p14:tracePt t="42768" x="5981700" y="819150"/>
          <p14:tracePt t="42785" x="5969000" y="869950"/>
          <p14:tracePt t="42802" x="5962650" y="914400"/>
          <p14:tracePt t="42819" x="5962650" y="965200"/>
          <p14:tracePt t="42835" x="5962650" y="996950"/>
          <p14:tracePt t="42852" x="5962650" y="1028700"/>
          <p14:tracePt t="42869" x="5962650" y="1066800"/>
          <p14:tracePt t="42885" x="5988050" y="1104900"/>
          <p14:tracePt t="42902" x="6032500" y="1130300"/>
          <p14:tracePt t="42919" x="6076950" y="1168400"/>
          <p14:tracePt t="42936" x="6127750" y="1187450"/>
          <p14:tracePt t="42952" x="6165850" y="1200150"/>
          <p14:tracePt t="42969" x="6210300" y="1219200"/>
          <p14:tracePt t="42985" x="6223000" y="1225550"/>
          <p14:tracePt t="43002" x="6229350" y="1225550"/>
          <p14:tracePt t="43036" x="6235700" y="1225550"/>
          <p14:tracePt t="43321" x="6229350" y="1225550"/>
          <p14:tracePt t="43329" x="6223000" y="1225550"/>
          <p14:tracePt t="43337" x="6223000" y="1231900"/>
          <p14:tracePt t="43346" x="6210300" y="1231900"/>
          <p14:tracePt t="43362" x="6197600" y="1244600"/>
          <p14:tracePt t="43379" x="6178550" y="1250950"/>
          <p14:tracePt t="43396" x="6153150" y="1263650"/>
          <p14:tracePt t="43412" x="6134100" y="1270000"/>
          <p14:tracePt t="43429" x="6121400" y="1276350"/>
          <p14:tracePt t="43446" x="6115050" y="1276350"/>
          <p14:tracePt t="43462" x="6108700" y="1282700"/>
          <p14:tracePt t="43496" x="6096000" y="1289050"/>
          <p14:tracePt t="43512" x="6089650" y="1289050"/>
          <p14:tracePt t="43529" x="6083300" y="1289050"/>
          <p14:tracePt t="43546" x="6076950" y="1295400"/>
          <p14:tracePt t="43579" x="6070600" y="1301750"/>
          <p14:tracePt t="43596" x="6064250" y="1301750"/>
          <p14:tracePt t="43612" x="6057900" y="1308100"/>
          <p14:tracePt t="43646" x="6051550" y="1308100"/>
          <p14:tracePt t="43663" x="6045200" y="1308100"/>
          <p14:tracePt t="43679" x="6045200" y="1314450"/>
          <p14:tracePt t="43696" x="6038850" y="1314450"/>
          <p14:tracePt t="43712" x="6032500" y="1320800"/>
          <p14:tracePt t="43729" x="6026150" y="1320800"/>
          <p14:tracePt t="43753" x="6019800" y="1320800"/>
          <p14:tracePt t="43763" x="6019800" y="1327150"/>
          <p14:tracePt t="43779" x="6013450" y="1327150"/>
          <p14:tracePt t="43802" x="6007100" y="1333500"/>
          <p14:tracePt t="43818" x="6000750" y="1333500"/>
          <p14:tracePt t="44242" x="6007100" y="1333500"/>
          <p14:tracePt t="44274" x="6013450" y="1333500"/>
          <p14:tracePt t="44290" x="6019800" y="1333500"/>
          <p14:tracePt t="44370" x="6026150" y="1333500"/>
          <p14:tracePt t="44834" x="6032500" y="1333500"/>
          <p14:tracePt t="44843" x="6038850" y="1333500"/>
          <p14:tracePt t="44858" x="6045200" y="1333500"/>
          <p14:tracePt t="44866" x="6051550" y="1333500"/>
          <p14:tracePt t="44876" x="6057900" y="1333500"/>
          <p14:tracePt t="44892" x="6076950" y="1333500"/>
          <p14:tracePt t="44909" x="6089650" y="1333500"/>
          <p14:tracePt t="44926" x="6096000" y="1333500"/>
          <p14:tracePt t="44942" x="6102350" y="1333500"/>
          <p14:tracePt t="45106" x="6108700" y="1333500"/>
          <p14:tracePt t="45114" x="6108700" y="1327150"/>
          <p14:tracePt t="45126" x="6115050" y="1327150"/>
          <p14:tracePt t="45142" x="6134100" y="1327150"/>
          <p14:tracePt t="45159" x="6178550" y="1327150"/>
          <p14:tracePt t="45176" x="6210300" y="1320800"/>
          <p14:tracePt t="45194" x="6235700" y="1308100"/>
          <p14:tracePt t="45250" x="6235700" y="1301750"/>
          <p14:tracePt t="45322" x="6235700" y="1295400"/>
          <p14:tracePt t="45331" x="6235700" y="1289050"/>
          <p14:tracePt t="45343" x="6235700" y="1282700"/>
          <p14:tracePt t="45363" x="6235700" y="1276350"/>
          <p14:tracePt t="45376" x="6235700" y="1270000"/>
          <p14:tracePt t="45442" x="6235700" y="1276350"/>
          <p14:tracePt t="45458" x="6235700" y="1282700"/>
          <p14:tracePt t="45466" x="6235700" y="1289050"/>
          <p14:tracePt t="45578" x="6235700" y="1282700"/>
          <p14:tracePt t="45690" x="6248400" y="1282700"/>
          <p14:tracePt t="45697" x="6254750" y="1282700"/>
          <p14:tracePt t="45709" x="6261100" y="1282700"/>
          <p14:tracePt t="45726" x="6286500" y="1282700"/>
          <p14:tracePt t="45743" x="6305550" y="1282700"/>
          <p14:tracePt t="45759" x="6305550" y="1289050"/>
          <p14:tracePt t="45867" x="6299200" y="1289050"/>
          <p14:tracePt t="45907" x="6292850" y="1289050"/>
          <p14:tracePt t="45932" x="6286500" y="1289050"/>
          <p14:tracePt t="45954" x="6280150" y="1289050"/>
          <p14:tracePt t="45963" x="6280150" y="1295400"/>
          <p14:tracePt t="46357" x="6292850" y="1295400"/>
          <p14:tracePt t="46363" x="6305550" y="1295400"/>
          <p14:tracePt t="46371" x="6337300" y="1295400"/>
          <p14:tracePt t="46386" x="6419850" y="1308100"/>
          <p14:tracePt t="46402" x="6451600" y="1314450"/>
          <p14:tracePt t="46418" x="6584950" y="1327150"/>
          <p14:tracePt t="46435" x="6705600" y="1339850"/>
          <p14:tracePt t="46452" x="6832600" y="1358900"/>
          <p14:tracePt t="46468" x="6972300" y="1377950"/>
          <p14:tracePt t="46485" x="7124700" y="1384300"/>
          <p14:tracePt t="46502" x="7251700" y="1390650"/>
          <p14:tracePt t="46518" x="7340600" y="1397000"/>
          <p14:tracePt t="46535" x="7391400" y="1409700"/>
          <p14:tracePt t="46552" x="7404100" y="1409700"/>
          <p14:tracePt t="46586" x="7385050" y="1422400"/>
          <p14:tracePt t="46602" x="7359650" y="1428750"/>
          <p14:tracePt t="46618" x="7296150" y="1416050"/>
          <p14:tracePt t="47058" x="7302500" y="1409700"/>
          <p14:tracePt t="47082" x="7308850" y="1409700"/>
          <p14:tracePt t="47139" x="7315200" y="1409700"/>
          <p14:tracePt t="47155" x="7321550" y="1403350"/>
          <p14:tracePt t="47246" x="7321550" y="1397000"/>
          <p14:tracePt t="47292" x="7321550" y="1390650"/>
          <p14:tracePt t="47356" x="7321550" y="1384300"/>
          <p14:tracePt t="47395" x="7321550" y="1377950"/>
          <p14:tracePt t="47411" x="7315200" y="1377950"/>
          <p14:tracePt t="47427" x="7315200" y="1371600"/>
          <p14:tracePt t="47475" x="7308850" y="1371600"/>
          <p14:tracePt t="47508" x="7302500" y="1371600"/>
          <p14:tracePt t="47523" x="7296150" y="1371600"/>
          <p14:tracePt t="47539" x="7296150" y="1365250"/>
          <p14:tracePt t="47547" x="7289800" y="1365250"/>
          <p14:tracePt t="47699" x="7302500" y="1365250"/>
          <p14:tracePt t="47708" x="7308850" y="1365250"/>
          <p14:tracePt t="47755" x="7315200" y="1365250"/>
          <p14:tracePt t="47819" x="7321550" y="1365250"/>
          <p14:tracePt t="47828" x="7327900" y="1365250"/>
          <p14:tracePt t="47851" x="7334250" y="1365250"/>
          <p14:tracePt t="47860" x="7340600" y="1365250"/>
          <p14:tracePt t="47954" x="7346950" y="1365250"/>
          <p14:tracePt t="47963" x="7353300" y="1365250"/>
          <p14:tracePt t="47971" x="7359650" y="1365250"/>
          <p14:tracePt t="47988" x="7391400" y="1365250"/>
          <p14:tracePt t="48005" x="7435850" y="1365250"/>
          <p14:tracePt t="48022" x="7512050" y="1365250"/>
          <p14:tracePt t="48038" x="7620000" y="1365250"/>
          <p14:tracePt t="48055" x="7734300" y="1365250"/>
          <p14:tracePt t="48072" x="7829550" y="1365250"/>
          <p14:tracePt t="48089" x="7905750" y="1371600"/>
          <p14:tracePt t="48105" x="7969250" y="1384300"/>
          <p14:tracePt t="48123" x="8026400" y="1390650"/>
          <p14:tracePt t="48138" x="8058150" y="1390650"/>
          <p14:tracePt t="48155" x="8077200" y="1390650"/>
          <p14:tracePt t="48172" x="8102600" y="1390650"/>
          <p14:tracePt t="48188" x="8128000" y="1390650"/>
          <p14:tracePt t="48205" x="8153400" y="1390650"/>
          <p14:tracePt t="48222" x="8178800" y="1390650"/>
          <p14:tracePt t="48238" x="8216900" y="1390650"/>
          <p14:tracePt t="48255" x="8248650" y="1390650"/>
          <p14:tracePt t="48272" x="8280400" y="1390650"/>
          <p14:tracePt t="48288" x="8337550" y="1397000"/>
          <p14:tracePt t="48305" x="8432800" y="1397000"/>
          <p14:tracePt t="48322" x="8553450" y="1409700"/>
          <p14:tracePt t="48339" x="8705850" y="1422400"/>
          <p14:tracePt t="48355" x="8782050" y="1428750"/>
          <p14:tracePt t="48372" x="8832850" y="1428750"/>
          <p14:tracePt t="48388" x="8858250" y="1428750"/>
          <p14:tracePt t="48405" x="8870950" y="1428750"/>
          <p14:tracePt t="48422" x="8883650" y="1428750"/>
          <p14:tracePt t="48439" x="8902700" y="1428750"/>
          <p14:tracePt t="48455" x="8909050" y="1428750"/>
          <p14:tracePt t="48636" x="8902700" y="1435100"/>
          <p14:tracePt t="48643" x="8883650" y="1441450"/>
          <p14:tracePt t="48656" x="8851900" y="1447800"/>
          <p14:tracePt t="48672" x="8807450" y="1447800"/>
          <p14:tracePt t="49132" x="8813800" y="1447800"/>
          <p14:tracePt t="49180" x="8820150" y="1447800"/>
          <p14:tracePt t="49196" x="8826500" y="1447800"/>
          <p14:tracePt t="49204" x="8832850" y="1447800"/>
          <p14:tracePt t="49220" x="8845550" y="1447800"/>
          <p14:tracePt t="49236" x="8858250" y="1447800"/>
          <p14:tracePt t="49247" x="8870950" y="1447800"/>
          <p14:tracePt t="49257" x="8877300" y="1454150"/>
          <p14:tracePt t="49273" x="8921750" y="1460500"/>
          <p14:tracePt t="49290" x="8972550" y="1473200"/>
          <p14:tracePt t="49307" x="9036050" y="1479550"/>
          <p14:tracePt t="49324" x="9150350" y="1492250"/>
          <p14:tracePt t="49340" x="9245600" y="1498600"/>
          <p14:tracePt t="49357" x="9353550" y="1511300"/>
          <p14:tracePt t="49374" x="9461500" y="1511300"/>
          <p14:tracePt t="49390" x="9556750" y="1504950"/>
          <p14:tracePt t="49407" x="9658350" y="1498600"/>
          <p14:tracePt t="49424" x="9734550" y="1485900"/>
          <p14:tracePt t="49440" x="9791700" y="1479550"/>
          <p14:tracePt t="49457" x="9836150" y="1466850"/>
          <p14:tracePt t="49474" x="9842500" y="1460500"/>
          <p14:tracePt t="49524" x="9855200" y="1460500"/>
          <p14:tracePt t="49532" x="9861550" y="1460500"/>
          <p14:tracePt t="49540" x="9880600" y="1460500"/>
          <p14:tracePt t="49557" x="9912350" y="1460500"/>
          <p14:tracePt t="49574" x="9956800" y="1460500"/>
          <p14:tracePt t="49590" x="9988550" y="1460500"/>
          <p14:tracePt t="49607" x="10020300" y="1466850"/>
          <p14:tracePt t="49624" x="10039350" y="1466850"/>
          <p14:tracePt t="49640" x="10052050" y="1466850"/>
          <p14:tracePt t="49657" x="10058400" y="1466850"/>
          <p14:tracePt t="49941" x="10064750" y="1460500"/>
          <p14:tracePt t="49948" x="10071100" y="1454150"/>
          <p14:tracePt t="49956" x="10077450" y="1447800"/>
          <p14:tracePt t="49965" x="10096500" y="1435100"/>
          <p14:tracePt t="49982" x="10128250" y="1409700"/>
          <p14:tracePt t="49999" x="10153650" y="1390650"/>
          <p14:tracePt t="50015" x="10172700" y="1371600"/>
          <p14:tracePt t="50032" x="10179050" y="1358900"/>
          <p14:tracePt t="50048" x="10185400" y="1358900"/>
          <p14:tracePt t="50317" x="10185400" y="1352550"/>
          <p14:tracePt t="50325" x="10198100" y="1346200"/>
          <p14:tracePt t="50332" x="10204450" y="1346200"/>
          <p14:tracePt t="50342" x="10204450" y="1339850"/>
          <p14:tracePt t="50354" x="10217150" y="1333500"/>
          <p14:tracePt t="50371" x="10223500" y="1327150"/>
          <p14:tracePt t="50388" x="10236200" y="1320800"/>
          <p14:tracePt t="50405" x="10261600" y="1308100"/>
          <p14:tracePt t="50421" x="10280650" y="1301750"/>
          <p14:tracePt t="50438" x="10287000" y="1295400"/>
          <p14:tracePt t="50581" x="10287000" y="1289050"/>
          <p14:tracePt t="51277" x="10293350" y="1289050"/>
          <p14:tracePt t="51333" x="10299700" y="1289050"/>
          <p14:tracePt t="51517" x="10306050" y="1289050"/>
          <p14:tracePt t="51526" x="10312400" y="1289050"/>
          <p14:tracePt t="51533" x="10325100" y="1289050"/>
          <p14:tracePt t="51542" x="10331450" y="1289050"/>
          <p14:tracePt t="51559" x="10369550" y="1282700"/>
          <p14:tracePt t="51575" x="10407650" y="1282700"/>
          <p14:tracePt t="51592" x="10458450" y="1282700"/>
          <p14:tracePt t="51609" x="10496550" y="1282700"/>
          <p14:tracePt t="51625" x="10528300" y="1282700"/>
          <p14:tracePt t="51642" x="10579100" y="1282700"/>
          <p14:tracePt t="51659" x="10636250" y="1289050"/>
          <p14:tracePt t="51677" x="10687050" y="1295400"/>
          <p14:tracePt t="51692" x="10699750" y="1295400"/>
          <p14:tracePt t="51709" x="10706100" y="1295400"/>
          <p14:tracePt t="51893" x="10712450" y="1295400"/>
          <p14:tracePt t="51909" x="10725150" y="1295400"/>
          <p14:tracePt t="51917" x="10744200" y="1295400"/>
          <p14:tracePt t="51931" x="10756900" y="1289050"/>
          <p14:tracePt t="51949" x="10807700" y="1282700"/>
          <p14:tracePt t="51964" x="10833100" y="1276350"/>
          <p14:tracePt t="51981" x="10839450" y="1276350"/>
          <p14:tracePt t="51998" x="10845800" y="1276350"/>
          <p14:tracePt t="52045" x="10852150" y="1276350"/>
          <p14:tracePt t="52070" x="10858500" y="1270000"/>
          <p14:tracePt t="52078" x="10864850" y="1270000"/>
          <p14:tracePt t="52087" x="10871200" y="1270000"/>
          <p14:tracePt t="52205" x="10877550" y="1270000"/>
          <p14:tracePt t="52214" x="10890250" y="1263650"/>
          <p14:tracePt t="52221" x="10896600" y="1257300"/>
          <p14:tracePt t="52231" x="10915650" y="1257300"/>
          <p14:tracePt t="52248" x="10953750" y="1250950"/>
          <p14:tracePt t="52265" x="10985500" y="1244600"/>
          <p14:tracePt t="52269" x="10998200" y="1238250"/>
          <p14:tracePt t="52281" x="11017250" y="1238250"/>
          <p14:tracePt t="52298" x="11029950" y="1238250"/>
          <p14:tracePt t="52315" x="11036300" y="1238250"/>
          <p14:tracePt t="52405" x="11042650" y="1231900"/>
          <p14:tracePt t="52774" x="11049000" y="1231900"/>
          <p14:tracePt t="52782" x="11061700" y="1231900"/>
          <p14:tracePt t="52790" x="11080750" y="1231900"/>
          <p14:tracePt t="52798" x="11112500" y="1231900"/>
          <p14:tracePt t="52815" x="11176000" y="1238250"/>
          <p14:tracePt t="52832" x="11245850" y="1257300"/>
          <p14:tracePt t="52849" x="11309350" y="1276350"/>
          <p14:tracePt t="52865" x="11366500" y="1289050"/>
          <p14:tracePt t="52882" x="11404600" y="1301750"/>
          <p14:tracePt t="52899" x="11417300" y="1308100"/>
          <p14:tracePt t="52915" x="11423650" y="1308100"/>
          <p14:tracePt t="53006" x="11430000" y="1308100"/>
          <p14:tracePt t="53399" x="11436350" y="1308100"/>
          <p14:tracePt t="53406" x="11449050" y="1308100"/>
          <p14:tracePt t="53416" x="11455400" y="1308100"/>
          <p14:tracePt t="53429" x="11487150" y="1308100"/>
          <p14:tracePt t="53446" x="11531600" y="1295400"/>
          <p14:tracePt t="53462" x="11569700" y="1282700"/>
          <p14:tracePt t="53479" x="11582400" y="1276350"/>
          <p14:tracePt t="53496" x="11582400" y="1270000"/>
          <p14:tracePt t="53565" x="11576050" y="1270000"/>
          <p14:tracePt t="54854" x="11563350" y="1270000"/>
          <p14:tracePt t="54863" x="11550650" y="1270000"/>
          <p14:tracePt t="54870" x="11518900" y="1270000"/>
          <p14:tracePt t="54879" x="11442700" y="1270000"/>
          <p14:tracePt t="54895" x="11061700" y="1270000"/>
          <p14:tracePt t="54912" x="10217150" y="1295400"/>
          <p14:tracePt t="54928" x="9086850" y="1397000"/>
          <p14:tracePt t="54945" x="7969250" y="1593850"/>
          <p14:tracePt t="54964" x="7099300" y="1752600"/>
          <p14:tracePt t="54979" x="6483350" y="1822450"/>
          <p14:tracePt t="54996" x="6000750" y="1835150"/>
          <p14:tracePt t="55012" x="5588000" y="1835150"/>
          <p14:tracePt t="55029" x="5308600" y="1847850"/>
          <p14:tracePt t="55046" x="5156200" y="1930400"/>
          <p14:tracePt t="55062" x="5130800" y="1962150"/>
          <p14:tracePt t="55079" x="5130800" y="1974850"/>
          <p14:tracePt t="55112" x="5130800" y="1981200"/>
          <p14:tracePt t="55129" x="5130800" y="1993900"/>
          <p14:tracePt t="55145" x="5130800" y="2038350"/>
          <p14:tracePt t="55162" x="5105400" y="2076450"/>
          <p14:tracePt t="55179" x="5080000" y="2120900"/>
          <p14:tracePt t="55195" x="5067300" y="2152650"/>
          <p14:tracePt t="55212" x="5048250" y="2178050"/>
          <p14:tracePt t="55229" x="5035550" y="2209800"/>
          <p14:tracePt t="55246" x="4953000" y="2260600"/>
          <p14:tracePt t="55263" x="4870450" y="2292350"/>
          <p14:tracePt t="55279" x="4806950" y="2317750"/>
          <p14:tracePt t="55296" x="4775200" y="2317750"/>
          <p14:tracePt t="55313" x="4756150" y="2317750"/>
          <p14:tracePt t="55319" x="4743450" y="2311400"/>
          <p14:tracePt t="55329" x="4730750" y="2292350"/>
          <p14:tracePt t="55345" x="4686300" y="2254250"/>
          <p14:tracePt t="55362" x="4622800" y="2203450"/>
          <p14:tracePt t="55379" x="4514850" y="2127250"/>
          <p14:tracePt t="55395" x="4381500" y="2063750"/>
          <p14:tracePt t="55412" x="4222750" y="1981200"/>
          <p14:tracePt t="55429" x="4076700" y="1905000"/>
          <p14:tracePt t="55446" x="3943350" y="1822450"/>
          <p14:tracePt t="55462" x="3867150" y="1771650"/>
          <p14:tracePt t="55479" x="3854450" y="1765300"/>
          <p14:tracePt t="55512" x="3867150" y="1752600"/>
          <p14:tracePt t="55529" x="3911600" y="1752600"/>
          <p14:tracePt t="55546" x="3937000" y="1752600"/>
          <p14:tracePt t="55562" x="3943350" y="1752600"/>
          <p14:tracePt t="55579" x="3949700" y="1752600"/>
          <p14:tracePt t="55596" x="3949700" y="1758950"/>
          <p14:tracePt t="55612" x="3949700" y="1765300"/>
          <p14:tracePt t="55629" x="3949700" y="1771650"/>
          <p14:tracePt t="55647" x="3949700" y="1778000"/>
          <p14:tracePt t="55783" x="3949700" y="1784350"/>
          <p14:tracePt t="55823" x="3949700" y="1790700"/>
          <p14:tracePt t="55831" x="3949700" y="1797050"/>
          <p14:tracePt t="55856" x="3956050" y="1803400"/>
          <p14:tracePt t="55863" x="3956050" y="1809750"/>
          <p14:tracePt t="55871" x="3962400" y="1809750"/>
          <p14:tracePt t="55880" x="3962400" y="1816100"/>
          <p14:tracePt t="55896" x="3968750" y="1816100"/>
          <p14:tracePt t="55913" x="3975100" y="1822450"/>
          <p14:tracePt t="55930" x="3981450" y="1822450"/>
          <p14:tracePt t="55946" x="3994150" y="1822450"/>
          <p14:tracePt t="55963" x="4013200" y="1822450"/>
          <p14:tracePt t="55979" x="4025900" y="1828800"/>
          <p14:tracePt t="55996" x="4032250" y="1828800"/>
          <p14:tracePt t="56078" x="4019550" y="1828800"/>
          <p14:tracePt t="56088" x="4013200" y="1828800"/>
          <p14:tracePt t="56096" x="4000500" y="1828800"/>
          <p14:tracePt t="56113" x="3987800" y="1828800"/>
          <p14:tracePt t="56130" x="3981450" y="1828800"/>
          <p14:tracePt t="56146" x="3956050" y="1828800"/>
          <p14:tracePt t="56163" x="3943350" y="1828800"/>
          <p14:tracePt t="56180" x="3937000" y="1828800"/>
          <p14:tracePt t="56232" x="3943350" y="1828800"/>
          <p14:tracePt t="56239" x="3943350" y="1822450"/>
          <p14:tracePt t="56248" x="3949700" y="1822450"/>
          <p14:tracePt t="56311" x="3943350" y="1822450"/>
          <p14:tracePt t="56319" x="3937000" y="1822450"/>
          <p14:tracePt t="56330" x="3917950" y="1828800"/>
          <p14:tracePt t="56346" x="3886200" y="1841500"/>
          <p14:tracePt t="56363" x="3854450" y="1847850"/>
          <p14:tracePt t="56380" x="3822700" y="1847850"/>
          <p14:tracePt t="56396" x="3797300" y="1847850"/>
          <p14:tracePt t="56432" x="3803650" y="1847850"/>
          <p14:tracePt t="56446" x="3816350" y="1847850"/>
          <p14:tracePt t="56463" x="3873500" y="1847850"/>
          <p14:tracePt t="56480" x="3892550" y="1847850"/>
          <p14:tracePt t="56497" x="3898900" y="1841500"/>
          <p14:tracePt t="56530" x="3892550" y="1841500"/>
          <p14:tracePt t="56547" x="3854450" y="1841500"/>
          <p14:tracePt t="56563" x="3790950" y="1841500"/>
          <p14:tracePt t="56580" x="3702050" y="1841500"/>
          <p14:tracePt t="56597" x="3651250" y="1841500"/>
          <p14:tracePt t="56613" x="3619500" y="1841500"/>
          <p14:tracePt t="56647" x="3632200" y="1841500"/>
          <p14:tracePt t="56663" x="3676650" y="1828800"/>
          <p14:tracePt t="56680" x="3740150" y="1828800"/>
          <p14:tracePt t="56697" x="3803650" y="1828800"/>
          <p14:tracePt t="56713" x="3841750" y="1828800"/>
          <p14:tracePt t="56752" x="3835400" y="1828800"/>
          <p14:tracePt t="56763" x="3822700" y="1828800"/>
          <p14:tracePt t="56780" x="3765550" y="1828800"/>
          <p14:tracePt t="56797" x="3683000" y="1828800"/>
          <p14:tracePt t="56813" x="3613150" y="1828800"/>
          <p14:tracePt t="56830" x="3600450" y="1828800"/>
          <p14:tracePt t="56848" x="3606800" y="1828800"/>
          <p14:tracePt t="56864" x="3644900" y="1828800"/>
          <p14:tracePt t="56880" x="3752850" y="1828800"/>
          <p14:tracePt t="56897" x="3848100" y="1828800"/>
          <p14:tracePt t="56914" x="3892550" y="1828800"/>
          <p14:tracePt t="56930" x="3898900" y="1828800"/>
          <p14:tracePt t="56947" x="3898900" y="1835150"/>
          <p14:tracePt t="56964" x="3892550" y="1841500"/>
          <p14:tracePt t="56980" x="3848100" y="1847850"/>
          <p14:tracePt t="56997" x="3765550" y="1854200"/>
          <p14:tracePt t="57014" x="3714750" y="1854200"/>
          <p14:tracePt t="57030" x="3689350" y="1854200"/>
          <p14:tracePt t="57064" x="3714750" y="1854200"/>
          <p14:tracePt t="57081" x="3803650" y="1854200"/>
          <p14:tracePt t="57097" x="3892550" y="1854200"/>
          <p14:tracePt t="57114" x="3943350" y="1860550"/>
          <p14:tracePt t="57131" x="3943350" y="1866900"/>
          <p14:tracePt t="57164" x="3898900" y="1873250"/>
          <p14:tracePt t="57181" x="3803650" y="1873250"/>
          <p14:tracePt t="57197" x="3683000" y="1866900"/>
          <p14:tracePt t="57214" x="3575050" y="1854200"/>
          <p14:tracePt t="57230" x="3543300" y="1847850"/>
          <p14:tracePt t="57264" x="3587750" y="1847850"/>
          <p14:tracePt t="57280" x="3683000" y="1847850"/>
          <p14:tracePt t="57297" x="3765550" y="1847850"/>
          <p14:tracePt t="57314" x="3835400" y="1847850"/>
          <p14:tracePt t="57330" x="3854450" y="1854200"/>
          <p14:tracePt t="57364" x="3841750" y="1860550"/>
          <p14:tracePt t="57380" x="3790950" y="1866900"/>
          <p14:tracePt t="57397" x="3708400" y="1866900"/>
          <p14:tracePt t="57414" x="3644900" y="1860550"/>
          <p14:tracePt t="57431" x="3581400" y="1854200"/>
          <p14:tracePt t="57447" x="3575050" y="1854200"/>
          <p14:tracePt t="57464" x="3581400" y="1847850"/>
          <p14:tracePt t="57481" x="3625850" y="1841500"/>
          <p14:tracePt t="57497" x="3727450" y="1841500"/>
          <p14:tracePt t="57514" x="3829050" y="1841500"/>
          <p14:tracePt t="57531" x="3898900" y="1841500"/>
          <p14:tracePt t="57547" x="3949700" y="1841500"/>
          <p14:tracePt t="57564" x="3956050" y="1841500"/>
          <p14:tracePt t="57617" x="3930650" y="1841500"/>
          <p14:tracePt t="57624" x="3911600" y="1841500"/>
          <p14:tracePt t="57633" x="3892550" y="1841500"/>
          <p14:tracePt t="57647" x="3879850" y="1841500"/>
          <p14:tracePt t="57696" x="3892550" y="1841500"/>
          <p14:tracePt t="57704" x="3911600" y="1841500"/>
          <p14:tracePt t="57714" x="3924300" y="1841500"/>
          <p14:tracePt t="57731" x="3962400" y="1841500"/>
          <p14:tracePt t="57748" x="3981450" y="1841500"/>
          <p14:tracePt t="57764" x="4000500" y="1822450"/>
          <p14:tracePt t="57781" x="4006850" y="1803400"/>
          <p14:tracePt t="57798" x="4000500" y="1771650"/>
          <p14:tracePt t="57815" x="3962400" y="1733550"/>
          <p14:tracePt t="57831" x="3898900" y="1682750"/>
          <p14:tracePt t="57848" x="3759200" y="1612900"/>
          <p14:tracePt t="57864" x="3625850" y="1587500"/>
          <p14:tracePt t="57881" x="3479800" y="1581150"/>
          <p14:tracePt t="57898" x="3327400" y="1593850"/>
          <p14:tracePt t="57914" x="3257550" y="1625600"/>
          <p14:tracePt t="57931" x="3232150" y="1663700"/>
          <p14:tracePt t="57948" x="3232150" y="1701800"/>
          <p14:tracePt t="57965" x="3257550" y="1746250"/>
          <p14:tracePt t="57981" x="3340100" y="1790700"/>
          <p14:tracePt t="57998" x="3435350" y="1841500"/>
          <p14:tracePt t="58015" x="3587750" y="1879600"/>
          <p14:tracePt t="58031" x="3632200" y="1885950"/>
          <p14:tracePt t="58047" x="3752850" y="1892300"/>
          <p14:tracePt t="58064" x="3797300" y="1885950"/>
          <p14:tracePt t="58081" x="3829050" y="1866900"/>
          <p14:tracePt t="58098" x="3841750" y="1835150"/>
          <p14:tracePt t="58114" x="3841750" y="1809750"/>
          <p14:tracePt t="58131" x="3829050" y="1771650"/>
          <p14:tracePt t="58148" x="3784600" y="1733550"/>
          <p14:tracePt t="58164" x="3702050" y="1695450"/>
          <p14:tracePt t="58181" x="3594100" y="1682750"/>
          <p14:tracePt t="58198" x="3486150" y="1676400"/>
          <p14:tracePt t="58214" x="3403600" y="1689100"/>
          <p14:tracePt t="58231" x="3378200" y="1727200"/>
          <p14:tracePt t="58248" x="3378200" y="1765300"/>
          <p14:tracePt t="58265" x="3397250" y="1790700"/>
          <p14:tracePt t="58281" x="3467100" y="1828800"/>
          <p14:tracePt t="58298" x="3543300" y="1854200"/>
          <p14:tracePt t="58314" x="3632200" y="1873250"/>
          <p14:tracePt t="58331" x="3683000" y="1873250"/>
          <p14:tracePt t="58348" x="3708400" y="1873250"/>
          <p14:tracePt t="58365" x="3721100" y="1873250"/>
          <p14:tracePt t="58369" x="3721100" y="1866900"/>
          <p14:tracePt t="58385" x="3721100" y="1860550"/>
          <p14:tracePt t="58398" x="3714750" y="1854200"/>
          <p14:tracePt t="58416" x="3695700" y="1847850"/>
          <p14:tracePt t="58448" x="3689350" y="1847850"/>
          <p14:tracePt t="58537" x="3695700" y="1847850"/>
          <p14:tracePt t="60329" x="3702050" y="1847850"/>
          <p14:tracePt t="60337" x="3714750" y="1854200"/>
          <p14:tracePt t="60346" x="3727450" y="1854200"/>
          <p14:tracePt t="60361" x="3759200" y="1854200"/>
          <p14:tracePt t="60378" x="3816350" y="1860550"/>
          <p14:tracePt t="60394" x="3911600" y="1866900"/>
          <p14:tracePt t="60411" x="4032250" y="1866900"/>
          <p14:tracePt t="60427" x="4127500" y="1873250"/>
          <p14:tracePt t="60444" x="4171950" y="1873250"/>
          <p14:tracePt t="60461" x="4197350" y="1879600"/>
          <p14:tracePt t="60478" x="4216400" y="1885950"/>
          <p14:tracePt t="60494" x="4235450" y="1892300"/>
          <p14:tracePt t="60511" x="4267200" y="1898650"/>
          <p14:tracePt t="60528" x="4394200" y="1905000"/>
          <p14:tracePt t="60544" x="4489450" y="1905000"/>
          <p14:tracePt t="60561" x="5035550" y="1917700"/>
          <p14:tracePt t="60578" x="5499100" y="1943100"/>
          <p14:tracePt t="60595" x="5943600" y="1993900"/>
          <p14:tracePt t="60611" x="6457950" y="2032000"/>
          <p14:tracePt t="60628" x="6946900" y="2082800"/>
          <p14:tracePt t="60644" x="7353300" y="2133600"/>
          <p14:tracePt t="60661" x="7613650" y="2139950"/>
          <p14:tracePt t="60678" x="7804150" y="2139950"/>
          <p14:tracePt t="60694" x="7924800" y="2139950"/>
          <p14:tracePt t="60711" x="7988300" y="2133600"/>
          <p14:tracePt t="60729" x="8051800" y="2120900"/>
          <p14:tracePt t="60744" x="8070850" y="2114550"/>
          <p14:tracePt t="60761" x="8083550" y="2114550"/>
          <p14:tracePt t="60778" x="8096250" y="2108200"/>
          <p14:tracePt t="60795" x="8108950" y="2108200"/>
          <p14:tracePt t="60811" x="8115300" y="2101850"/>
          <p14:tracePt t="60828" x="8128000" y="2101850"/>
          <p14:tracePt t="60845" x="8159750" y="2095500"/>
          <p14:tracePt t="60861" x="8191500" y="2095500"/>
          <p14:tracePt t="60878" x="8235950" y="2089150"/>
          <p14:tracePt t="60895" x="8267700" y="2089150"/>
          <p14:tracePt t="60912" x="8280400" y="2089150"/>
          <p14:tracePt t="60961" x="8286750" y="2089150"/>
          <p14:tracePt t="60969" x="8293100" y="2089150"/>
          <p14:tracePt t="60978" x="8299450" y="2089150"/>
          <p14:tracePt t="60995" x="8312150" y="2089150"/>
          <p14:tracePt t="61011" x="8331200" y="2095500"/>
          <p14:tracePt t="61028" x="8350250" y="2095500"/>
          <p14:tracePt t="61045" x="8362950" y="2095500"/>
          <p14:tracePt t="61061" x="8375650" y="2095500"/>
          <p14:tracePt t="61078" x="8375650" y="2089150"/>
          <p14:tracePt t="61094" x="8375650" y="2082800"/>
          <p14:tracePt t="61111" x="8375650" y="2076450"/>
          <p14:tracePt t="61128" x="8337550" y="2070100"/>
          <p14:tracePt t="61145" x="8299450" y="2070100"/>
          <p14:tracePt t="61161" x="8255000" y="2070100"/>
          <p14:tracePt t="61178" x="8216900" y="2070100"/>
          <p14:tracePt t="61195" x="8166100" y="2070100"/>
          <p14:tracePt t="61211" x="8108950" y="2057400"/>
          <p14:tracePt t="61228" x="8064500" y="2044700"/>
          <p14:tracePt t="61245" x="8001000" y="2025650"/>
          <p14:tracePt t="61261" x="7937500" y="2019300"/>
          <p14:tracePt t="61278" x="7880350" y="2019300"/>
          <p14:tracePt t="61295" x="7835900" y="2019300"/>
          <p14:tracePt t="61312" x="7804150" y="2019300"/>
          <p14:tracePt t="61329" x="7766050" y="2019300"/>
          <p14:tracePt t="61345" x="7747000" y="2019300"/>
          <p14:tracePt t="61362" x="7740650" y="2019300"/>
          <p14:tracePt t="61562" x="7734300" y="2019300"/>
          <p14:tracePt t="61594" x="7734300" y="2012950"/>
          <p14:tracePt t="61610" x="7727950" y="2006600"/>
          <p14:tracePt t="61682" x="7721600" y="2006600"/>
          <p14:tracePt t="61994" x="7715250" y="2006600"/>
          <p14:tracePt t="62034" x="7708900" y="2006600"/>
          <p14:tracePt t="62418" x="7715250" y="2006600"/>
          <p14:tracePt t="62426" x="7727950" y="2006600"/>
          <p14:tracePt t="62435" x="7753350" y="2006600"/>
          <p14:tracePt t="62452" x="7810500" y="2006600"/>
          <p14:tracePt t="62468" x="7886700" y="2006600"/>
          <p14:tracePt t="62485" x="7962900" y="2006600"/>
          <p14:tracePt t="62502" x="8064500" y="2006600"/>
          <p14:tracePt t="62518" x="8172450" y="2006600"/>
          <p14:tracePt t="62535" x="8312150" y="2006600"/>
          <p14:tracePt t="62552" x="8470900" y="2012950"/>
          <p14:tracePt t="62568" x="8629650" y="2012950"/>
          <p14:tracePt t="62585" x="8788400" y="2006600"/>
          <p14:tracePt t="62602" x="8978900" y="1993900"/>
          <p14:tracePt t="62618" x="9061450" y="1981200"/>
          <p14:tracePt t="62635" x="9099550" y="1974850"/>
          <p14:tracePt t="62652" x="9112250" y="1968500"/>
          <p14:tracePt t="62714" x="9118600" y="1968500"/>
          <p14:tracePt t="62738" x="9118600" y="1962150"/>
          <p14:tracePt t="62746" x="9131300" y="1962150"/>
          <p14:tracePt t="62755" x="9137650" y="1962150"/>
          <p14:tracePt t="62769" x="9163050" y="1955800"/>
          <p14:tracePt t="62785" x="9175750" y="1949450"/>
          <p14:tracePt t="62802" x="9271000" y="1943100"/>
          <p14:tracePt t="62819" x="9385300" y="1936750"/>
          <p14:tracePt t="62835" x="9525000" y="1930400"/>
          <p14:tracePt t="62852" x="9696450" y="1917700"/>
          <p14:tracePt t="62869" x="9861550" y="1917700"/>
          <p14:tracePt t="62885" x="10001250" y="1917700"/>
          <p14:tracePt t="62902" x="10109200" y="1917700"/>
          <p14:tracePt t="62919" x="10223500" y="1917700"/>
          <p14:tracePt t="62935" x="10363200" y="1917700"/>
          <p14:tracePt t="62941" x="10426700" y="1917700"/>
          <p14:tracePt t="62952" x="10502900" y="1917700"/>
          <p14:tracePt t="62970" x="10712450" y="1924050"/>
          <p14:tracePt t="62986" x="10839450" y="1924050"/>
          <p14:tracePt t="63002" x="10928350" y="1911350"/>
          <p14:tracePt t="63019" x="10979150" y="1911350"/>
          <p14:tracePt t="63035" x="11004550" y="1911350"/>
          <p14:tracePt t="63539" x="10998200" y="1911350"/>
          <p14:tracePt t="63547" x="10985500" y="1917700"/>
          <p14:tracePt t="63556" x="10972800" y="1924050"/>
          <p14:tracePt t="63569" x="10941050" y="1930400"/>
          <p14:tracePt t="63585" x="10902950" y="1930400"/>
          <p14:tracePt t="64315" x="10915650" y="1930400"/>
          <p14:tracePt t="64332" x="10928350" y="1930400"/>
          <p14:tracePt t="64339" x="10947400" y="1936750"/>
          <p14:tracePt t="64347" x="10960100" y="1936750"/>
          <p14:tracePt t="64357" x="10979150" y="1943100"/>
          <p14:tracePt t="64373" x="11017250" y="1949450"/>
          <p14:tracePt t="64390" x="11055350" y="1955800"/>
          <p14:tracePt t="64406" x="11080750" y="1962150"/>
          <p14:tracePt t="64423" x="11112500" y="1974850"/>
          <p14:tracePt t="64440" x="11144250" y="1987550"/>
          <p14:tracePt t="64443" x="11163300" y="1993900"/>
          <p14:tracePt t="64456" x="11188700" y="2000250"/>
          <p14:tracePt t="64473" x="11226800" y="2006600"/>
          <p14:tracePt t="64490" x="11303000" y="2019300"/>
          <p14:tracePt t="64506" x="11360150" y="2019300"/>
          <p14:tracePt t="64523" x="11417300" y="2025650"/>
          <p14:tracePt t="64540" x="11474450" y="2025650"/>
          <p14:tracePt t="64556" x="11518900" y="2025650"/>
          <p14:tracePt t="64573" x="11557000" y="2025650"/>
          <p14:tracePt t="64590" x="11576050" y="2025650"/>
          <p14:tracePt t="64607" x="11582400" y="2025650"/>
          <p14:tracePt t="64692" x="11588750" y="2025650"/>
          <p14:tracePt t="64699" x="11595100" y="2025650"/>
          <p14:tracePt t="64708" x="11601450" y="2025650"/>
          <p14:tracePt t="64724" x="11614150" y="2025650"/>
          <p14:tracePt t="64740" x="11639550" y="2012950"/>
          <p14:tracePt t="64757" x="11684000" y="1993900"/>
          <p14:tracePt t="64774" x="11747500" y="1968500"/>
          <p14:tracePt t="64790" x="11811000" y="1917700"/>
          <p14:tracePt t="64807" x="11855450" y="1866900"/>
          <p14:tracePt t="64824" x="11880850" y="1835150"/>
          <p14:tracePt t="64840" x="11899900" y="1797050"/>
          <p14:tracePt t="64857" x="11899900" y="1765300"/>
          <p14:tracePt t="64875" x="11887200" y="1670050"/>
          <p14:tracePt t="64890" x="11874500" y="1638300"/>
          <p14:tracePt t="64907" x="11836400" y="1568450"/>
          <p14:tracePt t="64924" x="11830050" y="1543050"/>
          <p14:tracePt t="64940" x="11817350" y="1536700"/>
          <p14:tracePt t="64957" x="11811000" y="1524000"/>
          <p14:tracePt t="64974" x="11804650" y="1524000"/>
          <p14:tracePt t="64990" x="11791950" y="1517650"/>
          <p14:tracePt t="65007" x="11785600" y="1511300"/>
          <p14:tracePt t="65024" x="11766550" y="1511300"/>
          <p14:tracePt t="65040" x="11760200" y="1504950"/>
          <p14:tracePt t="65057" x="11741150" y="1504950"/>
          <p14:tracePt t="65074" x="11722100" y="1498600"/>
          <p14:tracePt t="65090" x="11671300" y="1485900"/>
          <p14:tracePt t="65107" x="11639550" y="1479550"/>
          <p14:tracePt t="65124" x="11595100" y="1466850"/>
          <p14:tracePt t="65140" x="11557000" y="1454150"/>
          <p14:tracePt t="65157" x="11506200" y="1447800"/>
          <p14:tracePt t="65174" x="11455400" y="1441450"/>
          <p14:tracePt t="65191" x="11398250" y="1422400"/>
          <p14:tracePt t="65207" x="11347450" y="1422400"/>
          <p14:tracePt t="65225" x="11315700" y="1422400"/>
          <p14:tracePt t="65241" x="11277600" y="1416050"/>
          <p14:tracePt t="65257" x="11226800" y="1409700"/>
          <p14:tracePt t="65275" x="11169650" y="1409700"/>
          <p14:tracePt t="65291" x="11131550" y="1416050"/>
          <p14:tracePt t="65307" x="11093450" y="1428750"/>
          <p14:tracePt t="65324" x="11042650" y="1441450"/>
          <p14:tracePt t="65341" x="10979150" y="1473200"/>
          <p14:tracePt t="65357" x="10909300" y="1498600"/>
          <p14:tracePt t="65374" x="10833100" y="1543050"/>
          <p14:tracePt t="65391" x="10769600" y="1581150"/>
          <p14:tracePt t="65408" x="10725150" y="1606550"/>
          <p14:tracePt t="65424" x="10693400" y="1625600"/>
          <p14:tracePt t="65428" x="10674350" y="1638300"/>
          <p14:tracePt t="65441" x="10661650" y="1644650"/>
          <p14:tracePt t="65458" x="10648950" y="1670050"/>
          <p14:tracePt t="65474" x="10629900" y="1689100"/>
          <p14:tracePt t="65491" x="10623550" y="1695450"/>
          <p14:tracePt t="65508" x="10617200" y="1714500"/>
          <p14:tracePt t="65524" x="10610850" y="1739900"/>
          <p14:tracePt t="65541" x="10604500" y="1752600"/>
          <p14:tracePt t="65558" x="10604500" y="1778000"/>
          <p14:tracePt t="65574" x="10604500" y="1797050"/>
          <p14:tracePt t="65591" x="10604500" y="1816100"/>
          <p14:tracePt t="65608" x="10604500" y="1847850"/>
          <p14:tracePt t="65624" x="10610850" y="1866900"/>
          <p14:tracePt t="65641" x="10623550" y="1892300"/>
          <p14:tracePt t="65658" x="10636250" y="1905000"/>
          <p14:tracePt t="65674" x="10655300" y="1924050"/>
          <p14:tracePt t="65691" x="10674350" y="1930400"/>
          <p14:tracePt t="65708" x="10693400" y="1936750"/>
          <p14:tracePt t="65724" x="10706100" y="1943100"/>
          <p14:tracePt t="65741" x="10737850" y="1949450"/>
          <p14:tracePt t="65758" x="10756900" y="1955800"/>
          <p14:tracePt t="65774" x="10782300" y="1968500"/>
          <p14:tracePt t="65791" x="10826750" y="1974850"/>
          <p14:tracePt t="65808" x="10864850" y="1981200"/>
          <p14:tracePt t="65824" x="10902950" y="1987550"/>
          <p14:tracePt t="65841" x="10934700" y="1993900"/>
          <p14:tracePt t="65858" x="10960100" y="2000250"/>
          <p14:tracePt t="65875" x="10991850" y="2000250"/>
          <p14:tracePt t="65891" x="11017250" y="2006600"/>
          <p14:tracePt t="65908" x="11023600" y="2006600"/>
          <p14:tracePt t="65925" x="11036300" y="2012950"/>
          <p14:tracePt t="65941" x="11055350" y="2012950"/>
          <p14:tracePt t="65958" x="11080750" y="2019300"/>
          <p14:tracePt t="65975" x="11106150" y="2025650"/>
          <p14:tracePt t="65991" x="11131550" y="2025650"/>
          <p14:tracePt t="66008" x="11163300" y="2032000"/>
          <p14:tracePt t="66025" x="11176000" y="2032000"/>
          <p14:tracePt t="66041" x="11182350" y="2032000"/>
          <p14:tracePt t="66058" x="11195050" y="2032000"/>
          <p14:tracePt t="66075" x="11201400" y="2032000"/>
          <p14:tracePt t="66092" x="11207750" y="2032000"/>
          <p14:tracePt t="66108" x="11214100" y="2032000"/>
          <p14:tracePt t="66125" x="11220450" y="2032000"/>
          <p14:tracePt t="66141" x="11226800" y="2032000"/>
          <p14:tracePt t="66158" x="11233150" y="2032000"/>
          <p14:tracePt t="66292" x="11239500" y="2032000"/>
          <p14:tracePt t="66308" x="11245850" y="2032000"/>
          <p14:tracePt t="66332" x="11252200" y="2032000"/>
          <p14:tracePt t="66341" x="11258550" y="2032000"/>
          <p14:tracePt t="66348" x="11264900" y="2032000"/>
          <p14:tracePt t="66364" x="11277600" y="2032000"/>
          <p14:tracePt t="66375" x="11283950" y="2032000"/>
          <p14:tracePt t="66392" x="11290300" y="2032000"/>
          <p14:tracePt t="66408" x="11309350" y="2032000"/>
          <p14:tracePt t="66425" x="11322050" y="2032000"/>
          <p14:tracePt t="66430" x="11334750" y="2032000"/>
          <p14:tracePt t="66442" x="11353800" y="2032000"/>
          <p14:tracePt t="66459" x="11385550" y="2032000"/>
          <p14:tracePt t="66475" x="11398250" y="2032000"/>
          <p14:tracePt t="66492" x="11436350" y="2025650"/>
          <p14:tracePt t="66508" x="11474450" y="2025650"/>
          <p14:tracePt t="66525" x="11518900" y="2019300"/>
          <p14:tracePt t="66542" x="11569700" y="2012950"/>
          <p14:tracePt t="66558" x="11601450" y="2000250"/>
          <p14:tracePt t="66575" x="11620500" y="1993900"/>
          <p14:tracePt t="66592" x="11639550" y="1987550"/>
          <p14:tracePt t="66608" x="11652250" y="1981200"/>
          <p14:tracePt t="66625" x="11671300" y="1968500"/>
          <p14:tracePt t="66642" x="11684000" y="1962150"/>
          <p14:tracePt t="66659" x="11703050" y="1949450"/>
          <p14:tracePt t="66675" x="11709400" y="1936750"/>
          <p14:tracePt t="66692" x="11715750" y="1936750"/>
          <p14:tracePt t="66709" x="11734800" y="1924050"/>
          <p14:tracePt t="66725" x="11747500" y="1917700"/>
          <p14:tracePt t="66742" x="11753850" y="1911350"/>
          <p14:tracePt t="66759" x="11760200" y="1911350"/>
          <p14:tracePt t="66775" x="11766550" y="1905000"/>
          <p14:tracePt t="66809" x="11772900" y="1898650"/>
          <p14:tracePt t="66825" x="11772900" y="1892300"/>
          <p14:tracePt t="66845" x="11772900" y="1885950"/>
          <p14:tracePt t="66878" x="11772900" y="1879600"/>
          <p14:tracePt t="66908" x="11772900" y="1873250"/>
          <p14:tracePt t="67005" x="11766550" y="1873250"/>
          <p14:tracePt t="67076" x="11766550" y="1866900"/>
          <p14:tracePt t="67084" x="11760200" y="1866900"/>
          <p14:tracePt t="67100" x="11760200" y="1860550"/>
          <p14:tracePt t="67116" x="11760200" y="1854200"/>
          <p14:tracePt t="67126" x="11747500" y="1847850"/>
          <p14:tracePt t="67143" x="11696700" y="1828800"/>
          <p14:tracePt t="67159" x="11595100" y="1790700"/>
          <p14:tracePt t="67176" x="11423650" y="1733550"/>
          <p14:tracePt t="67192" x="11188700" y="1708150"/>
          <p14:tracePt t="67209" x="10915650" y="1689100"/>
          <p14:tracePt t="67226" x="10604500" y="1708150"/>
          <p14:tracePt t="67242" x="10312400" y="1758950"/>
          <p14:tracePt t="67259" x="10020300" y="1816100"/>
          <p14:tracePt t="67276" x="9715500" y="1860550"/>
          <p14:tracePt t="67292" x="9563100" y="1898650"/>
          <p14:tracePt t="67309" x="9442450" y="1930400"/>
          <p14:tracePt t="67326" x="9359900" y="1962150"/>
          <p14:tracePt t="67342" x="9315450" y="1974850"/>
          <p14:tracePt t="67359" x="9290050" y="1987550"/>
          <p14:tracePt t="67376" x="9271000" y="2000250"/>
          <p14:tracePt t="67393" x="9245600" y="2012950"/>
          <p14:tracePt t="67409" x="9232900" y="2012950"/>
          <p14:tracePt t="67426" x="9220200" y="2012950"/>
          <p14:tracePt t="67445" x="9201150" y="2012950"/>
          <p14:tracePt t="67459" x="9188450" y="2012950"/>
          <p14:tracePt t="67476" x="9163050" y="2012950"/>
          <p14:tracePt t="67492" x="9137650" y="2012950"/>
          <p14:tracePt t="67509" x="9118600" y="2012950"/>
          <p14:tracePt t="67526" x="9112250" y="2012950"/>
          <p14:tracePt t="67543" x="9099550" y="2012950"/>
          <p14:tracePt t="67559" x="9074150" y="2012950"/>
          <p14:tracePt t="67576" x="9010650" y="2012950"/>
          <p14:tracePt t="67592" x="8921750" y="2006600"/>
          <p14:tracePt t="67609" x="8832850" y="2000250"/>
          <p14:tracePt t="67626" x="8782050" y="2000250"/>
          <p14:tracePt t="67643" x="8750300" y="2000250"/>
          <p14:tracePt t="67659" x="8737600" y="2000250"/>
          <p14:tracePt t="67708" x="8743950" y="1993900"/>
          <p14:tracePt t="67716" x="8763000" y="1993900"/>
          <p14:tracePt t="67726" x="8775700" y="1993900"/>
          <p14:tracePt t="67743" x="8813800" y="1993900"/>
          <p14:tracePt t="67760" x="8832850" y="1993900"/>
          <p14:tracePt t="67776" x="8839200" y="1993900"/>
          <p14:tracePt t="68244" x="8839200" y="1987550"/>
          <p14:tracePt t="68261" x="8839200" y="1981200"/>
          <p14:tracePt t="68285" x="8839200" y="1974850"/>
          <p14:tracePt t="68485" x="8832850" y="1974850"/>
          <p14:tracePt t="68765" x="8826500" y="1974850"/>
          <p14:tracePt t="68781" x="8820150" y="1974850"/>
          <p14:tracePt t="68797" x="8820150" y="1981200"/>
          <p14:tracePt t="68813" x="8813800" y="1981200"/>
          <p14:tracePt t="68821" x="8813800" y="1987550"/>
          <p14:tracePt t="68837" x="8813800" y="1993900"/>
          <p14:tracePt t="69133" x="8820150" y="1993900"/>
          <p14:tracePt t="69501" x="8820150" y="2000250"/>
          <p14:tracePt t="69526" x="8820150" y="2006600"/>
          <p14:tracePt t="69550" x="8820150" y="2012950"/>
          <p14:tracePt t="69590" x="8820150" y="2019300"/>
          <p14:tracePt t="69598" x="8820150" y="2025650"/>
          <p14:tracePt t="69630" x="8820150" y="2032000"/>
          <p14:tracePt t="69647" x="8820150" y="2038350"/>
          <p14:tracePt t="69663" x="8820150" y="2044700"/>
          <p14:tracePt t="69678" x="8813800" y="2044700"/>
          <p14:tracePt t="69694" x="8813800" y="2051050"/>
          <p14:tracePt t="70062" x="8813800" y="2057400"/>
          <p14:tracePt t="70078" x="8813800" y="2063750"/>
          <p14:tracePt t="70087" x="8813800" y="2070100"/>
          <p14:tracePt t="70102" x="8813800" y="2076450"/>
          <p14:tracePt t="70110" x="8813800" y="2082800"/>
          <p14:tracePt t="70125" x="8813800" y="2089150"/>
          <p14:tracePt t="70173" x="8807450" y="2089150"/>
          <p14:tracePt t="70181" x="8801100" y="2089150"/>
          <p14:tracePt t="70502" x="8807450" y="2089150"/>
          <p14:tracePt t="70678" x="8801100" y="2089150"/>
          <p14:tracePt t="70687" x="8794750" y="2089150"/>
          <p14:tracePt t="70694" x="8788400" y="2089150"/>
          <p14:tracePt t="70703" x="8775700" y="2089150"/>
          <p14:tracePt t="70720" x="8750300" y="2089150"/>
          <p14:tracePt t="70736" x="8712200" y="2089150"/>
          <p14:tracePt t="70753" x="8667750" y="2089150"/>
          <p14:tracePt t="70769" x="8629650" y="2089150"/>
          <p14:tracePt t="70786" x="8610600" y="2089150"/>
          <p14:tracePt t="70803" x="8585200" y="2089150"/>
          <p14:tracePt t="70820" x="8578850" y="2089150"/>
          <p14:tracePt t="70869" x="8572500" y="2089150"/>
          <p14:tracePt t="70902" x="8566150" y="2089150"/>
          <p14:tracePt t="70950" x="8559800" y="2089150"/>
          <p14:tracePt t="70975" x="8553450" y="2089150"/>
          <p14:tracePt t="71014" x="8547100" y="2089150"/>
          <p14:tracePt t="71038" x="8540750" y="2089150"/>
          <p14:tracePt t="71046" x="8534400" y="2082800"/>
          <p14:tracePt t="71054" x="8528050" y="2082800"/>
          <p14:tracePt t="71070" x="8515350" y="2082800"/>
          <p14:tracePt t="71087" x="8502650" y="2082800"/>
          <p14:tracePt t="71103" x="8496300" y="2082800"/>
          <p14:tracePt t="71120" x="8483600" y="2082800"/>
          <p14:tracePt t="71136" x="8483600" y="2089150"/>
          <p14:tracePt t="71153" x="8477250" y="2089150"/>
          <p14:tracePt t="71262" x="8470900" y="2089150"/>
          <p14:tracePt t="71278" x="8464550" y="2089150"/>
          <p14:tracePt t="71288" x="8458200" y="2095500"/>
          <p14:tracePt t="71294" x="8451850" y="2095500"/>
          <p14:tracePt t="71303" x="8445500" y="2101850"/>
          <p14:tracePt t="71320" x="8432800" y="2108200"/>
          <p14:tracePt t="71337" x="8407400" y="2120900"/>
          <p14:tracePt t="71353" x="8388350" y="2133600"/>
          <p14:tracePt t="71370" x="8375650" y="2133600"/>
          <p14:tracePt t="71387" x="8369300" y="2133600"/>
          <p14:tracePt t="71420" x="8362950" y="2133600"/>
          <p14:tracePt t="71436" x="8356600" y="2139950"/>
          <p14:tracePt t="71454" x="8356600" y="2146300"/>
          <p14:tracePt t="71470" x="8350250" y="2146300"/>
          <p14:tracePt t="71543" x="8343900" y="2146300"/>
          <p14:tracePt t="71551" x="8343900" y="2152650"/>
          <p14:tracePt t="71639" x="8331200" y="2152650"/>
          <p14:tracePt t="71646" x="8312150" y="2152650"/>
          <p14:tracePt t="71655" x="8293100" y="2159000"/>
          <p14:tracePt t="71670" x="8229600" y="2171700"/>
          <p14:tracePt t="71687" x="8185150" y="2184400"/>
          <p14:tracePt t="71704" x="8134350" y="2203450"/>
          <p14:tracePt t="71720" x="8070850" y="2222500"/>
          <p14:tracePt t="71737" x="8013700" y="2241550"/>
          <p14:tracePt t="71754" x="7956550" y="2241550"/>
          <p14:tracePt t="71771" x="7886700" y="2241550"/>
          <p14:tracePt t="71787" x="7810500" y="2241550"/>
          <p14:tracePt t="71804" x="7727950" y="2241550"/>
          <p14:tracePt t="71820" x="7651750" y="2241550"/>
          <p14:tracePt t="71838" x="7569200" y="2241550"/>
          <p14:tracePt t="71854" x="7499350" y="2241550"/>
          <p14:tracePt t="71871" x="7429500" y="2241550"/>
          <p14:tracePt t="71887" x="7353300" y="2241550"/>
          <p14:tracePt t="71904" x="7264400" y="2241550"/>
          <p14:tracePt t="71921" x="7150100" y="2241550"/>
          <p14:tracePt t="71937" x="7004050" y="2241550"/>
          <p14:tracePt t="71954" x="6819900" y="2241550"/>
          <p14:tracePt t="71971" x="6629400" y="2216150"/>
          <p14:tracePt t="71974" x="6565900" y="2209800"/>
          <p14:tracePt t="71987" x="6508750" y="2197100"/>
          <p14:tracePt t="72004" x="6451600" y="2190750"/>
          <p14:tracePt t="72021" x="6432550" y="2184400"/>
          <p14:tracePt t="72037" x="6426200" y="2171700"/>
          <p14:tracePt t="72303" x="6413500" y="2165350"/>
          <p14:tracePt t="72311" x="6407150" y="2159000"/>
          <p14:tracePt t="72319" x="6400800" y="2159000"/>
          <p14:tracePt t="72327" x="6388100" y="2152650"/>
          <p14:tracePt t="72344" x="6381750" y="2133600"/>
          <p14:tracePt t="72361" x="6362700" y="2133600"/>
          <p14:tracePt t="72377" x="6343650" y="2133600"/>
          <p14:tracePt t="72394" x="6305550" y="2133600"/>
          <p14:tracePt t="72411" x="6229350" y="2139950"/>
          <p14:tracePt t="72428" x="6108700" y="2114550"/>
          <p14:tracePt t="72444" x="5905500" y="2082800"/>
          <p14:tracePt t="72461" x="5530850" y="2025650"/>
          <p14:tracePt t="72466" x="5327650" y="2000250"/>
          <p14:tracePt t="72478" x="5099050" y="1974850"/>
          <p14:tracePt t="72494" x="4356100" y="1936750"/>
          <p14:tracePt t="72511" x="3810000" y="1905000"/>
          <p14:tracePt t="72527" x="3321050" y="1879600"/>
          <p14:tracePt t="72544" x="3022600" y="1879600"/>
          <p14:tracePt t="72561" x="2838450" y="1879600"/>
          <p14:tracePt t="72577" x="2730500" y="1892300"/>
          <p14:tracePt t="72594" x="2679700" y="1905000"/>
          <p14:tracePt t="72611" x="2667000" y="1911350"/>
          <p14:tracePt t="72628" x="2667000" y="1917700"/>
          <p14:tracePt t="72644" x="2667000" y="1930400"/>
          <p14:tracePt t="72661" x="2654300" y="1949450"/>
          <p14:tracePt t="72678" x="2635250" y="1974850"/>
          <p14:tracePt t="72694" x="2609850" y="1987550"/>
          <p14:tracePt t="72711" x="2597150" y="2006600"/>
          <p14:tracePt t="72727" x="2584450" y="2012950"/>
          <p14:tracePt t="72744" x="2584450" y="2019300"/>
          <p14:tracePt t="72761" x="2584450" y="2025650"/>
          <p14:tracePt t="72778" x="2584450" y="2038350"/>
          <p14:tracePt t="72794" x="2584450" y="2063750"/>
          <p14:tracePt t="72811" x="2597150" y="2082800"/>
          <p14:tracePt t="72827" x="2647950" y="2127250"/>
          <p14:tracePt t="72844" x="2698750" y="2152650"/>
          <p14:tracePt t="72861" x="2762250" y="2178050"/>
          <p14:tracePt t="72877" x="2800350" y="2190750"/>
          <p14:tracePt t="72894" x="2844800" y="2209800"/>
          <p14:tracePt t="72911" x="2870200" y="2216150"/>
          <p14:tracePt t="72928" x="2882900" y="2228850"/>
          <p14:tracePt t="72944" x="2895600" y="2235200"/>
          <p14:tracePt t="72990" x="2895600" y="2241550"/>
          <p14:tracePt t="72999" x="2901950" y="2254250"/>
          <p14:tracePt t="73011" x="2908300" y="2260600"/>
          <p14:tracePt t="73028" x="2914650" y="2279650"/>
          <p14:tracePt t="73045" x="2933700" y="2305050"/>
          <p14:tracePt t="73063" x="2952750" y="2330450"/>
          <p14:tracePt t="73078" x="2971800" y="2368550"/>
          <p14:tracePt t="73095" x="2997200" y="2387600"/>
          <p14:tracePt t="73111" x="3016250" y="2419350"/>
          <p14:tracePt t="73128" x="3035300" y="2438400"/>
          <p14:tracePt t="73145" x="3048000" y="2451100"/>
          <p14:tracePt t="73161" x="3048000" y="2457450"/>
          <p14:tracePt t="73178" x="3054350" y="2457450"/>
          <p14:tracePt t="73239" x="3054350" y="2463800"/>
          <p14:tracePt t="73255" x="3060700" y="2463800"/>
          <p14:tracePt t="73265" x="3060700" y="2470150"/>
          <p14:tracePt t="73280" x="3067050" y="2476500"/>
          <p14:tracePt t="73303" x="3073400" y="2482850"/>
          <p14:tracePt t="73311" x="3079750" y="2482850"/>
          <p14:tracePt t="73335" x="3086100" y="2482850"/>
          <p14:tracePt t="73343" x="3092450" y="2482850"/>
          <p14:tracePt t="73351" x="3098800" y="2489200"/>
          <p14:tracePt t="73362" x="3105150" y="2489200"/>
          <p14:tracePt t="73378" x="3111500" y="2495550"/>
          <p14:tracePt t="73395" x="3124200" y="2495550"/>
          <p14:tracePt t="73412" x="3130550" y="2495550"/>
          <p14:tracePt t="73455" x="3136900" y="2495550"/>
          <p14:tracePt t="73487" x="3143250" y="2495550"/>
          <p14:tracePt t="73503" x="3155950" y="2495550"/>
          <p14:tracePt t="73512" x="3162300" y="2495550"/>
          <p14:tracePt t="73519" x="3168650" y="2495550"/>
          <p14:tracePt t="73528" x="3175000" y="2495550"/>
          <p14:tracePt t="73545" x="3187700" y="2495550"/>
          <p14:tracePt t="73562" x="3194050" y="2495550"/>
          <p14:tracePt t="73663" x="3200400" y="2495550"/>
          <p14:tracePt t="73671" x="3206750" y="2495550"/>
          <p14:tracePt t="73687" x="3213100" y="2495550"/>
          <p14:tracePt t="73696" x="3213100" y="2489200"/>
          <p14:tracePt t="73712" x="3225800" y="2489200"/>
          <p14:tracePt t="73728" x="3244850" y="2489200"/>
          <p14:tracePt t="73745" x="3257550" y="2489200"/>
          <p14:tracePt t="73762" x="3276600" y="2489200"/>
          <p14:tracePt t="73778" x="3308350" y="2489200"/>
          <p14:tracePt t="73795" x="3340100" y="2482850"/>
          <p14:tracePt t="73812" x="3371850" y="2482850"/>
          <p14:tracePt t="73829" x="3390900" y="2482850"/>
          <p14:tracePt t="74047" x="3397250" y="2482850"/>
          <p14:tracePt t="74063" x="3403600" y="2482850"/>
          <p14:tracePt t="74079" x="3409950" y="2482850"/>
          <p14:tracePt t="74088" x="3416300" y="2482850"/>
          <p14:tracePt t="74096" x="3422650" y="2482850"/>
          <p14:tracePt t="74106" x="3429000" y="2482850"/>
          <p14:tracePt t="74122" x="3460750" y="2482850"/>
          <p14:tracePt t="74139" x="3505200" y="2482850"/>
          <p14:tracePt t="74155" x="3549650" y="2482850"/>
          <p14:tracePt t="74172" x="3575050" y="2482850"/>
          <p14:tracePt t="74189" x="3594100" y="2482850"/>
          <p14:tracePt t="74205" x="3600450" y="2482850"/>
          <p14:tracePt t="74239" x="3613150" y="2482850"/>
          <p14:tracePt t="74256" x="3625850" y="2482850"/>
          <p14:tracePt t="74272" x="3638550" y="2482850"/>
          <p14:tracePt t="74289" x="3651250" y="2482850"/>
          <p14:tracePt t="74306" x="3670300" y="2482850"/>
          <p14:tracePt t="74322" x="3683000" y="2482850"/>
          <p14:tracePt t="74356" x="3695700" y="2482850"/>
          <p14:tracePt t="74372" x="3702050" y="2482850"/>
          <p14:tracePt t="74389" x="3714750" y="2482850"/>
          <p14:tracePt t="74406" x="3727450" y="2482850"/>
          <p14:tracePt t="74423" x="3752850" y="2489200"/>
          <p14:tracePt t="74439" x="3759200" y="2489200"/>
          <p14:tracePt t="74456" x="3784600" y="2489200"/>
          <p14:tracePt t="74472" x="3803650" y="2489200"/>
          <p14:tracePt t="74489" x="3822700" y="2489200"/>
          <p14:tracePt t="74506" x="3835400" y="2489200"/>
          <p14:tracePt t="74522" x="3848100" y="2489200"/>
          <p14:tracePt t="74539" x="3860800" y="2495550"/>
          <p14:tracePt t="74556" x="3867150" y="2495550"/>
          <p14:tracePt t="74573" x="3873500" y="2495550"/>
          <p14:tracePt t="74589" x="3879850" y="2495550"/>
          <p14:tracePt t="74623" x="3892550" y="2495550"/>
          <p14:tracePt t="74639" x="3911600" y="2495550"/>
          <p14:tracePt t="74656" x="3917950" y="2495550"/>
          <p14:tracePt t="74672" x="3930650" y="2495550"/>
          <p14:tracePt t="74689" x="3943350" y="2495550"/>
          <p14:tracePt t="74706" x="3968750" y="2501900"/>
          <p14:tracePt t="74723" x="3987800" y="2501900"/>
          <p14:tracePt t="74739" x="4000500" y="2501900"/>
          <p14:tracePt t="74756" x="4013200" y="2508250"/>
          <p14:tracePt t="74968" x="4019550" y="2508250"/>
          <p14:tracePt t="74976" x="4025900" y="2508250"/>
          <p14:tracePt t="74984" x="4032250" y="2508250"/>
          <p14:tracePt t="74993" x="4044950" y="2508250"/>
          <p14:tracePt t="75009" x="4070350" y="2508250"/>
          <p14:tracePt t="75026" x="4114800" y="2508250"/>
          <p14:tracePt t="75043" x="4165600" y="2508250"/>
          <p14:tracePt t="75059" x="4210050" y="2508250"/>
          <p14:tracePt t="75076" x="4248150" y="2514600"/>
          <p14:tracePt t="75093" x="4273550" y="2514600"/>
          <p14:tracePt t="75109" x="4292600" y="2520950"/>
          <p14:tracePt t="75126" x="4305300" y="2520950"/>
          <p14:tracePt t="75143" x="4311650" y="2520950"/>
          <p14:tracePt t="75240" x="4318000" y="2520950"/>
          <p14:tracePt t="75256" x="4324350" y="2520950"/>
          <p14:tracePt t="75265" x="4330700" y="2520950"/>
          <p14:tracePt t="75276" x="4343400" y="2520950"/>
          <p14:tracePt t="75293" x="4368800" y="2527300"/>
          <p14:tracePt t="75310" x="4413250" y="2527300"/>
          <p14:tracePt t="75327" x="4457700" y="2533650"/>
          <p14:tracePt t="75343" x="4464050" y="2533650"/>
          <p14:tracePt t="75840" x="4470400" y="2533650"/>
          <p14:tracePt t="75872" x="4476750" y="2533650"/>
          <p14:tracePt t="75929" x="4483100" y="2533650"/>
          <p14:tracePt t="76072" x="4495800" y="2533650"/>
          <p14:tracePt t="76080" x="4508500" y="2533650"/>
          <p14:tracePt t="76088" x="4527550" y="2533650"/>
          <p14:tracePt t="76099" x="4552950" y="2533650"/>
          <p14:tracePt t="76115" x="4616450" y="2533650"/>
          <p14:tracePt t="76132" x="4711700" y="2533650"/>
          <p14:tracePt t="76149" x="4832350" y="2533650"/>
          <p14:tracePt t="76165" x="4946650" y="2533650"/>
          <p14:tracePt t="76182" x="5041900" y="2533650"/>
          <p14:tracePt t="76199" x="5099050" y="2533650"/>
          <p14:tracePt t="76216" x="5162550" y="2533650"/>
          <p14:tracePt t="76232" x="5187950" y="2533650"/>
          <p14:tracePt t="76249" x="5200650" y="2533650"/>
          <p14:tracePt t="76265" x="5207000" y="2533650"/>
          <p14:tracePt t="76353" x="5213350" y="2533650"/>
          <p14:tracePt t="76361" x="5219700" y="2533650"/>
          <p14:tracePt t="76369" x="5226050" y="2533650"/>
          <p14:tracePt t="76382" x="5238750" y="2533650"/>
          <p14:tracePt t="76401" x="5270500" y="2533650"/>
          <p14:tracePt t="76416" x="5289550" y="2533650"/>
          <p14:tracePt t="76432" x="5308600" y="2533650"/>
          <p14:tracePt t="76449" x="5346700" y="2533650"/>
          <p14:tracePt t="76465" x="5397500" y="2527300"/>
          <p14:tracePt t="76482" x="5448300" y="2527300"/>
          <p14:tracePt t="76499" x="5480050" y="2520950"/>
          <p14:tracePt t="76515" x="5499100" y="2520950"/>
          <p14:tracePt t="76913" x="5511800" y="2514600"/>
          <p14:tracePt t="76921" x="5524500" y="2508250"/>
          <p14:tracePt t="76929" x="5543550" y="2501900"/>
          <p14:tracePt t="76937" x="5562600" y="2495550"/>
          <p14:tracePt t="76954" x="5626100" y="2470150"/>
          <p14:tracePt t="76971" x="5676900" y="2438400"/>
          <p14:tracePt t="76987" x="5715000" y="2419350"/>
          <p14:tracePt t="77004" x="5727700" y="2413000"/>
          <p14:tracePt t="77377" x="5746750" y="2413000"/>
          <p14:tracePt t="77386" x="5765800" y="2413000"/>
          <p14:tracePt t="77393" x="5810250" y="2413000"/>
          <p14:tracePt t="77402" x="5873750" y="2413000"/>
          <p14:tracePt t="77418" x="5969000" y="2419350"/>
          <p14:tracePt t="77435" x="6051550" y="2425700"/>
          <p14:tracePt t="77452" x="6102350" y="2425700"/>
          <p14:tracePt t="77469" x="6127750" y="2425700"/>
          <p14:tracePt t="77553" x="6134100" y="2425700"/>
          <p14:tracePt t="77561" x="6140450" y="2425700"/>
          <p14:tracePt t="77569" x="6146800" y="2425700"/>
          <p14:tracePt t="77587" x="6159500" y="2425700"/>
          <p14:tracePt t="77602" x="6178550" y="2425700"/>
          <p14:tracePt t="77619" x="6203950" y="2432050"/>
          <p14:tracePt t="77635" x="6235700" y="2432050"/>
          <p14:tracePt t="77652" x="6254750" y="2438400"/>
          <p14:tracePt t="77668" x="6280150" y="2444750"/>
          <p14:tracePt t="77685" x="6311900" y="2451100"/>
          <p14:tracePt t="77702" x="6330950" y="2457450"/>
          <p14:tracePt t="77718" x="6343650" y="2457450"/>
          <p14:tracePt t="77735" x="6356350" y="2457450"/>
          <p14:tracePt t="77777" x="6362700" y="2457450"/>
          <p14:tracePt t="77785" x="6369050" y="2457450"/>
          <p14:tracePt t="77802" x="6381750" y="2457450"/>
          <p14:tracePt t="77819" x="6407150" y="2463800"/>
          <p14:tracePt t="77836" x="6438900" y="2470150"/>
          <p14:tracePt t="77852" x="6477000" y="2476500"/>
          <p14:tracePt t="77869" x="6515100" y="2482850"/>
          <p14:tracePt t="77886" x="6540500" y="2489200"/>
          <p14:tracePt t="77902" x="6553200" y="2495550"/>
          <p14:tracePt t="77919" x="6565900" y="2495550"/>
          <p14:tracePt t="78425" x="6559550" y="2495550"/>
          <p14:tracePt t="78474" x="6553200" y="2489200"/>
          <p14:tracePt t="78482" x="6546850" y="2489200"/>
          <p14:tracePt t="78498" x="6540500" y="2482850"/>
          <p14:tracePt t="78506" x="6540500" y="2476500"/>
          <p14:tracePt t="78517" x="6534150" y="2476500"/>
          <p14:tracePt t="78533" x="6534150" y="2470150"/>
          <p14:tracePt t="78683" x="6534150" y="2463800"/>
          <p14:tracePt t="78946" x="6534150" y="2457450"/>
          <p14:tracePt t="78962" x="6540500" y="2457450"/>
          <p14:tracePt t="78978" x="6546850" y="2457450"/>
          <p14:tracePt t="78985" x="6553200" y="2451100"/>
          <p14:tracePt t="79001" x="6565900" y="2444750"/>
          <p14:tracePt t="79009" x="6572250" y="2444750"/>
          <p14:tracePt t="79020" x="6578600" y="2438400"/>
          <p14:tracePt t="79037" x="6597650" y="2432050"/>
          <p14:tracePt t="79054" x="6597650" y="2425700"/>
          <p14:tracePt t="79071" x="6604000" y="2425700"/>
          <p14:tracePt t="79087" x="6610350" y="2419350"/>
          <p14:tracePt t="79104" x="6623050" y="2413000"/>
          <p14:tracePt t="79120" x="6629400" y="2406650"/>
          <p14:tracePt t="79178" x="6623050" y="2406650"/>
          <p14:tracePt t="79186" x="6610350" y="2406650"/>
          <p14:tracePt t="79194" x="6584950" y="2413000"/>
          <p14:tracePt t="79204" x="6559550" y="2413000"/>
          <p14:tracePt t="79666" x="6559550" y="2406650"/>
          <p14:tracePt t="79706" x="6559550" y="2400300"/>
          <p14:tracePt t="79714" x="6553200" y="2400300"/>
          <p14:tracePt t="79731" x="6553200" y="2393950"/>
          <p14:tracePt t="79746" x="6553200" y="2387600"/>
          <p14:tracePt t="79763" x="6546850" y="2381250"/>
          <p14:tracePt t="79787" x="6540500" y="2381250"/>
          <p14:tracePt t="79805" x="6540500" y="2374900"/>
          <p14:tracePt t="79819" x="6527800" y="2374900"/>
          <p14:tracePt t="79826" x="6515100" y="2374900"/>
          <p14:tracePt t="79835" x="6508750" y="2368550"/>
          <p14:tracePt t="79849" x="6445250" y="2368550"/>
          <p14:tracePt t="79866" x="6337300" y="2368550"/>
          <p14:tracePt t="79882" x="6216650" y="2368550"/>
          <p14:tracePt t="79899" x="6089650" y="2381250"/>
          <p14:tracePt t="79916" x="5981700" y="2400300"/>
          <p14:tracePt t="79933" x="5880100" y="2425700"/>
          <p14:tracePt t="79949" x="5791200" y="2438400"/>
          <p14:tracePt t="79966" x="5689600" y="2457450"/>
          <p14:tracePt t="79983" x="5619750" y="2470150"/>
          <p14:tracePt t="79999" x="5562600" y="2482850"/>
          <p14:tracePt t="80016" x="5511800" y="2495550"/>
          <p14:tracePt t="80033" x="5416550" y="2514600"/>
          <p14:tracePt t="80049" x="5365750" y="2520950"/>
          <p14:tracePt t="80066" x="5321300" y="2533650"/>
          <p14:tracePt t="80083" x="5270500" y="2546350"/>
          <p14:tracePt t="80099" x="5232400" y="2552700"/>
          <p14:tracePt t="80116" x="5187950" y="2552700"/>
          <p14:tracePt t="80133" x="5143500" y="2552700"/>
          <p14:tracePt t="80149" x="5099050" y="2552700"/>
          <p14:tracePt t="80166" x="5054600" y="2552700"/>
          <p14:tracePt t="80183" x="5010150" y="2546350"/>
          <p14:tracePt t="80199" x="4972050" y="2546350"/>
          <p14:tracePt t="80216" x="4914900" y="2546350"/>
          <p14:tracePt t="80233" x="4826000" y="2546350"/>
          <p14:tracePt t="80250" x="4781550" y="2546350"/>
          <p14:tracePt t="80266" x="4743450" y="2546350"/>
          <p14:tracePt t="80283" x="4705350" y="2546350"/>
          <p14:tracePt t="80299" x="4673600" y="2546350"/>
          <p14:tracePt t="80316" x="4641850" y="2546350"/>
          <p14:tracePt t="80333" x="4610100" y="2546350"/>
          <p14:tracePt t="80349" x="4597400" y="2546350"/>
          <p14:tracePt t="80366" x="4591050" y="2546350"/>
          <p14:tracePt t="80383" x="4584700" y="2546350"/>
          <p14:tracePt t="80400" x="4572000" y="2546350"/>
          <p14:tracePt t="80416" x="4565650" y="2546350"/>
          <p14:tracePt t="80433" x="4546600" y="2546350"/>
          <p14:tracePt t="80450" x="4533900" y="2546350"/>
          <p14:tracePt t="80466" x="4521200" y="2546350"/>
          <p14:tracePt t="80483" x="4514850" y="2546350"/>
          <p14:tracePt t="80500" x="4502150" y="2546350"/>
          <p14:tracePt t="80516" x="4489450" y="2546350"/>
          <p14:tracePt t="80533" x="4470400" y="2546350"/>
          <p14:tracePt t="80550" x="4464050" y="2546350"/>
          <p14:tracePt t="80554" x="4457700" y="2546350"/>
          <p14:tracePt t="80566" x="4451350" y="2546350"/>
          <p14:tracePt t="80583" x="4445000" y="2546350"/>
          <p14:tracePt t="80600" x="4432300" y="2546350"/>
          <p14:tracePt t="80616" x="4425950" y="2546350"/>
          <p14:tracePt t="80634" x="4413250" y="2546350"/>
          <p14:tracePt t="80650" x="4406900" y="2546350"/>
          <p14:tracePt t="80667" x="4400550" y="2546350"/>
          <p14:tracePt t="80706" x="4394200" y="2546350"/>
          <p14:tracePt t="80738" x="4387850" y="2546350"/>
          <p14:tracePt t="80762" x="4381500" y="2546350"/>
          <p14:tracePt t="80771" x="4375150" y="2546350"/>
          <p14:tracePt t="80778" x="4368800" y="2546350"/>
          <p14:tracePt t="80787" x="4362450" y="2546350"/>
          <p14:tracePt t="80800" x="4356100" y="2546350"/>
          <p14:tracePt t="80816" x="4343400" y="2546350"/>
          <p14:tracePt t="80833" x="4318000" y="2552700"/>
          <p14:tracePt t="80850" x="4305300" y="2552700"/>
          <p14:tracePt t="80867" x="4292600" y="2552700"/>
          <p14:tracePt t="80883" x="4279900" y="2552700"/>
          <p14:tracePt t="80900" x="4273550" y="2552700"/>
          <p14:tracePt t="80933" x="4267200" y="2552700"/>
          <p14:tracePt t="80950" x="4260850" y="2552700"/>
          <p14:tracePt t="80967" x="4260850" y="2559050"/>
          <p14:tracePt t="81058" x="4254500" y="2559050"/>
          <p14:tracePt t="81395" x="4267200" y="2559050"/>
          <p14:tracePt t="81403" x="4286250" y="2559050"/>
          <p14:tracePt t="81411" x="4298950" y="2559050"/>
          <p14:tracePt t="81420" x="4324350" y="2559050"/>
          <p14:tracePt t="81437" x="4400550" y="2565400"/>
          <p14:tracePt t="81453" x="4495800" y="2565400"/>
          <p14:tracePt t="81469" x="4622800" y="2565400"/>
          <p14:tracePt t="81486" x="4775200" y="2565400"/>
          <p14:tracePt t="81503" x="4921250" y="2571750"/>
          <p14:tracePt t="81519" x="5067300" y="2571750"/>
          <p14:tracePt t="81536" x="5187950" y="2571750"/>
          <p14:tracePt t="81553" x="5295900" y="2565400"/>
          <p14:tracePt t="81569" x="5422900" y="2565400"/>
          <p14:tracePt t="81572" x="5473700" y="2565400"/>
          <p14:tracePt t="81586" x="5613400" y="2565400"/>
          <p14:tracePt t="81603" x="5708650" y="2565400"/>
          <p14:tracePt t="81620" x="5784850" y="2565400"/>
          <p14:tracePt t="81636" x="5835650" y="2565400"/>
          <p14:tracePt t="81653" x="5861050" y="2565400"/>
          <p14:tracePt t="81670" x="5880100" y="2565400"/>
          <p14:tracePt t="81703" x="5886450" y="2571750"/>
          <p14:tracePt t="81720" x="5892800" y="2571750"/>
          <p14:tracePt t="81737" x="5899150" y="2571750"/>
          <p14:tracePt t="81755" x="5905500" y="2571750"/>
          <p14:tracePt t="81770" x="5911850" y="2571750"/>
          <p14:tracePt t="81787" x="5930900" y="2571750"/>
          <p14:tracePt t="81803" x="5943600" y="2571750"/>
          <p14:tracePt t="81820" x="5949950" y="2571750"/>
          <p14:tracePt t="81837" x="5956300" y="2571750"/>
          <p14:tracePt t="82019" x="5962650" y="2571750"/>
          <p14:tracePt t="82051" x="5969000" y="2571750"/>
          <p14:tracePt t="82067" x="5975350" y="2571750"/>
          <p14:tracePt t="82075" x="5981700" y="2571750"/>
          <p14:tracePt t="82090" x="5988050" y="2571750"/>
          <p14:tracePt t="82106" x="5994400" y="2571750"/>
          <p14:tracePt t="82138" x="6000750" y="2571750"/>
          <p14:tracePt t="82147" x="6007100" y="2571750"/>
          <p14:tracePt t="82154" x="6013450" y="2571750"/>
          <p14:tracePt t="82187" x="6019800" y="2571750"/>
          <p14:tracePt t="82198" x="6026150" y="2571750"/>
          <p14:tracePt t="82213" x="6032500" y="2571750"/>
          <p14:tracePt t="82219" x="6045200" y="2571750"/>
          <p14:tracePt t="82235" x="6057900" y="2571750"/>
          <p14:tracePt t="82244" x="6064250" y="2565400"/>
          <p14:tracePt t="82259" x="6076950" y="2559050"/>
          <p14:tracePt t="82276" x="6083300" y="2559050"/>
          <p14:tracePt t="82292" x="6083300" y="2552700"/>
          <p14:tracePt t="82309" x="6089650" y="2546350"/>
          <p14:tracePt t="82326" x="6089650" y="2533650"/>
          <p14:tracePt t="82342" x="6089650" y="2527300"/>
          <p14:tracePt t="82359" x="6089650" y="2514600"/>
          <p14:tracePt t="82376" x="6089650" y="2501900"/>
          <p14:tracePt t="82392" x="6096000" y="2482850"/>
          <p14:tracePt t="82409" x="6096000" y="2470150"/>
          <p14:tracePt t="82426" x="6102350" y="2444750"/>
          <p14:tracePt t="82548" x="6102350" y="2438400"/>
          <p14:tracePt t="82567" x="6102350" y="2432050"/>
          <p14:tracePt t="82596" x="6102350" y="2425700"/>
          <p14:tracePt t="82603" x="6096000" y="2413000"/>
          <p14:tracePt t="82613" x="6089650" y="2413000"/>
          <p14:tracePt t="82627" x="6089650" y="2387600"/>
          <p14:tracePt t="82643" x="6070600" y="2362200"/>
          <p14:tracePt t="82660" x="6057900" y="2336800"/>
          <p14:tracePt t="82676" x="6051550" y="2311400"/>
          <p14:tracePt t="82693" x="6032500" y="2286000"/>
          <p14:tracePt t="82709" x="6019800" y="2254250"/>
          <p14:tracePt t="82726" x="6007100" y="2235200"/>
          <p14:tracePt t="82743" x="5988050" y="2216150"/>
          <p14:tracePt t="82760" x="5981700" y="2209800"/>
          <p14:tracePt t="82776" x="5975350" y="2209800"/>
          <p14:tracePt t="82793" x="5943600" y="2203450"/>
          <p14:tracePt t="82811" x="5918200" y="2197100"/>
          <p14:tracePt t="82827" x="5867400" y="2190750"/>
          <p14:tracePt t="82843" x="5842000" y="2190750"/>
          <p14:tracePt t="82860" x="5810250" y="2190750"/>
          <p14:tracePt t="82876" x="5797550" y="2190750"/>
          <p14:tracePt t="82893" x="5778500" y="2190750"/>
          <p14:tracePt t="82910" x="5772150" y="2190750"/>
          <p14:tracePt t="82926" x="5753100" y="2197100"/>
          <p14:tracePt t="82943" x="5740400" y="2209800"/>
          <p14:tracePt t="82960" x="5727700" y="2235200"/>
          <p14:tracePt t="82976" x="5715000" y="2254250"/>
          <p14:tracePt t="82993" x="5708650" y="2279650"/>
          <p14:tracePt t="83011" x="5702300" y="2317750"/>
          <p14:tracePt t="83027" x="5695950" y="2330450"/>
          <p14:tracePt t="83043" x="5695950" y="2368550"/>
          <p14:tracePt t="83060" x="5695950" y="2387600"/>
          <p14:tracePt t="83076" x="5695950" y="2406650"/>
          <p14:tracePt t="83093" x="5708650" y="2425700"/>
          <p14:tracePt t="83110" x="5721350" y="2432050"/>
          <p14:tracePt t="83126" x="5727700" y="2457450"/>
          <p14:tracePt t="83143" x="5746750" y="2470150"/>
          <p14:tracePt t="83160" x="5765800" y="2489200"/>
          <p14:tracePt t="83176" x="5784850" y="2495550"/>
          <p14:tracePt t="83193" x="5810250" y="2514600"/>
          <p14:tracePt t="83210" x="5848350" y="2527300"/>
          <p14:tracePt t="83227" x="5880100" y="2533650"/>
          <p14:tracePt t="83243" x="5918200" y="2540000"/>
          <p14:tracePt t="83260" x="5937250" y="2540000"/>
          <p14:tracePt t="83276" x="5956300" y="2540000"/>
          <p14:tracePt t="83293" x="5981700" y="2540000"/>
          <p14:tracePt t="83310" x="6000750" y="2540000"/>
          <p14:tracePt t="83326" x="6019800" y="2540000"/>
          <p14:tracePt t="83343" x="6038850" y="2527300"/>
          <p14:tracePt t="83360" x="6057900" y="2520950"/>
          <p14:tracePt t="83588" x="6051550" y="2520950"/>
          <p14:tracePt t="83684" x="6045200" y="2520950"/>
          <p14:tracePt t="84164" x="6038850" y="2520950"/>
          <p14:tracePt t="84413" x="6032500" y="2520950"/>
          <p14:tracePt t="84596" x="6032500" y="2514600"/>
          <p14:tracePt t="84629" x="6026150" y="2514600"/>
          <p14:tracePt t="84636" x="6013450" y="2508250"/>
          <p14:tracePt t="84644" x="5994400" y="2508250"/>
          <p14:tracePt t="84653" x="5969000" y="2508250"/>
          <p14:tracePt t="84670" x="5867400" y="2495550"/>
          <p14:tracePt t="84686" x="5708650" y="2482850"/>
          <p14:tracePt t="84703" x="5505450" y="2457450"/>
          <p14:tracePt t="84720" x="5238750" y="2438400"/>
          <p14:tracePt t="84736" x="4914900" y="2400300"/>
          <p14:tracePt t="84753" x="4438650" y="2330450"/>
          <p14:tracePt t="84770" x="3867150" y="2279650"/>
          <p14:tracePt t="84786" x="3403600" y="2254250"/>
          <p14:tracePt t="84804" x="3048000" y="2266950"/>
          <p14:tracePt t="84820" x="2965450" y="2266950"/>
          <p14:tracePt t="84836" x="2755900" y="2286000"/>
          <p14:tracePt t="84853" x="2673350" y="2298700"/>
          <p14:tracePt t="84870" x="2590800" y="2305050"/>
          <p14:tracePt t="84887" x="2552700" y="2311400"/>
          <p14:tracePt t="84903" x="2533650" y="2324100"/>
          <p14:tracePt t="84920" x="2508250" y="2330450"/>
          <p14:tracePt t="84936" x="2495550" y="2349500"/>
          <p14:tracePt t="84953" x="2476500" y="2362200"/>
          <p14:tracePt t="84970" x="2457450" y="2374900"/>
          <p14:tracePt t="84986" x="2432050" y="2381250"/>
          <p14:tracePt t="85004" x="2368550" y="2393950"/>
          <p14:tracePt t="85020" x="2330450" y="2400300"/>
          <p14:tracePt t="85036" x="2298700" y="2413000"/>
          <p14:tracePt t="85053" x="2286000" y="2425700"/>
          <p14:tracePt t="85070" x="2279650" y="2425700"/>
          <p14:tracePt t="85717" x="2286000" y="2425700"/>
          <p14:tracePt t="85725" x="2298700" y="2425700"/>
          <p14:tracePt t="85733" x="2305050" y="2425700"/>
          <p14:tracePt t="85750" x="2324100" y="2425700"/>
          <p14:tracePt t="85767" x="2343150" y="2425700"/>
          <p14:tracePt t="85784" x="2355850" y="2425700"/>
          <p14:tracePt t="85800" x="2374900" y="2425700"/>
          <p14:tracePt t="85817" x="2381250" y="2425700"/>
          <p14:tracePt t="85925" x="2387600" y="2425700"/>
          <p14:tracePt t="85957" x="2393950" y="2425700"/>
          <p14:tracePt t="85965" x="2400300" y="2425700"/>
          <p14:tracePt t="85973" x="2413000" y="2425700"/>
          <p14:tracePt t="85984" x="2425700" y="2425700"/>
          <p14:tracePt t="86001" x="2444750" y="2425700"/>
          <p14:tracePt t="86017" x="2470150" y="2425700"/>
          <p14:tracePt t="86034" x="2489200" y="2425700"/>
          <p14:tracePt t="86051" x="2508250" y="2425700"/>
          <p14:tracePt t="86067" x="2527300" y="2432050"/>
          <p14:tracePt t="86084" x="2533650" y="2432050"/>
          <p14:tracePt t="86101" x="2552700" y="2438400"/>
          <p14:tracePt t="86117" x="2559050" y="2438400"/>
          <p14:tracePt t="86134" x="2565400" y="2438400"/>
          <p14:tracePt t="86151" x="2565400" y="2444750"/>
          <p14:tracePt t="86167" x="2578100" y="2444750"/>
          <p14:tracePt t="86184" x="2584450" y="2444750"/>
          <p14:tracePt t="86201" x="2603500" y="2444750"/>
          <p14:tracePt t="86217" x="2609850" y="2444750"/>
          <p14:tracePt t="86234" x="2616200" y="2444750"/>
          <p14:tracePt t="86251" x="2622550" y="2444750"/>
          <p14:tracePt t="86267" x="2635250" y="2444750"/>
          <p14:tracePt t="86284" x="2647950" y="2444750"/>
          <p14:tracePt t="86300" x="2660650" y="2444750"/>
          <p14:tracePt t="86317" x="2673350" y="2444750"/>
          <p14:tracePt t="86334" x="2686050" y="2451100"/>
          <p14:tracePt t="86351" x="2705100" y="2451100"/>
          <p14:tracePt t="86367" x="2730500" y="2451100"/>
          <p14:tracePt t="86384" x="2762250" y="2451100"/>
          <p14:tracePt t="86401" x="2794000" y="2457450"/>
          <p14:tracePt t="86417" x="2851150" y="2457450"/>
          <p14:tracePt t="86434" x="2933700" y="2463800"/>
          <p14:tracePt t="86451" x="3054350" y="2463800"/>
          <p14:tracePt t="86467" x="3200400" y="2470150"/>
          <p14:tracePt t="86484" x="3448050" y="2470150"/>
          <p14:tracePt t="86501" x="3613150" y="2482850"/>
          <p14:tracePt t="86517" x="3752850" y="2482850"/>
          <p14:tracePt t="86534" x="3892550" y="2489200"/>
          <p14:tracePt t="86551" x="4000500" y="2489200"/>
          <p14:tracePt t="86567" x="4114800" y="2489200"/>
          <p14:tracePt t="86584" x="4203700" y="2489200"/>
          <p14:tracePt t="86601" x="4273550" y="2489200"/>
          <p14:tracePt t="86605" x="4311650" y="2489200"/>
          <p14:tracePt t="86617" x="4330700" y="2489200"/>
          <p14:tracePt t="86634" x="4375150" y="2489200"/>
          <p14:tracePt t="86651" x="4387850" y="2489200"/>
          <p14:tracePt t="86667" x="4406900" y="2482850"/>
          <p14:tracePt t="86684" x="4425950" y="2482850"/>
          <p14:tracePt t="86701" x="4445000" y="2482850"/>
          <p14:tracePt t="87222" x="4438650" y="2482850"/>
          <p14:tracePt t="87230" x="4432300" y="2482850"/>
          <p14:tracePt t="87237" x="4425950" y="2482850"/>
          <p14:tracePt t="87246" x="4419600" y="2482850"/>
          <p14:tracePt t="87263" x="4413250" y="2482850"/>
          <p14:tracePt t="87280" x="4406900" y="2482850"/>
          <p14:tracePt t="87966" x="4406900" y="2489200"/>
          <p14:tracePt t="87998" x="4400550" y="2489200"/>
          <p14:tracePt t="88053" x="4394200" y="2489200"/>
          <p14:tracePt t="88062" x="4394200" y="2495550"/>
          <p14:tracePt t="88069" x="4381500" y="2495550"/>
          <p14:tracePt t="88085" x="4362450" y="2495550"/>
          <p14:tracePt t="88094" x="4349750" y="2501900"/>
          <p14:tracePt t="88107" x="4318000" y="2501900"/>
          <p14:tracePt t="88124" x="4235450" y="2508250"/>
          <p14:tracePt t="88141" x="4038600" y="2508250"/>
          <p14:tracePt t="88157" x="3854450" y="2520950"/>
          <p14:tracePt t="88174" x="3657600" y="2520950"/>
          <p14:tracePt t="88190" x="3448050" y="2520950"/>
          <p14:tracePt t="88207" x="3276600" y="2520950"/>
          <p14:tracePt t="88224" x="3162300" y="2520950"/>
          <p14:tracePt t="88240" x="3060700" y="2514600"/>
          <p14:tracePt t="88257" x="2952750" y="2508250"/>
          <p14:tracePt t="88274" x="2825750" y="2501900"/>
          <p14:tracePt t="88290" x="2717800" y="2495550"/>
          <p14:tracePt t="88307" x="2635250" y="2495550"/>
          <p14:tracePt t="88324" x="2578100" y="2495550"/>
          <p14:tracePt t="88341" x="2495550" y="2489200"/>
          <p14:tracePt t="88357" x="2432050" y="2482850"/>
          <p14:tracePt t="88374" x="2343150" y="2463800"/>
          <p14:tracePt t="88391" x="2273300" y="2463800"/>
          <p14:tracePt t="88407" x="2241550" y="2457450"/>
          <p14:tracePt t="88424" x="2222500" y="2457450"/>
          <p14:tracePt t="88441" x="2203450" y="2457450"/>
          <p14:tracePt t="88457" x="2197100" y="2457450"/>
          <p14:tracePt t="88475" x="2184400" y="2457450"/>
          <p14:tracePt t="88491" x="2171700" y="2457450"/>
          <p14:tracePt t="88558" x="2178050" y="2457450"/>
          <p14:tracePt t="88606" x="2184400" y="2457450"/>
          <p14:tracePt t="88631" x="2190750" y="2457450"/>
          <p14:tracePt t="88638" x="2197100" y="2457450"/>
          <p14:tracePt t="88655" x="2203450" y="2457450"/>
          <p14:tracePt t="88662" x="2209800" y="2457450"/>
          <p14:tracePt t="88679" x="2222500" y="2457450"/>
          <p14:tracePt t="88691" x="2228850" y="2457450"/>
          <p14:tracePt t="88708" x="2266950" y="2463800"/>
          <p14:tracePt t="88724" x="2305050" y="2463800"/>
          <p14:tracePt t="88741" x="2362200" y="2470150"/>
          <p14:tracePt t="88758" x="2400300" y="2476500"/>
          <p14:tracePt t="88774" x="2438400" y="2489200"/>
          <p14:tracePt t="88791" x="2482850" y="2495550"/>
          <p14:tracePt t="88808" x="2520950" y="2495550"/>
          <p14:tracePt t="88825" x="2571750" y="2501900"/>
          <p14:tracePt t="88841" x="2609850" y="2508250"/>
          <p14:tracePt t="88857" x="2660650" y="2508250"/>
          <p14:tracePt t="88874" x="2692400" y="2508250"/>
          <p14:tracePt t="88891" x="2730500" y="2514600"/>
          <p14:tracePt t="88908" x="2768600" y="2520950"/>
          <p14:tracePt t="88924" x="2813050" y="2527300"/>
          <p14:tracePt t="88941" x="2876550" y="2527300"/>
          <p14:tracePt t="88958" x="2921000" y="2533650"/>
          <p14:tracePt t="88974" x="2971800" y="2533650"/>
          <p14:tracePt t="88991" x="3028950" y="2533650"/>
          <p14:tracePt t="89008" x="3073400" y="2533650"/>
          <p14:tracePt t="89025" x="3130550" y="2533650"/>
          <p14:tracePt t="89041" x="3168650" y="2533650"/>
          <p14:tracePt t="89058" x="3213100" y="2533650"/>
          <p14:tracePt t="89075" x="3244850" y="2527300"/>
          <p14:tracePt t="89091" x="3270250" y="2527300"/>
          <p14:tracePt t="90631" x="3282950" y="2520950"/>
          <p14:tracePt t="90640" x="3289300" y="2520950"/>
          <p14:tracePt t="90649" x="3295650" y="2520950"/>
          <p14:tracePt t="90666" x="3308350" y="2520950"/>
          <p14:tracePt t="90683" x="3333750" y="2520950"/>
          <p14:tracePt t="90699" x="3378200" y="2520950"/>
          <p14:tracePt t="90716" x="3416300" y="2520950"/>
          <p14:tracePt t="90732" x="3473450" y="2508250"/>
          <p14:tracePt t="90749" x="3543300" y="2501900"/>
          <p14:tracePt t="90766" x="3606800" y="2495550"/>
          <p14:tracePt t="90783" x="3727450" y="2482850"/>
          <p14:tracePt t="90799" x="3835400" y="2476500"/>
          <p14:tracePt t="90816" x="3956050" y="2470150"/>
          <p14:tracePt t="90833" x="4095750" y="2470150"/>
          <p14:tracePt t="90849" x="4222750" y="2470150"/>
          <p14:tracePt t="90866" x="4349750" y="2470150"/>
          <p14:tracePt t="90883" x="4457700" y="2470150"/>
          <p14:tracePt t="90899" x="4552950" y="2470150"/>
          <p14:tracePt t="90916" x="4641850" y="2470150"/>
          <p14:tracePt t="90933" x="4749800" y="2476500"/>
          <p14:tracePt t="90950" x="4864100" y="2476500"/>
          <p14:tracePt t="90966" x="4991100" y="2476500"/>
          <p14:tracePt t="90983" x="5194300" y="2476500"/>
          <p14:tracePt t="91000" x="5321300" y="2482850"/>
          <p14:tracePt t="91016" x="5429250" y="2482850"/>
          <p14:tracePt t="91033" x="5505450" y="2482850"/>
          <p14:tracePt t="91050" x="5568950" y="2482850"/>
          <p14:tracePt t="91066" x="5638800" y="2489200"/>
          <p14:tracePt t="91083" x="5695950" y="2489200"/>
          <p14:tracePt t="91100" x="5740400" y="2489200"/>
          <p14:tracePt t="91116" x="5772150" y="2489200"/>
          <p14:tracePt t="91133" x="5803900" y="2489200"/>
          <p14:tracePt t="91151" x="5848350" y="2501900"/>
          <p14:tracePt t="91167" x="5880100" y="2508250"/>
          <p14:tracePt t="91183" x="5918200" y="2520950"/>
          <p14:tracePt t="91199" x="5962650" y="2527300"/>
          <p14:tracePt t="91216" x="6026150" y="2540000"/>
          <p14:tracePt t="91233" x="6064250" y="2552700"/>
          <p14:tracePt t="91249" x="6102350" y="2565400"/>
          <p14:tracePt t="91267" x="6121400" y="2565400"/>
          <p14:tracePt t="91283" x="6127750" y="2565400"/>
          <p14:tracePt t="91399" x="6127750" y="2571750"/>
          <p14:tracePt t="91408" x="6121400" y="2578100"/>
          <p14:tracePt t="91416" x="6115050" y="2578100"/>
          <p14:tracePt t="91433" x="6045200" y="2597150"/>
          <p14:tracePt t="91450" x="5918200" y="2590800"/>
          <p14:tracePt t="91467" x="5899150" y="2584450"/>
          <p14:tracePt t="92280" x="5905500" y="2584450"/>
          <p14:tracePt t="93089" x="5911850" y="2584450"/>
          <p14:tracePt t="93136" x="5918200" y="2584450"/>
          <p14:tracePt t="93168" x="5924550" y="2584450"/>
          <p14:tracePt t="93329" x="5930900" y="2584450"/>
          <p14:tracePt t="93488" x="5937250" y="2584450"/>
          <p14:tracePt t="93865" x="5943600" y="2584450"/>
          <p14:tracePt t="94089" x="5943600" y="2578100"/>
          <p14:tracePt t="94177" x="5949950" y="2578100"/>
          <p14:tracePt t="95714" x="5956300" y="2578100"/>
          <p14:tracePt t="96090" x="5962650" y="2578100"/>
          <p14:tracePt t="96114" x="5969000" y="2578100"/>
          <p14:tracePt t="96122" x="5975350" y="2578100"/>
          <p14:tracePt t="96137" x="5981700" y="2578100"/>
          <p14:tracePt t="96148" x="5988050" y="2578100"/>
          <p14:tracePt t="96164" x="5994400" y="2578100"/>
          <p14:tracePt t="96181" x="6000750" y="2578100"/>
          <p14:tracePt t="96198" x="6007100" y="2584450"/>
          <p14:tracePt t="96214" x="6019800" y="2584450"/>
          <p14:tracePt t="96231" x="6032500" y="2590800"/>
          <p14:tracePt t="96235" x="6038850" y="2590800"/>
          <p14:tracePt t="96251" x="6045200" y="2590800"/>
          <p14:tracePt t="96266" x="6057900" y="2597150"/>
          <p14:tracePt t="96281" x="6064250" y="2597150"/>
          <p14:tracePt t="96298" x="6070600" y="2597150"/>
          <p14:tracePt t="96315" x="6076950" y="2597150"/>
          <p14:tracePt t="96354" x="6083300" y="2597150"/>
          <p14:tracePt t="96364" x="6089650" y="2597150"/>
          <p14:tracePt t="96386" x="6096000" y="2597150"/>
          <p14:tracePt t="96398" x="6102350" y="2597150"/>
          <p14:tracePt t="96418" x="6108700" y="2597150"/>
          <p14:tracePt t="96431" x="6115050" y="2597150"/>
          <p14:tracePt t="96448" x="6121400" y="2597150"/>
          <p14:tracePt t="96465" x="6140450" y="2597150"/>
          <p14:tracePt t="96481" x="6146800" y="2597150"/>
          <p14:tracePt t="96498" x="6153150" y="2597150"/>
          <p14:tracePt t="96515" x="6165850" y="2603500"/>
          <p14:tracePt t="96531" x="6172200" y="2603500"/>
          <p14:tracePt t="96548" x="6184900" y="2603500"/>
          <p14:tracePt t="96565" x="6191250" y="2603500"/>
          <p14:tracePt t="96581" x="6197600" y="2603500"/>
          <p14:tracePt t="96598" x="6203950" y="2603500"/>
          <p14:tracePt t="96666" x="6210300" y="2603500"/>
          <p14:tracePt t="96682" x="6216650" y="2603500"/>
          <p14:tracePt t="96698" x="6216650" y="2597150"/>
          <p14:tracePt t="96714" x="6223000" y="2590800"/>
          <p14:tracePt t="96722" x="6229350" y="2590800"/>
          <p14:tracePt t="96731" x="6229350" y="2584450"/>
          <p14:tracePt t="96754" x="6235700" y="2578100"/>
          <p14:tracePt t="96765" x="6242050" y="2571750"/>
          <p14:tracePt t="96781" x="6248400" y="2571750"/>
          <p14:tracePt t="96798" x="6248400" y="2565400"/>
          <p14:tracePt t="96826" x="6248400" y="2559050"/>
          <p14:tracePt t="96842" x="6248400" y="2552700"/>
          <p14:tracePt t="96858" x="6254750" y="2552700"/>
          <p14:tracePt t="96890" x="6254750" y="2546350"/>
          <p14:tracePt t="96907" x="6254750" y="2540000"/>
          <p14:tracePt t="96914" x="6261100" y="2540000"/>
          <p14:tracePt t="96946" x="6261100" y="2533650"/>
          <p14:tracePt t="96954" x="6261100" y="2527300"/>
          <p14:tracePt t="96970" x="6267450" y="2520950"/>
          <p14:tracePt t="96994" x="6267450" y="2514600"/>
          <p14:tracePt t="97003" x="6273800" y="2514600"/>
          <p14:tracePt t="97015" x="6273800" y="2508250"/>
          <p14:tracePt t="97032" x="6273800" y="2495550"/>
          <p14:tracePt t="97050" x="6280150" y="2476500"/>
          <p14:tracePt t="97065" x="6280150" y="2470150"/>
          <p14:tracePt t="97082" x="6280150" y="2438400"/>
          <p14:tracePt t="97099" x="6280150" y="2413000"/>
          <p14:tracePt t="97115" x="6280150" y="2387600"/>
          <p14:tracePt t="97132" x="6280150" y="2362200"/>
          <p14:tracePt t="97148" x="6280150" y="2343150"/>
          <p14:tracePt t="97165" x="6280150" y="2324100"/>
          <p14:tracePt t="97182" x="6280150" y="2311400"/>
          <p14:tracePt t="97198" x="6273800" y="2298700"/>
          <p14:tracePt t="97215" x="6267450" y="2286000"/>
          <p14:tracePt t="97232" x="6267450" y="2279650"/>
          <p14:tracePt t="97234" x="6261100" y="2273300"/>
          <p14:tracePt t="97258" x="6254750" y="2273300"/>
          <p14:tracePt t="97268" x="6254750" y="2266950"/>
          <p14:tracePt t="97283" x="6248400" y="2260600"/>
          <p14:tracePt t="97299" x="6248400" y="2254250"/>
          <p14:tracePt t="97338" x="6242050" y="2254250"/>
          <p14:tracePt t="97346" x="6242050" y="2247900"/>
          <p14:tracePt t="97371" x="6235700" y="2247900"/>
          <p14:tracePt t="97378" x="6235700" y="2241550"/>
          <p14:tracePt t="97411" x="6235700" y="2235200"/>
          <p14:tracePt t="97420" x="6229350" y="2235200"/>
          <p14:tracePt t="97426" x="6229350" y="2228850"/>
          <p14:tracePt t="97434" x="6223000" y="2228850"/>
          <p14:tracePt t="97449" x="6216650" y="2222500"/>
          <p14:tracePt t="97466" x="6210300" y="2222500"/>
          <p14:tracePt t="97482" x="6203950" y="2216150"/>
          <p14:tracePt t="97498" x="6197600" y="2209800"/>
          <p14:tracePt t="97516" x="6191250" y="2209800"/>
          <p14:tracePt t="97532" x="6184900" y="2203450"/>
          <p14:tracePt t="97549" x="6172200" y="2197100"/>
          <p14:tracePt t="97565" x="6159500" y="2190750"/>
          <p14:tracePt t="97582" x="6146800" y="2184400"/>
          <p14:tracePt t="97599" x="6134100" y="2178050"/>
          <p14:tracePt t="97632" x="6127750" y="2178050"/>
          <p14:tracePt t="97650" x="6121400" y="2178050"/>
          <p14:tracePt t="97665" x="6115050" y="2171700"/>
          <p14:tracePt t="97699" x="6108700" y="2171700"/>
          <p14:tracePt t="97715" x="6102350" y="2165350"/>
          <p14:tracePt t="97732" x="6096000" y="2165350"/>
          <p14:tracePt t="97749" x="6089650" y="2165350"/>
          <p14:tracePt t="97766" x="6076950" y="2159000"/>
          <p14:tracePt t="97782" x="6070600" y="2159000"/>
          <p14:tracePt t="97799" x="6057900" y="2159000"/>
          <p14:tracePt t="97815" x="6051550" y="2159000"/>
          <p14:tracePt t="97832" x="6038850" y="2152650"/>
          <p14:tracePt t="97849" x="6026150" y="2152650"/>
          <p14:tracePt t="97866" x="6019800" y="2152650"/>
          <p14:tracePt t="97882" x="6007100" y="2152650"/>
          <p14:tracePt t="97899" x="5994400" y="2152650"/>
          <p14:tracePt t="97916" x="5988050" y="2152650"/>
          <p14:tracePt t="97932" x="5975350" y="2146300"/>
          <p14:tracePt t="97949" x="5969000" y="2146300"/>
          <p14:tracePt t="97966" x="5956300" y="2146300"/>
          <p14:tracePt t="97982" x="5943600" y="2146300"/>
          <p14:tracePt t="97999" x="5937250" y="2146300"/>
          <p14:tracePt t="98016" x="5924550" y="2146300"/>
          <p14:tracePt t="98032" x="5905500" y="2146300"/>
          <p14:tracePt t="98050" x="5886450" y="2152650"/>
          <p14:tracePt t="98066" x="5880100" y="2152650"/>
          <p14:tracePt t="98082" x="5873750" y="2159000"/>
          <p14:tracePt t="98099" x="5861050" y="2165350"/>
          <p14:tracePt t="98116" x="5854700" y="2171700"/>
          <p14:tracePt t="98133" x="5842000" y="2184400"/>
          <p14:tracePt t="98150" x="5842000" y="2190750"/>
          <p14:tracePt t="98166" x="5835650" y="2197100"/>
          <p14:tracePt t="98183" x="5829300" y="2197100"/>
          <p14:tracePt t="98199" x="5829300" y="2203450"/>
          <p14:tracePt t="98216" x="5822950" y="2216150"/>
          <p14:tracePt t="98233" x="5822950" y="2241550"/>
          <p14:tracePt t="98250" x="5810250" y="2266950"/>
          <p14:tracePt t="98266" x="5803900" y="2292350"/>
          <p14:tracePt t="98283" x="5797550" y="2317750"/>
          <p14:tracePt t="98299" x="5791200" y="2349500"/>
          <p14:tracePt t="98316" x="5791200" y="2381250"/>
          <p14:tracePt t="98333" x="5791200" y="2406650"/>
          <p14:tracePt t="98349" x="5791200" y="2425700"/>
          <p14:tracePt t="98366" x="5791200" y="2444750"/>
          <p14:tracePt t="98383" x="5791200" y="2457450"/>
          <p14:tracePt t="98399" x="5791200" y="2463800"/>
          <p14:tracePt t="98416" x="5791200" y="2470150"/>
          <p14:tracePt t="98433" x="5791200" y="2476500"/>
          <p14:tracePt t="98449" x="5797550" y="2482850"/>
          <p14:tracePt t="98466" x="5797550" y="2489200"/>
          <p14:tracePt t="98483" x="5797550" y="2495550"/>
          <p14:tracePt t="98499" x="5803900" y="2495550"/>
          <p14:tracePt t="98516" x="5803900" y="2501900"/>
          <p14:tracePt t="98549" x="5803900" y="2508250"/>
          <p14:tracePt t="98566" x="5803900" y="2514600"/>
          <p14:tracePt t="98583" x="5810250" y="2520950"/>
          <p14:tracePt t="98600" x="5810250" y="2527300"/>
          <p14:tracePt t="98616" x="5816600" y="2527300"/>
          <p14:tracePt t="98642" x="5816600" y="2533650"/>
          <p14:tracePt t="99003" x="5822950" y="2533650"/>
          <p14:tracePt t="99307" x="5822950" y="2540000"/>
          <p14:tracePt t="99325" x="5810250" y="2540000"/>
          <p14:tracePt t="99331" x="5797550" y="2552700"/>
          <p14:tracePt t="99341" x="5784850" y="2559050"/>
          <p14:tracePt t="99353" x="5759450" y="2571750"/>
          <p14:tracePt t="99369" x="5695950" y="2597150"/>
          <p14:tracePt t="99386" x="5568950" y="2635250"/>
          <p14:tracePt t="99402" x="5435600" y="2660650"/>
          <p14:tracePt t="99419" x="5264150" y="2679700"/>
          <p14:tracePt t="99436" x="5067300" y="2679700"/>
          <p14:tracePt t="99452" x="4908550" y="2686050"/>
          <p14:tracePt t="99469" x="4781550" y="2686050"/>
          <p14:tracePt t="99486" x="4660900" y="2686050"/>
          <p14:tracePt t="99503" x="4559300" y="2686050"/>
          <p14:tracePt t="99519" x="4451350" y="2686050"/>
          <p14:tracePt t="99536" x="4337050" y="2667000"/>
          <p14:tracePt t="99553" x="4273550" y="2667000"/>
          <p14:tracePt t="99569" x="4235450" y="2660650"/>
          <p14:tracePt t="99586" x="4203700" y="2660650"/>
          <p14:tracePt t="99603" x="4159250" y="2654300"/>
          <p14:tracePt t="99619" x="4127500" y="2647950"/>
          <p14:tracePt t="99636" x="4089400" y="2641600"/>
          <p14:tracePt t="99653" x="4051300" y="2635250"/>
          <p14:tracePt t="99669" x="4006850" y="2628900"/>
          <p14:tracePt t="99686" x="3975100" y="2628900"/>
          <p14:tracePt t="99703" x="3930650" y="2628900"/>
          <p14:tracePt t="99719" x="3860800" y="2628900"/>
          <p14:tracePt t="99736" x="3810000" y="2628900"/>
          <p14:tracePt t="99753" x="3759200" y="2628900"/>
          <p14:tracePt t="99756" x="3733800" y="2628900"/>
          <p14:tracePt t="99770" x="3708400" y="2635250"/>
          <p14:tracePt t="99786" x="3663950" y="2635250"/>
          <p14:tracePt t="99803" x="3638550" y="2641600"/>
          <p14:tracePt t="99820" x="3625850" y="2641600"/>
          <p14:tracePt t="99836" x="3619500" y="2641600"/>
          <p14:tracePt t="99963" x="3613150" y="2641600"/>
          <p14:tracePt t="99979" x="3606800" y="2641600"/>
          <p14:tracePt t="99988" x="3594100" y="2641600"/>
          <p14:tracePt t="99996" x="3587750" y="2635250"/>
          <p14:tracePt t="100004" x="3575050" y="2635250"/>
          <p14:tracePt t="100020" x="3562350" y="2628900"/>
          <p14:tracePt t="100037" x="3556000" y="2628900"/>
          <p14:tracePt t="100053" x="3549650" y="2628900"/>
          <p14:tracePt t="100087" x="3549650" y="2622550"/>
          <p14:tracePt t="100254" x="3556000" y="2622550"/>
          <p14:tracePt t="100260" x="3562350" y="2622550"/>
          <p14:tracePt t="100284" x="3575050" y="2622550"/>
          <p14:tracePt t="100292" x="3575050" y="2628900"/>
          <p14:tracePt t="100303" x="3587750" y="2628900"/>
          <p14:tracePt t="100320" x="3594100" y="2635250"/>
          <p14:tracePt t="100337" x="3600450" y="2641600"/>
          <p14:tracePt t="100354" x="3613150" y="2641600"/>
          <p14:tracePt t="100420" x="3619500" y="2641600"/>
          <p14:tracePt t="100436" x="3625850" y="2647950"/>
          <p14:tracePt t="100452" x="3632200" y="2647950"/>
          <p14:tracePt t="100460" x="3644900" y="2647950"/>
          <p14:tracePt t="100471" x="3651250" y="2647950"/>
          <p14:tracePt t="100487" x="3663950" y="2647950"/>
          <p14:tracePt t="100504" x="3695700" y="2654300"/>
          <p14:tracePt t="100520" x="3708400" y="2660650"/>
          <p14:tracePt t="100537" x="3727450" y="2660650"/>
          <p14:tracePt t="100554" x="3752850" y="2667000"/>
          <p14:tracePt t="100571" x="3790950" y="2679700"/>
          <p14:tracePt t="100587" x="3816350" y="2692400"/>
          <p14:tracePt t="100604" x="3848100" y="2692400"/>
          <p14:tracePt t="100620" x="3898900" y="2698750"/>
          <p14:tracePt t="100637" x="3949700" y="2705100"/>
          <p14:tracePt t="100654" x="3981450" y="2705100"/>
          <p14:tracePt t="100670" x="4032250" y="2711450"/>
          <p14:tracePt t="100687" x="4076700" y="2711450"/>
          <p14:tracePt t="100704" x="4133850" y="2717800"/>
          <p14:tracePt t="100720" x="4191000" y="2717800"/>
          <p14:tracePt t="100737" x="4248150" y="2717800"/>
          <p14:tracePt t="100754" x="4286250" y="2717800"/>
          <p14:tracePt t="100758" x="4305300" y="2717800"/>
          <p14:tracePt t="100771" x="4337050" y="2717800"/>
          <p14:tracePt t="100787" x="4368800" y="2717800"/>
          <p14:tracePt t="100804" x="4381500" y="2717800"/>
          <p14:tracePt t="100821" x="4394200" y="2717800"/>
          <p14:tracePt t="100837" x="4406900" y="2717800"/>
          <p14:tracePt t="100854" x="4413250" y="2717800"/>
          <p14:tracePt t="100871" x="4419600" y="2717800"/>
          <p14:tracePt t="100887" x="4425950" y="2717800"/>
          <p14:tracePt t="100996" x="4425950" y="2711450"/>
          <p14:tracePt t="101684" x="4425950" y="2705100"/>
          <p14:tracePt t="102356" x="4425950" y="2698750"/>
          <p14:tracePt t="103229" x="4425950" y="2692400"/>
          <p14:tracePt t="103253" x="4432300" y="2692400"/>
          <p14:tracePt t="103493" x="4438650" y="2686050"/>
          <p14:tracePt t="103677" x="4425950" y="2679700"/>
          <p14:tracePt t="103685" x="4413250" y="2673350"/>
          <p14:tracePt t="103692" x="4387850" y="2673350"/>
          <p14:tracePt t="103701" x="4362450" y="2667000"/>
          <p14:tracePt t="103718" x="4279900" y="2654300"/>
          <p14:tracePt t="103735" x="4184650" y="2628900"/>
          <p14:tracePt t="103751" x="4064000" y="2616200"/>
          <p14:tracePt t="103769" x="3924300" y="2590800"/>
          <p14:tracePt t="103773" x="3848100" y="2571750"/>
          <p14:tracePt t="103785" x="3759200" y="2565400"/>
          <p14:tracePt t="103802" x="3644900" y="2546350"/>
          <p14:tracePt t="103818" x="3556000" y="2540000"/>
          <p14:tracePt t="103835" x="3486150" y="2533650"/>
          <p14:tracePt t="103853" x="3416300" y="2520950"/>
          <p14:tracePt t="103868" x="3371850" y="2514600"/>
          <p14:tracePt t="103885" x="3346450" y="2508250"/>
          <p14:tracePt t="103901" x="3327400" y="2508250"/>
          <p14:tracePt t="103918" x="3308350" y="2508250"/>
          <p14:tracePt t="103935" x="3302000" y="2508250"/>
          <p14:tracePt t="103952" x="3295650" y="2508250"/>
          <p14:tracePt t="104542" x="3302000" y="2508250"/>
          <p14:tracePt t="104558" x="3308350" y="2508250"/>
          <p14:tracePt t="104566" x="3314700" y="2514600"/>
          <p14:tracePt t="104581" x="3327400" y="2520950"/>
          <p14:tracePt t="104590" x="3340100" y="2527300"/>
          <p14:tracePt t="104600" x="3340100" y="2533650"/>
          <p14:tracePt t="104616" x="3365500" y="2540000"/>
          <p14:tracePt t="104633" x="3378200" y="2552700"/>
          <p14:tracePt t="104650" x="3397250" y="2565400"/>
          <p14:tracePt t="104666" x="3435350" y="2584450"/>
          <p14:tracePt t="104683" x="3479800" y="2609850"/>
          <p14:tracePt t="104700" x="3524250" y="2635250"/>
          <p14:tracePt t="104717" x="3568700" y="2654300"/>
          <p14:tracePt t="104733" x="3600450" y="2679700"/>
          <p14:tracePt t="104750" x="3651250" y="2698750"/>
          <p14:tracePt t="104766" x="3733800" y="2717800"/>
          <p14:tracePt t="104783" x="3803650" y="2730500"/>
          <p14:tracePt t="104800" x="3860800" y="2749550"/>
          <p14:tracePt t="104816" x="3924300" y="2762250"/>
          <p14:tracePt t="104833" x="3987800" y="2768600"/>
          <p14:tracePt t="104850" x="4064000" y="2781300"/>
          <p14:tracePt t="104866" x="4121150" y="2781300"/>
          <p14:tracePt t="104883" x="4178300" y="2781300"/>
          <p14:tracePt t="104900" x="4216400" y="2781300"/>
          <p14:tracePt t="104917" x="4273550" y="2781300"/>
          <p14:tracePt t="104933" x="4311650" y="2781300"/>
          <p14:tracePt t="104950" x="4349750" y="2781300"/>
          <p14:tracePt t="104967" x="4400550" y="2787650"/>
          <p14:tracePt t="104983" x="4438650" y="2794000"/>
          <p14:tracePt t="105000" x="4476750" y="2800350"/>
          <p14:tracePt t="105017" x="4502150" y="2800350"/>
          <p14:tracePt t="105033" x="4521200" y="2806700"/>
          <p14:tracePt t="105050" x="4546600" y="2806700"/>
          <p14:tracePt t="105149" x="4552950" y="2806700"/>
          <p14:tracePt t="105165" x="4559300" y="2806700"/>
          <p14:tracePt t="105181" x="4572000" y="2806700"/>
          <p14:tracePt t="105189" x="4578350" y="2806700"/>
          <p14:tracePt t="105205" x="4578350" y="2800350"/>
          <p14:tracePt t="105216" x="4584700" y="2800350"/>
          <p14:tracePt t="105233" x="4591050" y="2794000"/>
          <p14:tracePt t="105250" x="4597400" y="2794000"/>
          <p14:tracePt t="105266" x="4603750" y="2787650"/>
          <p14:tracePt t="105283" x="4603750" y="2781300"/>
          <p14:tracePt t="105300" x="4603750" y="2774950"/>
          <p14:tracePt t="105317" x="4610100" y="2774950"/>
          <p14:tracePt t="105454" x="4610100" y="2768600"/>
          <p14:tracePt t="105472" x="4610100" y="2762250"/>
          <p14:tracePt t="105550" x="4610100" y="2755900"/>
          <p14:tracePt t="105574" x="4610100" y="2749550"/>
          <p14:tracePt t="105606" x="4610100" y="2743200"/>
          <p14:tracePt t="105654" x="4610100" y="2736850"/>
          <p14:tracePt t="105685" x="4610100" y="2730500"/>
          <p14:tracePt t="105741" x="4610100" y="2724150"/>
          <p14:tracePt t="105774" x="4610100" y="2717800"/>
          <p14:tracePt t="105935" x="4610100" y="2711450"/>
          <p14:tracePt t="105991" x="4610100" y="2705100"/>
          <p14:tracePt t="106110" x="4610100" y="2698750"/>
          <p14:tracePt t="106216" x="4610100" y="2692400"/>
          <p14:tracePt t="106254" x="4610100" y="2686050"/>
          <p14:tracePt t="107047" x="4610100" y="2679700"/>
          <p14:tracePt t="107367" x="4610100" y="2673350"/>
          <p14:tracePt t="107431" x="4610100" y="2667000"/>
          <p14:tracePt t="107487" x="4610100" y="2660650"/>
          <p14:tracePt t="107495" x="4616450" y="2660650"/>
          <p14:tracePt t="107511" x="4616450" y="2654300"/>
          <p14:tracePt t="107790" x="4616450" y="2647950"/>
          <p14:tracePt t="107833" x="4616450" y="2641600"/>
          <p14:tracePt t="107855" x="4616450" y="2635250"/>
          <p14:tracePt t="107887" x="4616450" y="2628900"/>
          <p14:tracePt t="107903" x="4622800" y="2628900"/>
          <p14:tracePt t="107911" x="4622800" y="2622550"/>
          <p14:tracePt t="108111" x="4622800" y="2616200"/>
          <p14:tracePt t="108127" x="4622800" y="2609850"/>
          <p14:tracePt t="108136" x="4629150" y="2609850"/>
          <p14:tracePt t="108143" x="4629150" y="2603500"/>
          <p14:tracePt t="108159" x="4629150" y="2597150"/>
          <p14:tracePt t="108169" x="4635500" y="2590800"/>
          <p14:tracePt t="108186" x="4641850" y="2584450"/>
          <p14:tracePt t="108203" x="4641850" y="2571750"/>
          <p14:tracePt t="108240" x="4641850" y="2565400"/>
          <p14:tracePt t="108263" x="4641850" y="2559050"/>
          <p14:tracePt t="109864" x="4635500" y="2559050"/>
          <p14:tracePt t="109872" x="4629150" y="2559050"/>
          <p14:tracePt t="109936" x="4629150" y="2565400"/>
          <p14:tracePt t="109952" x="4622800" y="2565400"/>
          <p14:tracePt t="110128" x="4622800" y="2571750"/>
          <p14:tracePt t="110136" x="4622800" y="2578100"/>
          <p14:tracePt t="110144" x="4622800" y="2584450"/>
          <p14:tracePt t="110160" x="4622800" y="2590800"/>
          <p14:tracePt t="110176" x="4622800" y="2603500"/>
          <p14:tracePt t="110200" x="4622800" y="2609850"/>
          <p14:tracePt t="110208" x="4622800" y="2616200"/>
          <p14:tracePt t="110232" x="4622800" y="2622550"/>
          <p14:tracePt t="110242" x="4622800" y="2628900"/>
          <p14:tracePt t="110253" x="4622800" y="2635250"/>
          <p14:tracePt t="110270" x="4622800" y="2660650"/>
          <p14:tracePt t="110286" x="4622800" y="2686050"/>
          <p14:tracePt t="110304" x="4622800" y="2717800"/>
          <p14:tracePt t="110319" x="4622800" y="2724150"/>
          <p14:tracePt t="110336" x="4622800" y="2736850"/>
          <p14:tracePt t="110353" x="4622800" y="2749550"/>
          <p14:tracePt t="110370" x="4610100" y="2755900"/>
          <p14:tracePt t="110386" x="4584700" y="2768600"/>
          <p14:tracePt t="110403" x="4572000" y="2768600"/>
          <p14:tracePt t="110420" x="4565650" y="2768600"/>
          <p14:tracePt t="110729" x="4559300" y="2768600"/>
          <p14:tracePt t="110744" x="4552950" y="2768600"/>
          <p14:tracePt t="110753" x="4546600" y="2762250"/>
          <p14:tracePt t="110760" x="4533900" y="2755900"/>
          <p14:tracePt t="110771" x="4521200" y="2755900"/>
          <p14:tracePt t="110787" x="4495800" y="2743200"/>
          <p14:tracePt t="110804" x="4457700" y="2736850"/>
          <p14:tracePt t="110821" x="4413250" y="2736850"/>
          <p14:tracePt t="110837" x="4330700" y="2730500"/>
          <p14:tracePt t="110843" x="4292600" y="2724150"/>
          <p14:tracePt t="110854" x="4248150" y="2711450"/>
          <p14:tracePt t="110871" x="4171950" y="2698750"/>
          <p14:tracePt t="110887" x="4102100" y="2692400"/>
          <p14:tracePt t="110904" x="4000500" y="2673350"/>
          <p14:tracePt t="110921" x="3892550" y="2667000"/>
          <p14:tracePt t="110937" x="3752850" y="2647950"/>
          <p14:tracePt t="110954" x="3600450" y="2628900"/>
          <p14:tracePt t="110971" x="3441700" y="2603500"/>
          <p14:tracePt t="110987" x="3289300" y="2590800"/>
          <p14:tracePt t="111004" x="3149600" y="2578100"/>
          <p14:tracePt t="111021" x="2990850" y="2565400"/>
          <p14:tracePt t="111037" x="2838450" y="2546350"/>
          <p14:tracePt t="111054" x="2724150" y="2540000"/>
          <p14:tracePt t="111071" x="2647950" y="2533650"/>
          <p14:tracePt t="111088" x="2603500" y="2533650"/>
          <p14:tracePt t="111104" x="2578100" y="2533650"/>
          <p14:tracePt t="111121" x="2565400" y="2533650"/>
          <p14:tracePt t="111138" x="2559050" y="2540000"/>
          <p14:tracePt t="111154" x="2546350" y="2546350"/>
          <p14:tracePt t="111171" x="2533650" y="2546350"/>
          <p14:tracePt t="111188" x="2501900" y="2552700"/>
          <p14:tracePt t="111204" x="2425700" y="2559050"/>
          <p14:tracePt t="111221" x="2311400" y="2559050"/>
          <p14:tracePt t="111238" x="2190750" y="2559050"/>
          <p14:tracePt t="111254" x="2114550" y="2559050"/>
          <p14:tracePt t="111273" x="2063750" y="2559050"/>
          <p14:tracePt t="111288" x="2057400" y="2559050"/>
          <p14:tracePt t="111304" x="2051050" y="2559050"/>
          <p14:tracePt t="112177" x="2057400" y="2559050"/>
          <p14:tracePt t="112233" x="2070100" y="2559050"/>
          <p14:tracePt t="112242" x="2076450" y="2559050"/>
          <p14:tracePt t="112252" x="2089150" y="2559050"/>
          <p14:tracePt t="112268" x="2114550" y="2559050"/>
          <p14:tracePt t="112285" x="2133600" y="2559050"/>
          <p14:tracePt t="112302" x="2171700" y="2559050"/>
          <p14:tracePt t="112318" x="2203450" y="2565400"/>
          <p14:tracePt t="112338" x="2228850" y="2565400"/>
          <p14:tracePt t="112441" x="2235200" y="2565400"/>
          <p14:tracePt t="113324" x="2241550" y="2565400"/>
          <p14:tracePt t="113346" x="2254250" y="2565400"/>
          <p14:tracePt t="113354" x="2260600" y="2559050"/>
          <p14:tracePt t="113362" x="2279650" y="2559050"/>
          <p14:tracePt t="113379" x="2298700" y="2559050"/>
          <p14:tracePt t="113395" x="2311400" y="2559050"/>
          <p14:tracePt t="113412" x="2330450" y="2559050"/>
          <p14:tracePt t="113429" x="2336800" y="2559050"/>
          <p14:tracePt t="114306" x="2343150" y="2559050"/>
          <p14:tracePt t="115307" x="2349500" y="2559050"/>
          <p14:tracePt t="115355" x="2355850" y="2559050"/>
          <p14:tracePt t="115362" x="2362200" y="2559050"/>
          <p14:tracePt t="115370" x="2381250" y="2559050"/>
          <p14:tracePt t="115380" x="2406650" y="2559050"/>
          <p14:tracePt t="115397" x="2438400" y="2559050"/>
          <p14:tracePt t="115414" x="2495550" y="2559050"/>
          <p14:tracePt t="115430" x="2584450" y="2571750"/>
          <p14:tracePt t="115447" x="2705100" y="2590800"/>
          <p14:tracePt t="115464" x="2844800" y="2609850"/>
          <p14:tracePt t="115481" x="3016250" y="2622550"/>
          <p14:tracePt t="115498" x="3219450" y="2654300"/>
          <p14:tracePt t="115514" x="3263900" y="2667000"/>
          <p14:tracePt t="115530" x="3346450" y="2686050"/>
          <p14:tracePt t="115547" x="3384550" y="2692400"/>
          <p14:tracePt t="115564" x="3429000" y="2705100"/>
          <p14:tracePt t="115580" x="3467100" y="2717800"/>
          <p14:tracePt t="115597" x="3511550" y="2724150"/>
          <p14:tracePt t="115614" x="3556000" y="2724150"/>
          <p14:tracePt t="115630" x="3613150" y="2724150"/>
          <p14:tracePt t="115647" x="3657600" y="2730500"/>
          <p14:tracePt t="115664" x="3708400" y="2730500"/>
          <p14:tracePt t="115680" x="3740150" y="2730500"/>
          <p14:tracePt t="115698" x="3771900" y="2730500"/>
          <p14:tracePt t="116499" x="3771900" y="2724150"/>
          <p14:tracePt t="116515" x="3771900" y="2717800"/>
          <p14:tracePt t="116531" x="3771900" y="2711450"/>
          <p14:tracePt t="116541" x="3771900" y="2705100"/>
          <p14:tracePt t="116552" x="3771900" y="2698750"/>
          <p14:tracePt t="116568" x="3778250" y="2698750"/>
          <p14:tracePt t="116585" x="3784600" y="2692400"/>
          <p14:tracePt t="116603" x="3790950" y="2692400"/>
          <p14:tracePt t="116618" x="3797300" y="2692400"/>
          <p14:tracePt t="116635" x="3797300" y="2686050"/>
          <p14:tracePt t="116668" x="3803650" y="2686050"/>
          <p14:tracePt t="117044" x="3810000" y="2686050"/>
          <p14:tracePt t="117052" x="3816350" y="2686050"/>
          <p14:tracePt t="117059" x="3835400" y="2686050"/>
          <p14:tracePt t="117068" x="3854450" y="2686050"/>
          <p14:tracePt t="117085" x="3898900" y="2686050"/>
          <p14:tracePt t="117101" x="3975100" y="2686050"/>
          <p14:tracePt t="117118" x="4070350" y="2686050"/>
          <p14:tracePt t="117135" x="4197350" y="2673350"/>
          <p14:tracePt t="117151" x="4324350" y="2673350"/>
          <p14:tracePt t="117168" x="4445000" y="2673350"/>
          <p14:tracePt t="117185" x="4533900" y="2667000"/>
          <p14:tracePt t="117202" x="4591050" y="2660650"/>
          <p14:tracePt t="117219" x="4654550" y="2641600"/>
          <p14:tracePt t="117235" x="4686300" y="2628900"/>
          <p14:tracePt t="117251" x="4699000" y="2622550"/>
          <p14:tracePt t="117268" x="4711700" y="2616200"/>
          <p14:tracePt t="117285" x="4711700" y="2609850"/>
          <p14:tracePt t="117323" x="4718050" y="2609850"/>
          <p14:tracePt t="117341" x="4724400" y="2603500"/>
          <p14:tracePt t="117352" x="4730750" y="2603500"/>
          <p14:tracePt t="117368" x="4768850" y="2603500"/>
          <p14:tracePt t="117385" x="4826000" y="2597150"/>
          <p14:tracePt t="117402" x="4883150" y="2584450"/>
          <p14:tracePt t="117419" x="4940300" y="2565400"/>
          <p14:tracePt t="117435" x="4965700" y="2559050"/>
          <p14:tracePt t="117452" x="4984750" y="2552700"/>
          <p14:tracePt t="117468" x="4991100" y="2552700"/>
          <p14:tracePt t="120317" x="4984750" y="2552700"/>
          <p14:tracePt t="120325" x="4972050" y="2552700"/>
          <p14:tracePt t="120334" x="4965700" y="2552700"/>
          <p14:tracePt t="120343" x="4953000" y="2552700"/>
          <p14:tracePt t="120359" x="4933950" y="2559050"/>
          <p14:tracePt t="120376" x="4921250" y="2559050"/>
          <p14:tracePt t="120533" x="4914900" y="2565400"/>
          <p14:tracePt t="120541" x="4895850" y="2578100"/>
          <p14:tracePt t="120549" x="4870450" y="2590800"/>
          <p14:tracePt t="120560" x="4832350" y="2609850"/>
          <p14:tracePt t="120576" x="4781550" y="2635250"/>
          <p14:tracePt t="120593" x="4743450" y="2654300"/>
          <p14:tracePt t="120610" x="4705350" y="2673350"/>
          <p14:tracePt t="120626" x="4660900" y="2686050"/>
          <p14:tracePt t="120643" x="4616450" y="2692400"/>
          <p14:tracePt t="120660" x="4546600" y="2705100"/>
          <p14:tracePt t="120676" x="4502150" y="2711450"/>
          <p14:tracePt t="120693" x="4451350" y="2711450"/>
          <p14:tracePt t="120710" x="4387850" y="2717800"/>
          <p14:tracePt t="120726" x="4343400" y="2717800"/>
          <p14:tracePt t="120743" x="4298950" y="2717800"/>
          <p14:tracePt t="120760" x="4241800" y="2717800"/>
          <p14:tracePt t="120777" x="4146550" y="2717800"/>
          <p14:tracePt t="120793" x="4032250" y="2724150"/>
          <p14:tracePt t="120810" x="3892550" y="2724150"/>
          <p14:tracePt t="120827" x="3721100" y="2711450"/>
          <p14:tracePt t="120843" x="3543300" y="2705100"/>
          <p14:tracePt t="120860" x="3327400" y="2673350"/>
          <p14:tracePt t="120876" x="3003550" y="2628900"/>
          <p14:tracePt t="120893" x="2851150" y="2603500"/>
          <p14:tracePt t="120910" x="2736850" y="2597150"/>
          <p14:tracePt t="120927" x="2647950" y="2584450"/>
          <p14:tracePt t="120943" x="2559050" y="2565400"/>
          <p14:tracePt t="120960" x="2470150" y="2559050"/>
          <p14:tracePt t="120977" x="2419350" y="2552700"/>
          <p14:tracePt t="120993" x="2387600" y="2546350"/>
          <p14:tracePt t="121010" x="2368550" y="2540000"/>
          <p14:tracePt t="121026" x="2336800" y="2527300"/>
          <p14:tracePt t="121043" x="2311400" y="2520950"/>
          <p14:tracePt t="121060" x="2286000" y="2508250"/>
          <p14:tracePt t="121076" x="2279650" y="2508250"/>
          <p14:tracePt t="121093" x="2279650" y="2501900"/>
          <p14:tracePt t="121127" x="2273300" y="2501900"/>
          <p14:tracePt t="121143" x="2241550" y="2495550"/>
          <p14:tracePt t="121160" x="2216150" y="2495550"/>
          <p14:tracePt t="121177" x="2178050" y="2495550"/>
          <p14:tracePt t="121193" x="2159000" y="2489200"/>
          <p14:tracePt t="121210" x="2139950" y="2489200"/>
          <p14:tracePt t="121227" x="2114550" y="2482850"/>
          <p14:tracePt t="121243" x="2070100" y="2470150"/>
          <p14:tracePt t="121260" x="1993900" y="2438400"/>
          <p14:tracePt t="121277" x="1955800" y="2419350"/>
          <p14:tracePt t="121294" x="1930400" y="2393950"/>
          <p14:tracePt t="121310" x="1917700" y="2368550"/>
          <p14:tracePt t="121327" x="1911350" y="2343150"/>
          <p14:tracePt t="121344" x="1911350" y="2305050"/>
          <p14:tracePt t="121360" x="1924050" y="2260600"/>
          <p14:tracePt t="121377" x="1936750" y="2228850"/>
          <p14:tracePt t="121393" x="1949450" y="2197100"/>
          <p14:tracePt t="121397" x="1955800" y="2190750"/>
          <p14:tracePt t="121415" x="1962150" y="2190750"/>
          <p14:tracePt t="121430" x="1974850" y="2184400"/>
          <p14:tracePt t="121443" x="1981200" y="2178050"/>
          <p14:tracePt t="121460" x="2019300" y="2165350"/>
          <p14:tracePt t="121477" x="2120900" y="2146300"/>
          <p14:tracePt t="121494" x="2203450" y="2133600"/>
          <p14:tracePt t="121510" x="2286000" y="2133600"/>
          <p14:tracePt t="121527" x="2355850" y="2133600"/>
          <p14:tracePt t="121544" x="2432050" y="2139950"/>
          <p14:tracePt t="121560" x="2489200" y="2165350"/>
          <p14:tracePt t="121577" x="2533650" y="2184400"/>
          <p14:tracePt t="121594" x="2559050" y="2203450"/>
          <p14:tracePt t="121611" x="2565400" y="2209800"/>
          <p14:tracePt t="121627" x="2565400" y="2216150"/>
          <p14:tracePt t="121644" x="2565400" y="2228850"/>
          <p14:tracePt t="121660" x="2546350" y="2235200"/>
          <p14:tracePt t="121677" x="2533650" y="2254250"/>
          <p14:tracePt t="121694" x="2527300" y="2273300"/>
          <p14:tracePt t="121710" x="2520950" y="2279650"/>
          <p14:tracePt t="121727" x="2520950" y="2286000"/>
          <p14:tracePt t="121744" x="2508250" y="2292350"/>
          <p14:tracePt t="121760" x="2508250" y="2298700"/>
          <p14:tracePt t="121777" x="2495550" y="2305050"/>
          <p14:tracePt t="121794" x="2489200" y="2317750"/>
          <p14:tracePt t="121810" x="2489200" y="2324100"/>
          <p14:tracePt t="121846" x="2489200" y="2330450"/>
          <p14:tracePt t="121861" x="2489200" y="2336800"/>
          <p14:tracePt t="121909" x="2489200" y="2343150"/>
          <p14:tracePt t="121917" x="2482850" y="2343150"/>
          <p14:tracePt t="121927" x="2476500" y="2343150"/>
          <p14:tracePt t="123975" x="2476500" y="2349500"/>
          <p14:tracePt t="123983" x="2457450" y="2355850"/>
          <p14:tracePt t="123991" x="2419350" y="2368550"/>
          <p14:tracePt t="124001" x="2362200" y="2393950"/>
          <p14:tracePt t="124017" x="2317750" y="2457450"/>
          <p14:tracePt t="124034" x="2273300" y="2609850"/>
          <p14:tracePt t="124051" x="2247900" y="2787650"/>
          <p14:tracePt t="124067" x="2241550" y="2978150"/>
          <p14:tracePt t="124084" x="2241550" y="3225800"/>
          <p14:tracePt t="124102" x="2241550" y="3536950"/>
          <p14:tracePt t="124117" x="2228850" y="3625850"/>
          <p14:tracePt t="124134" x="2279650" y="3784600"/>
          <p14:tracePt t="124151" x="2343150" y="3810000"/>
          <p14:tracePt t="124168" x="2381250" y="3816350"/>
          <p14:tracePt t="124184" x="2393950" y="3810000"/>
          <p14:tracePt t="124201" x="2393950" y="3797300"/>
          <p14:tracePt t="124218" x="2393950" y="3790950"/>
          <p14:tracePt t="124234" x="2393950" y="3778250"/>
          <p14:tracePt t="124251" x="2387600" y="3771900"/>
          <p14:tracePt t="124268" x="2368550" y="3765550"/>
          <p14:tracePt t="124284" x="2362200" y="3759200"/>
          <p14:tracePt t="124317" x="2362200" y="3752850"/>
          <p14:tracePt t="124342" x="2362200" y="3746500"/>
          <p14:tracePt t="124358" x="2362200" y="3733800"/>
          <p14:tracePt t="124367" x="2362200" y="3721100"/>
          <p14:tracePt t="124384" x="2368550" y="3695700"/>
          <p14:tracePt t="124401" x="2368550" y="3657600"/>
          <p14:tracePt t="124417" x="2343150" y="3619500"/>
          <p14:tracePt t="124434" x="2305050" y="3581400"/>
          <p14:tracePt t="124451" x="2273300" y="3556000"/>
          <p14:tracePt t="124468" x="2241550" y="3530600"/>
          <p14:tracePt t="124484" x="2209800" y="3505200"/>
          <p14:tracePt t="124501" x="2190750" y="3492500"/>
          <p14:tracePt t="124518" x="2178050" y="3473450"/>
          <p14:tracePt t="125007" x="2171700" y="3473450"/>
          <p14:tracePt t="125017" x="2165350" y="3473450"/>
          <p14:tracePt t="125023" x="2159000" y="3473450"/>
          <p14:tracePt t="125032" x="2159000" y="3479800"/>
          <p14:tracePt t="125049" x="2146300" y="3479800"/>
          <p14:tracePt t="125065" x="2146300" y="3486150"/>
          <p14:tracePt t="125111" x="2139950" y="3486150"/>
          <p14:tracePt t="125120" x="2133600" y="3486150"/>
          <p14:tracePt t="125132" x="2127250" y="3486150"/>
          <p14:tracePt t="125149" x="2120900" y="3492500"/>
          <p14:tracePt t="125165" x="2101850" y="3492500"/>
          <p14:tracePt t="125182" x="2089150" y="3492500"/>
          <p14:tracePt t="125199" x="2063750" y="3498850"/>
          <p14:tracePt t="125215" x="2044700" y="3498850"/>
          <p14:tracePt t="125232" x="2019300" y="3498850"/>
          <p14:tracePt t="125249" x="1987550" y="3498850"/>
          <p14:tracePt t="125265" x="1962150" y="3505200"/>
          <p14:tracePt t="125282" x="1943100" y="3505200"/>
          <p14:tracePt t="125299" x="1930400" y="3505200"/>
          <p14:tracePt t="125336" x="1924050" y="3505200"/>
          <p14:tracePt t="125360" x="1917700" y="3505200"/>
          <p14:tracePt t="125375" x="1911350" y="3505200"/>
          <p14:tracePt t="125391" x="1898650" y="3505200"/>
          <p14:tracePt t="125400" x="1892300" y="3498850"/>
          <p14:tracePt t="125415" x="1866900" y="3498850"/>
          <p14:tracePt t="125432" x="1854200" y="3492500"/>
          <p14:tracePt t="125449" x="1835150" y="3486150"/>
          <p14:tracePt t="125465" x="1809750" y="3486150"/>
          <p14:tracePt t="125482" x="1784350" y="3486150"/>
          <p14:tracePt t="125499" x="1771650" y="3479800"/>
          <p14:tracePt t="125515" x="1758950" y="3473450"/>
          <p14:tracePt t="125532" x="1752600" y="3467100"/>
          <p14:tracePt t="125639" x="1746250" y="3467100"/>
          <p14:tracePt t="125648" x="1739900" y="3467100"/>
          <p14:tracePt t="125664" x="1733550" y="3460750"/>
          <p14:tracePt t="125672" x="1727200" y="3460750"/>
          <p14:tracePt t="125688" x="1720850" y="3460750"/>
          <p14:tracePt t="125699" x="1714500" y="3454400"/>
          <p14:tracePt t="125716" x="1708150" y="3454400"/>
          <p14:tracePt t="125733" x="1701800" y="3454400"/>
          <p14:tracePt t="125749" x="1695450" y="3454400"/>
          <p14:tracePt t="125849" x="1695450" y="3460750"/>
          <p14:tracePt t="125856" x="1689100" y="3460750"/>
          <p14:tracePt t="126104" x="1701800" y="3460750"/>
          <p14:tracePt t="126111" x="1708150" y="3460750"/>
          <p14:tracePt t="126128" x="1720850" y="3460750"/>
          <p14:tracePt t="126136" x="1727200" y="3460750"/>
          <p14:tracePt t="126145" x="1733550" y="3460750"/>
          <p14:tracePt t="126162" x="1784350" y="3467100"/>
          <p14:tracePt t="126178" x="1892300" y="3467100"/>
          <p14:tracePt t="126195" x="2044700" y="3486150"/>
          <p14:tracePt t="126212" x="2197100" y="3492500"/>
          <p14:tracePt t="126228" x="2305050" y="3498850"/>
          <p14:tracePt t="126245" x="2349500" y="3498850"/>
          <p14:tracePt t="126262" x="2374900" y="3498850"/>
          <p14:tracePt t="126278" x="2387600" y="3498850"/>
          <p14:tracePt t="126328" x="2393950" y="3498850"/>
          <p14:tracePt t="126336" x="2406650" y="3498850"/>
          <p14:tracePt t="126345" x="2432050" y="3498850"/>
          <p14:tracePt t="126362" x="2527300" y="3498850"/>
          <p14:tracePt t="126378" x="2654300" y="3486150"/>
          <p14:tracePt t="126395" x="2794000" y="3460750"/>
          <p14:tracePt t="126412" x="2984500" y="3441700"/>
          <p14:tracePt t="126428" x="3206750" y="3429000"/>
          <p14:tracePt t="126434" x="3321050" y="3429000"/>
          <p14:tracePt t="126445" x="3441700" y="3429000"/>
          <p14:tracePt t="126462" x="3606800" y="3429000"/>
          <p14:tracePt t="126479" x="3733800" y="3429000"/>
          <p14:tracePt t="126495" x="3784600" y="3429000"/>
          <p14:tracePt t="126512" x="3822700" y="3435350"/>
          <p14:tracePt t="126529" x="3873500" y="3448050"/>
          <p14:tracePt t="126545" x="3949700" y="3454400"/>
          <p14:tracePt t="126562" x="4051300" y="3454400"/>
          <p14:tracePt t="126578" x="4146550" y="3454400"/>
          <p14:tracePt t="126595" x="4229100" y="3454400"/>
          <p14:tracePt t="126612" x="4292600" y="3441700"/>
          <p14:tracePt t="126628" x="4318000" y="3441700"/>
          <p14:tracePt t="126645" x="4324350" y="3435350"/>
          <p14:tracePt t="126736" x="4330700" y="3435350"/>
          <p14:tracePt t="126808" x="4337050" y="3435350"/>
          <p14:tracePt t="126817" x="4343400" y="3429000"/>
          <p14:tracePt t="126824" x="4343400" y="3422650"/>
          <p14:tracePt t="126833" x="4349750" y="3422650"/>
          <p14:tracePt t="126845" x="4362450" y="3422650"/>
          <p14:tracePt t="126863" x="4394200" y="3403600"/>
          <p14:tracePt t="126879" x="4464050" y="3371850"/>
          <p14:tracePt t="126896" x="4533900" y="3340100"/>
          <p14:tracePt t="126912" x="4603750" y="3314700"/>
          <p14:tracePt t="126929" x="4660900" y="3295650"/>
          <p14:tracePt t="126946" x="4692650" y="3282950"/>
          <p14:tracePt t="126962" x="4711700" y="3263900"/>
          <p14:tracePt t="126979" x="4718050" y="3263900"/>
          <p14:tracePt t="126995" x="4718050" y="3257550"/>
          <p14:tracePt t="127012" x="4724400" y="3251200"/>
          <p14:tracePt t="127029" x="4724400" y="3244850"/>
          <p14:tracePt t="127192" x="4718050" y="3244850"/>
          <p14:tracePt t="127208" x="4711700" y="3244850"/>
          <p14:tracePt t="127552" x="4711700" y="3238500"/>
          <p14:tracePt t="127568" x="4711700" y="3232150"/>
          <p14:tracePt t="127592" x="4711700" y="3225800"/>
          <p14:tracePt t="127607" x="4705350" y="3219450"/>
          <p14:tracePt t="127617" x="4705350" y="3213100"/>
          <p14:tracePt t="127633" x="4699000" y="3213100"/>
          <p14:tracePt t="127639" x="4692650" y="3213100"/>
          <p14:tracePt t="127672" x="4686300" y="3213100"/>
          <p14:tracePt t="127680" x="4679950" y="3213100"/>
          <p14:tracePt t="127688" x="4673600" y="3213100"/>
          <p14:tracePt t="127728" x="4667250" y="3213100"/>
          <p14:tracePt t="127816" x="4660900" y="3213100"/>
          <p14:tracePt t="127833" x="4654550" y="3213100"/>
          <p14:tracePt t="127840" x="4648200" y="3213100"/>
          <p14:tracePt t="127849" x="4641850" y="3213100"/>
          <p14:tracePt t="127864" x="4622800" y="3213100"/>
          <p14:tracePt t="127880" x="4603750" y="3213100"/>
          <p14:tracePt t="127897" x="4565650" y="3213100"/>
          <p14:tracePt t="127914" x="4508500" y="3213100"/>
          <p14:tracePt t="127930" x="4445000" y="3213100"/>
          <p14:tracePt t="127947" x="4394200" y="3213100"/>
          <p14:tracePt t="127952" x="4368800" y="3213100"/>
          <p14:tracePt t="127964" x="4349750" y="3213100"/>
          <p14:tracePt t="127982" x="4318000" y="3213100"/>
          <p14:tracePt t="127997" x="4305300" y="3213100"/>
          <p14:tracePt t="128056" x="4298950" y="3213100"/>
          <p14:tracePt t="128113" x="4292600" y="3213100"/>
          <p14:tracePt t="128121" x="4286250" y="3213100"/>
          <p14:tracePt t="128137" x="4279900" y="3219450"/>
          <p14:tracePt t="128147" x="4273550" y="3219450"/>
          <p14:tracePt t="128164" x="4254500" y="3219450"/>
          <p14:tracePt t="128181" x="4235450" y="3219450"/>
          <p14:tracePt t="128197" x="4222750" y="3219450"/>
          <p14:tracePt t="128214" x="4210050" y="3219450"/>
          <p14:tracePt t="128230" x="4203700" y="3219450"/>
          <p14:tracePt t="128248" x="4191000" y="3219450"/>
          <p14:tracePt t="128264" x="4165600" y="3213100"/>
          <p14:tracePt t="128280" x="4127500" y="3206750"/>
          <p14:tracePt t="128297" x="4076700" y="3200400"/>
          <p14:tracePt t="128314" x="4019550" y="3200400"/>
          <p14:tracePt t="128330" x="3981450" y="3200400"/>
          <p14:tracePt t="128347" x="3956050" y="3200400"/>
          <p14:tracePt t="128364" x="3943350" y="3200400"/>
          <p14:tracePt t="128641" x="3949700" y="3200400"/>
          <p14:tracePt t="128649" x="3968750" y="3200400"/>
          <p14:tracePt t="128657" x="3981450" y="3213100"/>
          <p14:tracePt t="128665" x="4000500" y="3219450"/>
          <p14:tracePt t="128682" x="4051300" y="3238500"/>
          <p14:tracePt t="128699" x="4140200" y="3263900"/>
          <p14:tracePt t="128716" x="4254500" y="3282950"/>
          <p14:tracePt t="128732" x="4311650" y="3302000"/>
          <p14:tracePt t="128749" x="4362450" y="3308350"/>
          <p14:tracePt t="128766" x="4381500" y="3308350"/>
          <p14:tracePt t="128783" x="4387850" y="3308350"/>
          <p14:tracePt t="128840" x="4394200" y="3308350"/>
          <p14:tracePt t="128873" x="4400550" y="3302000"/>
          <p14:tracePt t="128881" x="4406900" y="3302000"/>
          <p14:tracePt t="128888" x="4406900" y="3295650"/>
          <p14:tracePt t="128899" x="4413250" y="3295650"/>
          <p14:tracePt t="128915" x="4425950" y="3295650"/>
          <p14:tracePt t="128932" x="4438650" y="3282950"/>
          <p14:tracePt t="128949" x="4445000" y="3282950"/>
          <p14:tracePt t="128966" x="4457700" y="3276600"/>
          <p14:tracePt t="128982" x="4457700" y="3270250"/>
          <p14:tracePt t="128999" x="4464050" y="3270250"/>
          <p14:tracePt t="129257" x="4470400" y="3270250"/>
          <p14:tracePt t="129282" x="4470400" y="3263900"/>
          <p14:tracePt t="129297" x="4476750" y="3263900"/>
          <p14:tracePt t="129305" x="4483100" y="3263900"/>
          <p14:tracePt t="129315" x="4483100" y="3257550"/>
          <p14:tracePt t="129332" x="4495800" y="3251200"/>
          <p14:tracePt t="129349" x="4514850" y="3251200"/>
          <p14:tracePt t="129365" x="4540250" y="3244850"/>
          <p14:tracePt t="129382" x="4559300" y="3244850"/>
          <p14:tracePt t="129400" x="4565650" y="3244850"/>
          <p14:tracePt t="130618" x="4578350" y="3238500"/>
          <p14:tracePt t="130626" x="4603750" y="3238500"/>
          <p14:tracePt t="130635" x="4641850" y="3238500"/>
          <p14:tracePt t="130657" x="4832350" y="3238500"/>
          <p14:tracePt t="130673" x="4984750" y="3251200"/>
          <p14:tracePt t="130690" x="5130800" y="3257550"/>
          <p14:tracePt t="130707" x="5257800" y="3257550"/>
          <p14:tracePt t="130723" x="5334000" y="3257550"/>
          <p14:tracePt t="130740" x="5372100" y="3251200"/>
          <p14:tracePt t="130756" x="5391150" y="3244850"/>
          <p14:tracePt t="130773" x="5397500" y="3238500"/>
          <p14:tracePt t="130790" x="5403850" y="3238500"/>
          <p14:tracePt t="130823" x="5410200" y="3244850"/>
          <p14:tracePt t="130841" x="5422900" y="3257550"/>
          <p14:tracePt t="131298" x="5416550" y="3257550"/>
          <p14:tracePt t="131443" x="5422900" y="3257550"/>
          <p14:tracePt t="131467" x="5429250" y="3257550"/>
          <p14:tracePt t="131474" x="5435600" y="3257550"/>
          <p14:tracePt t="131490" x="5441950" y="3257550"/>
          <p14:tracePt t="131499" x="5454650" y="3257550"/>
          <p14:tracePt t="131515" x="5461000" y="3257550"/>
          <p14:tracePt t="131528" x="5467350" y="3257550"/>
          <p14:tracePt t="131642" x="5467350" y="3251200"/>
          <p14:tracePt t="131650" x="5461000" y="3251200"/>
          <p14:tracePt t="131662" x="5454650" y="3251200"/>
          <p14:tracePt t="131678" x="5410200" y="3244850"/>
          <p14:tracePt t="131695" x="5353050" y="3225800"/>
          <p14:tracePt t="131712" x="5283200" y="3219450"/>
          <p14:tracePt t="131729" x="5207000" y="3213100"/>
          <p14:tracePt t="131745" x="5111750" y="3206750"/>
          <p14:tracePt t="131762" x="4959350" y="3206750"/>
          <p14:tracePt t="131779" x="4851400" y="3213100"/>
          <p14:tracePt t="131795" x="4775200" y="3232150"/>
          <p14:tracePt t="131812" x="4711700" y="3244850"/>
          <p14:tracePt t="131828" x="4654550" y="3257550"/>
          <p14:tracePt t="131845" x="4597400" y="3263900"/>
          <p14:tracePt t="131862" x="4540250" y="3263900"/>
          <p14:tracePt t="131878" x="4508500" y="3270250"/>
          <p14:tracePt t="131895" x="4476750" y="3270250"/>
          <p14:tracePt t="131912" x="4464050" y="3270250"/>
          <p14:tracePt t="131929" x="4457700" y="3270250"/>
          <p14:tracePt t="131945" x="4438650" y="3270250"/>
          <p14:tracePt t="131962" x="4425950" y="3270250"/>
          <p14:tracePt t="131979" x="4413250" y="3270250"/>
          <p14:tracePt t="131995" x="4400550" y="3270250"/>
          <p14:tracePt t="132012" x="4387850" y="3270250"/>
          <p14:tracePt t="132029" x="4381500" y="3270250"/>
          <p14:tracePt t="132251" x="4387850" y="3270250"/>
          <p14:tracePt t="132258" x="4394200" y="3270250"/>
          <p14:tracePt t="132266" x="4400550" y="3270250"/>
          <p14:tracePt t="132283" x="4406900" y="3270250"/>
          <p14:tracePt t="132299" x="4413250" y="3270250"/>
          <p14:tracePt t="132315" x="4419600" y="3270250"/>
          <p14:tracePt t="132332" x="4425950" y="3270250"/>
          <p14:tracePt t="132370" x="4432300" y="3276600"/>
          <p14:tracePt t="132380" x="4438650" y="3276600"/>
          <p14:tracePt t="132386" x="4445000" y="3282950"/>
          <p14:tracePt t="132396" x="4451350" y="3289300"/>
          <p14:tracePt t="132409" x="4464050" y="3289300"/>
          <p14:tracePt t="132425" x="4483100" y="3295650"/>
          <p14:tracePt t="132442" x="4521200" y="3321050"/>
          <p14:tracePt t="132459" x="4559300" y="3333750"/>
          <p14:tracePt t="132475" x="4591050" y="3346450"/>
          <p14:tracePt t="132492" x="4635500" y="3365500"/>
          <p14:tracePt t="132509" x="4673600" y="3378200"/>
          <p14:tracePt t="132525" x="4730750" y="3384550"/>
          <p14:tracePt t="132543" x="4768850" y="3397250"/>
          <p14:tracePt t="132559" x="4794250" y="3403600"/>
          <p14:tracePt t="132575" x="4800600" y="3409950"/>
          <p14:tracePt t="132592" x="4806950" y="3409950"/>
          <p14:tracePt t="132609" x="4813300" y="3409950"/>
          <p14:tracePt t="132723" x="4819650" y="3409950"/>
          <p14:tracePt t="132739" x="4826000" y="3409950"/>
          <p14:tracePt t="132766" x="4832350" y="3409950"/>
          <p14:tracePt t="132780" x="4838700" y="3409950"/>
          <p14:tracePt t="132786" x="4845050" y="3409950"/>
          <p14:tracePt t="132803" x="4857750" y="3409950"/>
          <p14:tracePt t="132819" x="4870450" y="3409950"/>
          <p14:tracePt t="132827" x="4876800" y="3409950"/>
          <p14:tracePt t="132842" x="4895850" y="3409950"/>
          <p14:tracePt t="132859" x="4908550" y="3409950"/>
          <p14:tracePt t="132876" x="4927600" y="3409950"/>
          <p14:tracePt t="132892" x="4946650" y="3409950"/>
          <p14:tracePt t="132909" x="4978400" y="3416300"/>
          <p14:tracePt t="132926" x="5003800" y="3416300"/>
          <p14:tracePt t="132943" x="5054600" y="3416300"/>
          <p14:tracePt t="132959" x="5105400" y="3416300"/>
          <p14:tracePt t="132976" x="5175250" y="3416300"/>
          <p14:tracePt t="132981" x="5207000" y="3416300"/>
          <p14:tracePt t="132994" x="5232400" y="3416300"/>
          <p14:tracePt t="133010" x="5314950" y="3429000"/>
          <p14:tracePt t="133026" x="5359400" y="3429000"/>
          <p14:tracePt t="133043" x="5480050" y="3441700"/>
          <p14:tracePt t="133059" x="5549900" y="3448050"/>
          <p14:tracePt t="133076" x="5619750" y="3454400"/>
          <p14:tracePt t="133093" x="5670550" y="3454400"/>
          <p14:tracePt t="133109" x="5727700" y="3454400"/>
          <p14:tracePt t="133126" x="5765800" y="3454400"/>
          <p14:tracePt t="133143" x="5784850" y="3454400"/>
          <p14:tracePt t="133160" x="5803900" y="3454400"/>
          <p14:tracePt t="133177" x="5816600" y="3448050"/>
          <p14:tracePt t="133193" x="5835650" y="3448050"/>
          <p14:tracePt t="133211" x="5854700" y="3441700"/>
          <p14:tracePt t="133226" x="5861050" y="3435350"/>
          <p14:tracePt t="133243" x="5886450" y="3429000"/>
          <p14:tracePt t="133259" x="5899150" y="3429000"/>
          <p14:tracePt t="133276" x="5911850" y="3429000"/>
          <p14:tracePt t="133293" x="5937250" y="3422650"/>
          <p14:tracePt t="133309" x="5956300" y="3422650"/>
          <p14:tracePt t="133326" x="5975350" y="3416300"/>
          <p14:tracePt t="133343" x="6000750" y="3403600"/>
          <p14:tracePt t="133359" x="6007100" y="3403600"/>
          <p14:tracePt t="133376" x="6026150" y="3397250"/>
          <p14:tracePt t="133393" x="6064250" y="3384550"/>
          <p14:tracePt t="133410" x="6115050" y="3359150"/>
          <p14:tracePt t="133426" x="6140450" y="3346450"/>
          <p14:tracePt t="133442" x="6165850" y="3340100"/>
          <p14:tracePt t="133459" x="6178550" y="3327400"/>
          <p14:tracePt t="133476" x="6203950" y="3314700"/>
          <p14:tracePt t="133493" x="6229350" y="3308350"/>
          <p14:tracePt t="133509" x="6248400" y="3289300"/>
          <p14:tracePt t="133526" x="6261100" y="3276600"/>
          <p14:tracePt t="133543" x="6267450" y="3263900"/>
          <p14:tracePt t="133559" x="6267450" y="3257550"/>
          <p14:tracePt t="133576" x="6267450" y="3251200"/>
          <p14:tracePt t="133593" x="6267450" y="3244850"/>
          <p14:tracePt t="133611" x="6267450" y="3238500"/>
          <p14:tracePt t="133626" x="6267450" y="3225800"/>
          <p14:tracePt t="133643" x="6267450" y="3213100"/>
          <p14:tracePt t="133660" x="6273800" y="3206750"/>
          <p14:tracePt t="133676" x="6280150" y="3200400"/>
          <p14:tracePt t="133693" x="6286500" y="3194050"/>
          <p14:tracePt t="133710" x="6286500" y="3187700"/>
          <p14:tracePt t="133727" x="6292850" y="3187700"/>
          <p14:tracePt t="133867" x="6299200" y="3187700"/>
          <p14:tracePt t="133875" x="6299200" y="3181350"/>
          <p14:tracePt t="133883" x="6305550" y="3181350"/>
          <p14:tracePt t="133893" x="6318250" y="3181350"/>
          <p14:tracePt t="133910" x="6330950" y="3175000"/>
          <p14:tracePt t="133927" x="6343650" y="3175000"/>
          <p14:tracePt t="133943" x="6356350" y="3168650"/>
          <p14:tracePt t="133960" x="6362700" y="3168650"/>
          <p14:tracePt t="133977" x="6369050" y="3168650"/>
          <p14:tracePt t="133993" x="6381750" y="3168650"/>
          <p14:tracePt t="134010" x="6400800" y="3162300"/>
          <p14:tracePt t="134027" x="6413500" y="3162300"/>
          <p14:tracePt t="134043" x="6432550" y="3162300"/>
          <p14:tracePt t="134060" x="6445250" y="3162300"/>
          <p14:tracePt t="134077" x="6470650" y="3162300"/>
          <p14:tracePt t="134093" x="6483350" y="3162300"/>
          <p14:tracePt t="134110" x="6496050" y="3162300"/>
          <p14:tracePt t="134126" x="6508750" y="3162300"/>
          <p14:tracePt t="134143" x="6527800" y="3162300"/>
          <p14:tracePt t="134160" x="6534150" y="3155950"/>
          <p14:tracePt t="134176" x="6546850" y="3155950"/>
          <p14:tracePt t="134193" x="6546850" y="3149600"/>
          <p14:tracePt t="134227" x="6553200" y="3149600"/>
          <p14:tracePt t="134243" x="6559550" y="3149600"/>
          <p14:tracePt t="134260" x="6559550" y="3143250"/>
          <p14:tracePt t="134277" x="6565900" y="3143250"/>
          <p14:tracePt t="134294" x="6572250" y="3143250"/>
          <p14:tracePt t="134310" x="6584950" y="3143250"/>
          <p14:tracePt t="134327" x="6591300" y="3143250"/>
          <p14:tracePt t="134344" x="6610350" y="3143250"/>
          <p14:tracePt t="134360" x="6616700" y="3143250"/>
          <p14:tracePt t="134377" x="6629400" y="3143250"/>
          <p14:tracePt t="134394" x="6648450" y="3143250"/>
          <p14:tracePt t="134410" x="6661150" y="3143250"/>
          <p14:tracePt t="134427" x="6673850" y="3143250"/>
          <p14:tracePt t="134444" x="6680200" y="3143250"/>
          <p14:tracePt t="134460" x="6692900" y="3149600"/>
          <p14:tracePt t="134477" x="6699250" y="3149600"/>
          <p14:tracePt t="134494" x="6705600" y="3149600"/>
          <p14:tracePt t="134510" x="6711950" y="3149600"/>
          <p14:tracePt t="134538" x="6718300" y="3149600"/>
          <p14:tracePt t="134555" x="6724650" y="3149600"/>
          <p14:tracePt t="134564" x="6731000" y="3149600"/>
          <p14:tracePt t="134580" x="6731000" y="3155950"/>
          <p14:tracePt t="134593" x="6737350" y="3155950"/>
          <p14:tracePt t="134610" x="6750050" y="3155950"/>
          <p14:tracePt t="134627" x="6769100" y="3155950"/>
          <p14:tracePt t="134643" x="6800850" y="3162300"/>
          <p14:tracePt t="134660" x="6826250" y="3168650"/>
          <p14:tracePt t="134677" x="6851650" y="3168650"/>
          <p14:tracePt t="134693" x="6870700" y="3168650"/>
          <p14:tracePt t="134710" x="6883400" y="3175000"/>
          <p14:tracePt t="134727" x="6889750" y="3175000"/>
          <p14:tracePt t="135188" x="6896100" y="3175000"/>
          <p14:tracePt t="135196" x="6908800" y="3175000"/>
          <p14:tracePt t="135204" x="6927850" y="3175000"/>
          <p14:tracePt t="135213" x="6946900" y="3175000"/>
          <p14:tracePt t="135229" x="7004050" y="3187700"/>
          <p14:tracePt t="135246" x="7080250" y="3194050"/>
          <p14:tracePt t="135263" x="7150100" y="3200400"/>
          <p14:tracePt t="135279" x="7226300" y="3200400"/>
          <p14:tracePt t="135296" x="7283450" y="3200400"/>
          <p14:tracePt t="135313" x="7321550" y="3200400"/>
          <p14:tracePt t="135332" x="7353300" y="3200400"/>
          <p14:tracePt t="135347" x="7391400" y="3194050"/>
          <p14:tracePt t="135363" x="7429500" y="3187700"/>
          <p14:tracePt t="135379" x="7499350" y="3175000"/>
          <p14:tracePt t="135396" x="7537450" y="3175000"/>
          <p14:tracePt t="135413" x="7569200" y="3175000"/>
          <p14:tracePt t="135430" x="7607300" y="3175000"/>
          <p14:tracePt t="135446" x="7626350" y="3175000"/>
          <p14:tracePt t="135463" x="7639050" y="3175000"/>
          <p14:tracePt t="135480" x="7651750" y="3175000"/>
          <p14:tracePt t="135980" x="7658100" y="3175000"/>
          <p14:tracePt t="135988" x="7670800" y="3175000"/>
          <p14:tracePt t="135995" x="7689850" y="3175000"/>
          <p14:tracePt t="136005" x="7715250" y="3181350"/>
          <p14:tracePt t="136021" x="7785100" y="3194050"/>
          <p14:tracePt t="136038" x="7874000" y="3206750"/>
          <p14:tracePt t="136055" x="7956550" y="3206750"/>
          <p14:tracePt t="136071" x="8007350" y="3206750"/>
          <p14:tracePt t="136088" x="8045450" y="3206750"/>
          <p14:tracePt t="136105" x="8064500" y="3200400"/>
          <p14:tracePt t="136121" x="8077200" y="3187700"/>
          <p14:tracePt t="136138" x="8083550" y="3181350"/>
          <p14:tracePt t="136155" x="8089900" y="3175000"/>
          <p14:tracePt t="136172" x="8096250" y="3168650"/>
          <p14:tracePt t="136188" x="8102600" y="3155950"/>
          <p14:tracePt t="136205" x="8108950" y="3149600"/>
          <p14:tracePt t="136222" x="8115300" y="3149600"/>
          <p14:tracePt t="137229" x="8108950" y="3155950"/>
          <p14:tracePt t="137238" x="8096250" y="3155950"/>
          <p14:tracePt t="137244" x="8083550" y="3155950"/>
          <p14:tracePt t="137757" x="8089900" y="3162300"/>
          <p14:tracePt t="137765" x="8102600" y="3162300"/>
          <p14:tracePt t="137773" x="8108950" y="3168650"/>
          <p14:tracePt t="137782" x="8121650" y="3175000"/>
          <p14:tracePt t="137798" x="8166100" y="3194050"/>
          <p14:tracePt t="137815" x="8223250" y="3206750"/>
          <p14:tracePt t="137831" x="8299450" y="3219450"/>
          <p14:tracePt t="137849" x="8382000" y="3244850"/>
          <p14:tracePt t="137865" x="8477250" y="3257550"/>
          <p14:tracePt t="137882" x="8597900" y="3276600"/>
          <p14:tracePt t="137898" x="8737600" y="3282950"/>
          <p14:tracePt t="137915" x="8877300" y="3282950"/>
          <p14:tracePt t="137931" x="8985250" y="3282950"/>
          <p14:tracePt t="137948" x="9099550" y="3257550"/>
          <p14:tracePt t="137965" x="9156700" y="3251200"/>
          <p14:tracePt t="137982" x="9226550" y="3251200"/>
          <p14:tracePt t="137998" x="9296400" y="3251200"/>
          <p14:tracePt t="138015" x="9353550" y="3244850"/>
          <p14:tracePt t="138032" x="9385300" y="3244850"/>
          <p14:tracePt t="138049" x="9398000" y="3244850"/>
          <p14:tracePt t="138065" x="9404350" y="3244850"/>
          <p14:tracePt t="138082" x="9410700" y="3244850"/>
          <p14:tracePt t="138099" x="9429750" y="3244850"/>
          <p14:tracePt t="138115" x="9455150" y="3238500"/>
          <p14:tracePt t="138132" x="9493250" y="3225800"/>
          <p14:tracePt t="138149" x="9537700" y="3213100"/>
          <p14:tracePt t="138165" x="9569450" y="3206750"/>
          <p14:tracePt t="138182" x="9594850" y="3200400"/>
          <p14:tracePt t="138199" x="9620250" y="3194050"/>
          <p14:tracePt t="138215" x="9645650" y="3187700"/>
          <p14:tracePt t="138232" x="9671050" y="3187700"/>
          <p14:tracePt t="138249" x="9690100" y="3187700"/>
          <p14:tracePt t="138265" x="9702800" y="3187700"/>
          <p14:tracePt t="138299" x="9709150" y="3187700"/>
          <p14:tracePt t="138373" x="9709150" y="3181350"/>
          <p14:tracePt t="138397" x="9715500" y="3181350"/>
          <p14:tracePt t="138582" x="9715500" y="3175000"/>
          <p14:tracePt t="138597" x="9721850" y="3175000"/>
          <p14:tracePt t="138604" x="9728200" y="3175000"/>
          <p14:tracePt t="138620" x="9740900" y="3168650"/>
          <p14:tracePt t="138632" x="9753600" y="3168650"/>
          <p14:tracePt t="138649" x="9772650" y="3168650"/>
          <p14:tracePt t="138666" x="9804400" y="3168650"/>
          <p14:tracePt t="138682" x="9855200" y="3168650"/>
          <p14:tracePt t="138699" x="9906000" y="3168650"/>
          <p14:tracePt t="138717" x="9982200" y="3168650"/>
          <p14:tracePt t="138733" x="10013950" y="3168650"/>
          <p14:tracePt t="138749" x="10033000" y="3168650"/>
          <p14:tracePt t="138766" x="10039350" y="3168650"/>
          <p14:tracePt t="138965" x="10045700" y="3168650"/>
          <p14:tracePt t="138981" x="10052050" y="3168650"/>
          <p14:tracePt t="138990" x="10058400" y="3168650"/>
          <p14:tracePt t="138998" x="10064750" y="3168650"/>
          <p14:tracePt t="139007" x="10077450" y="3168650"/>
          <p14:tracePt t="139022" x="10090150" y="3168650"/>
          <p14:tracePt t="139039" x="10102850" y="3168650"/>
          <p14:tracePt t="139055" x="10109200" y="3168650"/>
          <p14:tracePt t="139213" x="10115550" y="3168650"/>
          <p14:tracePt t="139246" x="10121900" y="3168650"/>
          <p14:tracePt t="139254" x="10128250" y="3168650"/>
          <p14:tracePt t="139261" x="10134600" y="3168650"/>
          <p14:tracePt t="139272" x="10134600" y="3162300"/>
          <p14:tracePt t="139289" x="10160000" y="3155950"/>
          <p14:tracePt t="139306" x="10198100" y="3143250"/>
          <p14:tracePt t="139322" x="10210800" y="3136900"/>
          <p14:tracePt t="139339" x="10223500" y="3130550"/>
          <p14:tracePt t="139521" x="10229850" y="3130550"/>
          <p14:tracePt t="139525" x="10242550" y="3124200"/>
          <p14:tracePt t="139539" x="10248900" y="3124200"/>
          <p14:tracePt t="139556" x="10287000" y="3111500"/>
          <p14:tracePt t="139573" x="10375900" y="3092450"/>
          <p14:tracePt t="139589" x="10426700" y="3079750"/>
          <p14:tracePt t="139606" x="10471150" y="3079750"/>
          <p14:tracePt t="139622" x="10515600" y="3079750"/>
          <p14:tracePt t="139639" x="10541000" y="3079750"/>
          <p14:tracePt t="139656" x="10566400" y="3079750"/>
          <p14:tracePt t="139673" x="10598150" y="3067050"/>
          <p14:tracePt t="139689" x="10642600" y="3060700"/>
          <p14:tracePt t="139706" x="10687050" y="3048000"/>
          <p14:tracePt t="139723" x="10725150" y="3041650"/>
          <p14:tracePt t="139739" x="10763250" y="3041650"/>
          <p14:tracePt t="139756" x="10782300" y="3041650"/>
          <p14:tracePt t="139773" x="10795000" y="3041650"/>
          <p14:tracePt t="139789" x="10807700" y="3041650"/>
          <p14:tracePt t="139926" x="10814050" y="3041650"/>
          <p14:tracePt t="139950" x="10820400" y="3041650"/>
          <p14:tracePt t="139959" x="10826750" y="3041650"/>
          <p14:tracePt t="139975" x="10833100" y="3041650"/>
          <p14:tracePt t="139982" x="10839450" y="3048000"/>
          <p14:tracePt t="139991" x="10852150" y="3054350"/>
          <p14:tracePt t="140006" x="10883900" y="3060700"/>
          <p14:tracePt t="140023" x="10909300" y="3067050"/>
          <p14:tracePt t="140040" x="10941050" y="3073400"/>
          <p14:tracePt t="140056" x="10985500" y="3079750"/>
          <p14:tracePt t="140073" x="11023600" y="3092450"/>
          <p14:tracePt t="140090" x="11055350" y="3092450"/>
          <p14:tracePt t="140106" x="11074400" y="3098800"/>
          <p14:tracePt t="140123" x="11087100" y="3098800"/>
          <p14:tracePt t="140140" x="11093450" y="3098800"/>
          <p14:tracePt t="140173" x="11099800" y="3098800"/>
          <p14:tracePt t="140207" x="11106150" y="3098800"/>
          <p14:tracePt t="140222" x="11112500" y="3098800"/>
          <p14:tracePt t="140246" x="11118850" y="3098800"/>
          <p14:tracePt t="140254" x="11125200" y="3098800"/>
          <p14:tracePt t="140262" x="11131550" y="3098800"/>
          <p14:tracePt t="140273" x="11144250" y="3098800"/>
          <p14:tracePt t="140290" x="11169650" y="3098800"/>
          <p14:tracePt t="140306" x="11214100" y="3105150"/>
          <p14:tracePt t="140323" x="11252200" y="3111500"/>
          <p14:tracePt t="140340" x="11296650" y="3117850"/>
          <p14:tracePt t="140356" x="11328400" y="3130550"/>
          <p14:tracePt t="140373" x="11353800" y="3136900"/>
          <p14:tracePt t="140390" x="11360150" y="3136900"/>
          <p14:tracePt t="140798" x="11353800" y="3136900"/>
          <p14:tracePt t="140855" x="11347450" y="3136900"/>
          <p14:tracePt t="140911" x="11341100" y="3136900"/>
          <p14:tracePt t="140919" x="11334750" y="3136900"/>
          <p14:tracePt t="140934" x="11328400" y="3136900"/>
          <p14:tracePt t="140950" x="11322050" y="3136900"/>
          <p14:tracePt t="140966" x="11315700" y="3136900"/>
          <p14:tracePt t="140975" x="11309350" y="3136900"/>
          <p14:tracePt t="140990" x="11296650" y="3143250"/>
          <p14:tracePt t="141007" x="11277600" y="3143250"/>
          <p14:tracePt t="141023" x="11264900" y="3143250"/>
          <p14:tracePt t="141040" x="11252200" y="3143250"/>
          <p14:tracePt t="141057" x="11245850" y="3143250"/>
          <p14:tracePt t="141073" x="11239500" y="3143250"/>
          <p14:tracePt t="141090" x="11226800" y="3143250"/>
          <p14:tracePt t="141107" x="11226800" y="3149600"/>
          <p14:tracePt t="141143" x="11220450" y="3149600"/>
          <p14:tracePt t="141158" x="11214100" y="3149600"/>
          <p14:tracePt t="141182" x="11207750" y="3149600"/>
          <p14:tracePt t="141190" x="11201400" y="3149600"/>
          <p14:tracePt t="141207" x="11195050" y="3155950"/>
          <p14:tracePt t="141223" x="11182350" y="3155950"/>
          <p14:tracePt t="141335" x="11176000" y="3155950"/>
          <p14:tracePt t="141343" x="11169650" y="3155950"/>
          <p14:tracePt t="141351" x="11163300" y="3155950"/>
          <p14:tracePt t="141359" x="11156950" y="3155950"/>
          <p14:tracePt t="141374" x="11137900" y="3155950"/>
          <p14:tracePt t="141390" x="11099800" y="3162300"/>
          <p14:tracePt t="141407" x="11080750" y="3162300"/>
          <p14:tracePt t="141423" x="11055350" y="3162300"/>
          <p14:tracePt t="141440" x="11010900" y="3168650"/>
          <p14:tracePt t="141457" x="10953750" y="3168650"/>
          <p14:tracePt t="141474" x="10890250" y="3175000"/>
          <p14:tracePt t="141490" x="10801350" y="3187700"/>
          <p14:tracePt t="141507" x="10725150" y="3187700"/>
          <p14:tracePt t="141524" x="10668000" y="3200400"/>
          <p14:tracePt t="141528" x="10642600" y="3200400"/>
          <p14:tracePt t="141540" x="10629900" y="3206750"/>
          <p14:tracePt t="141558" x="10579100" y="3206750"/>
          <p14:tracePt t="141574" x="10560050" y="3213100"/>
          <p14:tracePt t="141591" x="10502900" y="3225800"/>
          <p14:tracePt t="141607" x="10433050" y="3232150"/>
          <p14:tracePt t="141624" x="10356850" y="3251200"/>
          <p14:tracePt t="141640" x="10274300" y="3257550"/>
          <p14:tracePt t="141657" x="10223500" y="3263900"/>
          <p14:tracePt t="141674" x="10198100" y="3263900"/>
          <p14:tracePt t="141691" x="10179050" y="3263900"/>
          <p14:tracePt t="141707" x="10166350" y="3263900"/>
          <p14:tracePt t="141724" x="10160000" y="3263900"/>
          <p14:tracePt t="141740" x="10134600" y="3263900"/>
          <p14:tracePt t="141758" x="10096500" y="3263900"/>
          <p14:tracePt t="141774" x="10071100" y="3263900"/>
          <p14:tracePt t="141791" x="10052050" y="3263900"/>
          <p14:tracePt t="141807" x="10026650" y="3263900"/>
          <p14:tracePt t="141824" x="9982200" y="3263900"/>
          <p14:tracePt t="141841" x="9880600" y="3251200"/>
          <p14:tracePt t="141857" x="9728200" y="3225800"/>
          <p14:tracePt t="141874" x="9537700" y="3194050"/>
          <p14:tracePt t="141891" x="9366250" y="3168650"/>
          <p14:tracePt t="141907" x="9239250" y="3162300"/>
          <p14:tracePt t="141924" x="9137650" y="3155950"/>
          <p14:tracePt t="141941" x="9061450" y="3143250"/>
          <p14:tracePt t="141959" x="8902700" y="3092450"/>
          <p14:tracePt t="141974" x="8763000" y="3060700"/>
          <p14:tracePt t="141991" x="8610600" y="3035300"/>
          <p14:tracePt t="142008" x="8451850" y="3035300"/>
          <p14:tracePt t="142024" x="8312150" y="3035300"/>
          <p14:tracePt t="142041" x="8185150" y="3035300"/>
          <p14:tracePt t="142058" x="8077200" y="3041650"/>
          <p14:tracePt t="142074" x="7988300" y="3054350"/>
          <p14:tracePt t="142091" x="7905750" y="3060700"/>
          <p14:tracePt t="142107" x="7835900" y="3073400"/>
          <p14:tracePt t="142124" x="7778750" y="3073400"/>
          <p14:tracePt t="142140" x="7740650" y="3079750"/>
          <p14:tracePt t="142158" x="7715250" y="3079750"/>
          <p14:tracePt t="142174" x="7683500" y="3079750"/>
          <p14:tracePt t="142191" x="7645400" y="3079750"/>
          <p14:tracePt t="142207" x="7588250" y="3073400"/>
          <p14:tracePt t="142225" x="7537450" y="3067050"/>
          <p14:tracePt t="142241" x="7480300" y="3060700"/>
          <p14:tracePt t="142258" x="7442200" y="3054350"/>
          <p14:tracePt t="142274" x="7410450" y="3054350"/>
          <p14:tracePt t="142291" x="7397750" y="3060700"/>
          <p14:tracePt t="142308" x="7397750" y="3073400"/>
          <p14:tracePt t="142324" x="7404100" y="3098800"/>
          <p14:tracePt t="142341" x="7454900" y="3117850"/>
          <p14:tracePt t="142358" x="7651750" y="3175000"/>
          <p14:tracePt t="142374" x="7861300" y="3238500"/>
          <p14:tracePt t="142391" x="8134350" y="3302000"/>
          <p14:tracePt t="142408" x="8407400" y="3352800"/>
          <p14:tracePt t="142424" x="8661400" y="3378200"/>
          <p14:tracePt t="142441" x="8896350" y="3378200"/>
          <p14:tracePt t="142458" x="9099550" y="3314700"/>
          <p14:tracePt t="142475" x="9264650" y="3225800"/>
          <p14:tracePt t="142492" x="9398000" y="3124200"/>
          <p14:tracePt t="142508" x="9467850" y="3022600"/>
          <p14:tracePt t="142524" x="9486900" y="2940050"/>
          <p14:tracePt t="142541" x="9442450" y="2870200"/>
          <p14:tracePt t="142547" x="9398000" y="2838450"/>
          <p14:tracePt t="142559" x="9251950" y="2768600"/>
          <p14:tracePt t="142575" x="9048750" y="2724150"/>
          <p14:tracePt t="142591" x="8826500" y="2705100"/>
          <p14:tracePt t="142608" x="8604250" y="2705100"/>
          <p14:tracePt t="142625" x="8413750" y="2749550"/>
          <p14:tracePt t="142641" x="8216900" y="2806700"/>
          <p14:tracePt t="142658" x="8108950" y="2844800"/>
          <p14:tracePt t="142675" x="8064500" y="2863850"/>
          <p14:tracePt t="142691" x="8051800" y="2876550"/>
          <p14:tracePt t="142708" x="8051800" y="2895600"/>
          <p14:tracePt t="142724" x="8051800" y="2921000"/>
          <p14:tracePt t="142741" x="8039100" y="2946400"/>
          <p14:tracePt t="142758" x="8007350" y="2990850"/>
          <p14:tracePt t="142775" x="7905750" y="3105150"/>
          <p14:tracePt t="142791" x="7823200" y="3206750"/>
          <p14:tracePt t="142808" x="7734300" y="3302000"/>
          <p14:tracePt t="142825" x="7632700" y="3409950"/>
          <p14:tracePt t="142841" x="7505700" y="3511550"/>
          <p14:tracePt t="142858" x="7385050" y="3625850"/>
          <p14:tracePt t="142875" x="7289800" y="3733800"/>
          <p14:tracePt t="142891" x="7213600" y="3829050"/>
          <p14:tracePt t="142908" x="7150100" y="3898900"/>
          <p14:tracePt t="142925" x="7092950" y="3937000"/>
          <p14:tracePt t="142941" x="7054850" y="3968750"/>
          <p14:tracePt t="142958" x="7023100" y="3987800"/>
          <p14:tracePt t="142975" x="6991350" y="3994150"/>
          <p14:tracePt t="142991" x="6972300" y="4000500"/>
          <p14:tracePt t="143008" x="6959600" y="4006850"/>
          <p14:tracePt t="143025" x="6934200" y="4006850"/>
          <p14:tracePt t="143042" x="6921500" y="4019550"/>
          <p14:tracePt t="143119" x="6915150" y="4019550"/>
          <p14:tracePt t="143129" x="6908800" y="4019550"/>
          <p14:tracePt t="143135" x="6902450" y="4025900"/>
          <p14:tracePt t="143144" x="6883400" y="4044950"/>
          <p14:tracePt t="143158" x="6826250" y="4159250"/>
          <p14:tracePt t="143175" x="6756400" y="4311650"/>
          <p14:tracePt t="143192" x="6686550" y="4445000"/>
          <p14:tracePt t="143208" x="6610350" y="4565650"/>
          <p14:tracePt t="143225" x="6546850" y="4679950"/>
          <p14:tracePt t="143242" x="6489700" y="4794250"/>
          <p14:tracePt t="143259" x="6413500" y="4902200"/>
          <p14:tracePt t="143680" x="6413500" y="4908550"/>
          <p14:tracePt t="143705" x="6407150" y="4908550"/>
          <p14:tracePt t="143713" x="6400800" y="4908550"/>
          <p14:tracePt t="143721" x="6394450" y="4902200"/>
          <p14:tracePt t="143733" x="6388100" y="4889500"/>
          <p14:tracePt t="143750" x="6369050" y="4838700"/>
          <p14:tracePt t="143766" x="6337300" y="4749800"/>
          <p14:tracePt t="143783" x="6305550" y="4660900"/>
          <p14:tracePt t="143800" x="6280150" y="4521200"/>
          <p14:tracePt t="143816" x="6261100" y="4324350"/>
          <p14:tracePt t="143833" x="6261100" y="4070350"/>
          <p14:tracePt t="143850" x="6343650" y="3663950"/>
          <p14:tracePt t="143866" x="6457950" y="3219450"/>
          <p14:tracePt t="143883" x="6572250" y="2863850"/>
          <p14:tracePt t="143900" x="6667500" y="2597150"/>
          <p14:tracePt t="143916" x="6711950" y="2432050"/>
          <p14:tracePt t="143933" x="6743700" y="2311400"/>
          <p14:tracePt t="143950" x="6756400" y="2254250"/>
          <p14:tracePt t="143967" x="6769100" y="2222500"/>
          <p14:tracePt t="144064" x="6769100" y="2228850"/>
          <p14:tracePt t="144360" x="6762750" y="2235200"/>
          <p14:tracePt t="144368" x="6743700" y="2266950"/>
          <p14:tracePt t="144376" x="6711950" y="2305050"/>
          <p14:tracePt t="144385" x="6673850" y="2349500"/>
          <p14:tracePt t="144401" x="6610350" y="2457450"/>
          <p14:tracePt t="144418" x="6565900" y="2546350"/>
          <p14:tracePt t="144435" x="6540500" y="2647950"/>
          <p14:tracePt t="144451" x="6496050" y="2749550"/>
          <p14:tracePt t="144468" x="6464300" y="2851150"/>
          <p14:tracePt t="144485" x="6438900" y="2933700"/>
          <p14:tracePt t="144502" x="6426200" y="2997200"/>
          <p14:tracePt t="144518" x="6419850" y="3028950"/>
          <p14:tracePt t="144535" x="6413500" y="3054350"/>
          <p14:tracePt t="144552" x="6413500" y="3067050"/>
          <p14:tracePt t="144568" x="6413500" y="3073400"/>
          <p14:tracePt t="144585" x="6413500" y="3086100"/>
          <p14:tracePt t="144602" x="6413500" y="3098800"/>
          <p14:tracePt t="144618" x="6419850" y="3098800"/>
          <p14:tracePt t="144635" x="6419850" y="3105150"/>
          <p14:tracePt t="144651" x="6426200" y="3111500"/>
          <p14:tracePt t="144668" x="6432550" y="3124200"/>
          <p14:tracePt t="144685" x="6432550" y="3143250"/>
          <p14:tracePt t="144701" x="6438900" y="3168650"/>
          <p14:tracePt t="144718" x="6451600" y="3200400"/>
          <p14:tracePt t="144735" x="6457950" y="3213100"/>
          <p14:tracePt t="144751" x="6464300" y="3219450"/>
          <p14:tracePt t="144800" x="6470650" y="3219450"/>
          <p14:tracePt t="144808" x="6470650" y="3213100"/>
          <p14:tracePt t="144961" x="6470650" y="3206750"/>
          <p14:tracePt t="145042" x="6477000" y="3206750"/>
          <p14:tracePt t="145048" x="6477000" y="3200400"/>
          <p14:tracePt t="145057" x="6483350" y="3200400"/>
          <p14:tracePt t="145069" x="6496050" y="3194050"/>
          <p14:tracePt t="145085" x="6508750" y="3181350"/>
          <p14:tracePt t="145102" x="6515100" y="3175000"/>
          <p14:tracePt t="145120" x="6527800" y="3162300"/>
          <p14:tracePt t="145136" x="6534150" y="3143250"/>
          <p14:tracePt t="145152" x="6540500" y="3130550"/>
          <p14:tracePt t="145169" x="6540500" y="3111500"/>
          <p14:tracePt t="145185" x="6534150" y="3086100"/>
          <p14:tracePt t="145202" x="6515100" y="3079750"/>
          <p14:tracePt t="145219" x="6489700" y="3073400"/>
          <p14:tracePt t="145235" x="6451600" y="3073400"/>
          <p14:tracePt t="145252" x="6400800" y="3086100"/>
          <p14:tracePt t="145269" x="6356350" y="3111500"/>
          <p14:tracePt t="145286" x="6337300" y="3124200"/>
          <p14:tracePt t="145302" x="6324600" y="3130550"/>
          <p14:tracePt t="145320" x="6318250" y="3136900"/>
          <p14:tracePt t="145353" x="6318250" y="3143250"/>
          <p14:tracePt t="145369" x="6311900" y="3143250"/>
          <p14:tracePt t="145392" x="6305550" y="3143250"/>
          <p14:tracePt t="145529" x="6305550" y="3149600"/>
          <p14:tracePt t="145544" x="6311900" y="3149600"/>
          <p14:tracePt t="145569" x="6318250" y="3149600"/>
          <p14:tracePt t="145592" x="6324600" y="3155950"/>
          <p14:tracePt t="145601" x="6330950" y="3155950"/>
          <p14:tracePt t="145609" x="6337300" y="3155950"/>
          <p14:tracePt t="145619" x="6350000" y="3162300"/>
          <p14:tracePt t="145636" x="6388100" y="3162300"/>
          <p14:tracePt t="145653" x="6438900" y="3168650"/>
          <p14:tracePt t="145669" x="6496050" y="3168650"/>
          <p14:tracePt t="145686" x="6553200" y="3175000"/>
          <p14:tracePt t="145703" x="6597650" y="3187700"/>
          <p14:tracePt t="145720" x="6673850" y="3206750"/>
          <p14:tracePt t="145736" x="6718300" y="3219450"/>
          <p14:tracePt t="145753" x="6775450" y="3225800"/>
          <p14:tracePt t="145769" x="6851650" y="3238500"/>
          <p14:tracePt t="145786" x="6934200" y="3244850"/>
          <p14:tracePt t="145803" x="6997700" y="3257550"/>
          <p14:tracePt t="145819" x="7048500" y="3263900"/>
          <p14:tracePt t="145836" x="7112000" y="3270250"/>
          <p14:tracePt t="145853" x="7181850" y="3270250"/>
          <p14:tracePt t="145869" x="7251700" y="3270250"/>
          <p14:tracePt t="145886" x="7327900" y="3270250"/>
          <p14:tracePt t="145903" x="7391400" y="3276600"/>
          <p14:tracePt t="145920" x="7461250" y="3276600"/>
          <p14:tracePt t="145936" x="7486650" y="3276600"/>
          <p14:tracePt t="145953" x="7524750" y="3282950"/>
          <p14:tracePt t="145969" x="7556500" y="3282950"/>
          <p14:tracePt t="145987" x="7588250" y="3282950"/>
          <p14:tracePt t="146003" x="7620000" y="3282950"/>
          <p14:tracePt t="146020" x="7651750" y="3282950"/>
          <p14:tracePt t="146036" x="7689850" y="3282950"/>
          <p14:tracePt t="146053" x="7734300" y="3282950"/>
          <p14:tracePt t="146070" x="7766050" y="3282950"/>
          <p14:tracePt t="146074" x="7778750" y="3282950"/>
          <p14:tracePt t="146086" x="7797800" y="3276600"/>
          <p14:tracePt t="146104" x="7861300" y="3270250"/>
          <p14:tracePt t="146120" x="7905750" y="3257550"/>
          <p14:tracePt t="146136" x="7943850" y="3244850"/>
          <p14:tracePt t="146153" x="7981950" y="3225800"/>
          <p14:tracePt t="146170" x="8013700" y="3206750"/>
          <p14:tracePt t="146186" x="8039100" y="3181350"/>
          <p14:tracePt t="146203" x="8045450" y="3162300"/>
          <p14:tracePt t="146219" x="8051800" y="3143250"/>
          <p14:tracePt t="146236" x="8058150" y="3130550"/>
          <p14:tracePt t="146253" x="8058150" y="3117850"/>
          <p14:tracePt t="146269" x="8058150" y="3105150"/>
          <p14:tracePt t="146286" x="8058150" y="3086100"/>
          <p14:tracePt t="146303" x="8058150" y="3073400"/>
          <p14:tracePt t="146319" x="8058150" y="3060700"/>
          <p14:tracePt t="146336" x="8064500" y="3028950"/>
          <p14:tracePt t="146353" x="8064500" y="3009900"/>
          <p14:tracePt t="146369" x="8058150" y="2984500"/>
          <p14:tracePt t="146386" x="8045450" y="2965450"/>
          <p14:tracePt t="146403" x="8039100" y="2952750"/>
          <p14:tracePt t="146420" x="8026400" y="2940050"/>
          <p14:tracePt t="146436" x="8013700" y="2927350"/>
          <p14:tracePt t="146453" x="7994650" y="2921000"/>
          <p14:tracePt t="146470" x="7969250" y="2908300"/>
          <p14:tracePt t="146486" x="7937500" y="2895600"/>
          <p14:tracePt t="146503" x="7893050" y="2882900"/>
          <p14:tracePt t="146520" x="7823200" y="2870200"/>
          <p14:tracePt t="146536" x="7715250" y="2851150"/>
          <p14:tracePt t="146553" x="7620000" y="2832100"/>
          <p14:tracePt t="146570" x="7531100" y="2813050"/>
          <p14:tracePt t="146586" x="7442200" y="2794000"/>
          <p14:tracePt t="146603" x="7353300" y="2774950"/>
          <p14:tracePt t="146620" x="7264400" y="2768600"/>
          <p14:tracePt t="146636" x="7169150" y="2743200"/>
          <p14:tracePt t="146653" x="7054850" y="2730500"/>
          <p14:tracePt t="146670" x="6946900" y="2717800"/>
          <p14:tracePt t="146686" x="6858000" y="2705100"/>
          <p14:tracePt t="146703" x="6794500" y="2698750"/>
          <p14:tracePt t="146720" x="6692900" y="2698750"/>
          <p14:tracePt t="146737" x="6629400" y="2698750"/>
          <p14:tracePt t="146753" x="6559550" y="2705100"/>
          <p14:tracePt t="146770" x="6508750" y="2730500"/>
          <p14:tracePt t="146787" x="6457950" y="2749550"/>
          <p14:tracePt t="146803" x="6413500" y="2768600"/>
          <p14:tracePt t="146820" x="6362700" y="2800350"/>
          <p14:tracePt t="146837" x="6318250" y="2832100"/>
          <p14:tracePt t="146853" x="6280150" y="2851150"/>
          <p14:tracePt t="146870" x="6248400" y="2882900"/>
          <p14:tracePt t="146887" x="6197600" y="2908300"/>
          <p14:tracePt t="146903" x="6159500" y="2927350"/>
          <p14:tracePt t="146920" x="6121400" y="2946400"/>
          <p14:tracePt t="146937" x="6096000" y="2959100"/>
          <p14:tracePt t="146953" x="6089650" y="2978150"/>
          <p14:tracePt t="146970" x="6076950" y="2984500"/>
          <p14:tracePt t="146987" x="6076950" y="2997200"/>
          <p14:tracePt t="147003" x="6070600" y="3009900"/>
          <p14:tracePt t="147020" x="6064250" y="3009900"/>
          <p14:tracePt t="147037" x="6064250" y="3016250"/>
          <p14:tracePt t="147054" x="6064250" y="3022600"/>
          <p14:tracePt t="148098" x="6057900" y="3022600"/>
          <p14:tracePt t="148114" x="6051550" y="3022600"/>
          <p14:tracePt t="148122" x="6045200" y="3022600"/>
          <p14:tracePt t="148138" x="6038850" y="3022600"/>
          <p14:tracePt t="148146" x="6032500" y="3022600"/>
          <p14:tracePt t="148162" x="6026150" y="3022600"/>
          <p14:tracePt t="148174" x="6019800" y="3028950"/>
          <p14:tracePt t="148190" x="6013450" y="3035300"/>
          <p14:tracePt t="148207" x="6000750" y="3041650"/>
          <p14:tracePt t="148224" x="5981700" y="3054350"/>
          <p14:tracePt t="148240" x="5969000" y="3067050"/>
          <p14:tracePt t="148257" x="5918200" y="3092450"/>
          <p14:tracePt t="148274" x="5880100" y="3117850"/>
          <p14:tracePt t="148290" x="5822950" y="3143250"/>
          <p14:tracePt t="148307" x="5791200" y="3168650"/>
          <p14:tracePt t="148324" x="5759450" y="3187700"/>
          <p14:tracePt t="148340" x="5740400" y="3200400"/>
          <p14:tracePt t="148357" x="5721350" y="3213100"/>
          <p14:tracePt t="148374" x="5715000" y="3219450"/>
          <p14:tracePt t="148390" x="5702300" y="3232150"/>
          <p14:tracePt t="148407" x="5683250" y="3251200"/>
          <p14:tracePt t="148424" x="5645150" y="3282950"/>
          <p14:tracePt t="148441" x="5594350" y="3321050"/>
          <p14:tracePt t="148457" x="5486400" y="3409950"/>
          <p14:tracePt t="148474" x="5410200" y="3492500"/>
          <p14:tracePt t="148490" x="5334000" y="3549650"/>
          <p14:tracePt t="148507" x="5270500" y="3600450"/>
          <p14:tracePt t="148524" x="5238750" y="3625850"/>
          <p14:tracePt t="148541" x="5232400" y="3632200"/>
          <p14:tracePt t="148866" x="5226050" y="3632200"/>
          <p14:tracePt t="148874" x="5219700" y="3632200"/>
          <p14:tracePt t="148890" x="5213350" y="3632200"/>
          <p14:tracePt t="148898" x="5207000" y="3632200"/>
          <p14:tracePt t="148907" x="5200650" y="3632200"/>
          <p14:tracePt t="148924" x="5175250" y="3632200"/>
          <p14:tracePt t="148941" x="5143500" y="3638550"/>
          <p14:tracePt t="148957" x="5105400" y="3644900"/>
          <p14:tracePt t="148974" x="5086350" y="3657600"/>
          <p14:tracePt t="148991" x="5060950" y="3676650"/>
          <p14:tracePt t="149008" x="5022850" y="3695700"/>
          <p14:tracePt t="149027" x="4978400" y="3733800"/>
          <p14:tracePt t="149041" x="4946650" y="3759200"/>
          <p14:tracePt t="149057" x="4921250" y="3771900"/>
          <p14:tracePt t="149074" x="4883150" y="3790950"/>
          <p14:tracePt t="149091" x="4864100" y="3803650"/>
          <p14:tracePt t="149107" x="4851400" y="3816350"/>
          <p14:tracePt t="149124" x="4845050" y="3822700"/>
          <p14:tracePt t="149141" x="4845050" y="3829050"/>
          <p14:tracePt t="149242" x="4838700" y="3829050"/>
          <p14:tracePt t="149259" x="4832350" y="3835400"/>
          <p14:tracePt t="149290" x="4832350" y="3841750"/>
          <p14:tracePt t="149298" x="4826000" y="3841750"/>
          <p14:tracePt t="149323" x="4819650" y="3841750"/>
          <p14:tracePt t="149602" x="4826000" y="3841750"/>
          <p14:tracePt t="149620" x="4838700" y="3841750"/>
          <p14:tracePt t="149627" x="4845050" y="3841750"/>
          <p14:tracePt t="149635" x="4857750" y="3841750"/>
          <p14:tracePt t="149644" x="4870450" y="3841750"/>
          <p14:tracePt t="149660" x="4889500" y="3835400"/>
          <p14:tracePt t="149677" x="4902200" y="3829050"/>
          <p14:tracePt t="149694" x="4927600" y="3829050"/>
          <p14:tracePt t="149710" x="4946650" y="3829050"/>
          <p14:tracePt t="149727" x="4959350" y="3822700"/>
          <p14:tracePt t="149744" x="4972050" y="3822700"/>
          <p14:tracePt t="149760" x="4984750" y="3816350"/>
          <p14:tracePt t="150027" x="4984750" y="3810000"/>
          <p14:tracePt t="150044" x="4978400" y="3810000"/>
          <p14:tracePt t="150067" x="4972050" y="3810000"/>
          <p14:tracePt t="150075" x="4965700" y="3810000"/>
          <p14:tracePt t="150085" x="4959350" y="3810000"/>
          <p14:tracePt t="150101" x="4953000" y="3810000"/>
          <p14:tracePt t="150118" x="4933950" y="3810000"/>
          <p14:tracePt t="150135" x="4889500" y="3810000"/>
          <p14:tracePt t="150151" x="4845050" y="3810000"/>
          <p14:tracePt t="150168" x="4787900" y="3816350"/>
          <p14:tracePt t="150185" x="4730750" y="3822700"/>
          <p14:tracePt t="150202" x="4565650" y="3848100"/>
          <p14:tracePt t="150218" x="4400550" y="3854450"/>
          <p14:tracePt t="150234" x="4248150" y="3860800"/>
          <p14:tracePt t="150251" x="4108450" y="3873500"/>
          <p14:tracePt t="150268" x="4000500" y="3886200"/>
          <p14:tracePt t="150285" x="3924300" y="3892550"/>
          <p14:tracePt t="150301" x="3873500" y="3892550"/>
          <p14:tracePt t="150318" x="3841750" y="3892550"/>
          <p14:tracePt t="150335" x="3822700" y="3892550"/>
          <p14:tracePt t="150351" x="3810000" y="3892550"/>
          <p14:tracePt t="150385" x="3810000" y="3886200"/>
          <p14:tracePt t="150402" x="3803650" y="3886200"/>
          <p14:tracePt t="150418" x="3803650" y="3873500"/>
          <p14:tracePt t="150435" x="3797300" y="3867150"/>
          <p14:tracePt t="150468" x="3797300" y="3854450"/>
          <p14:tracePt t="150485" x="3797300" y="3841750"/>
          <p14:tracePt t="150501" x="3797300" y="3829050"/>
          <p14:tracePt t="150518" x="3797300" y="3816350"/>
          <p14:tracePt t="150535" x="3797300" y="3810000"/>
          <p14:tracePt t="150552" x="3797300" y="3803650"/>
          <p14:tracePt t="150588" x="3803650" y="3803650"/>
          <p14:tracePt t="150618" x="3810000" y="3810000"/>
          <p14:tracePt t="150626" x="3816350" y="3810000"/>
          <p14:tracePt t="150635" x="3816350" y="3816350"/>
          <p14:tracePt t="150652" x="3822700" y="3822700"/>
          <p14:tracePt t="150668" x="3829050" y="3835400"/>
          <p14:tracePt t="150685" x="3841750" y="3848100"/>
          <p14:tracePt t="150702" x="3860800" y="3867150"/>
          <p14:tracePt t="150718" x="3867150" y="3873500"/>
          <p14:tracePt t="150735" x="3879850" y="3886200"/>
          <p14:tracePt t="150768" x="3886200" y="3892550"/>
          <p14:tracePt t="150785" x="3892550" y="3898900"/>
          <p14:tracePt t="150803" x="3898900" y="3898900"/>
          <p14:tracePt t="150835" x="3898900" y="3905250"/>
          <p14:tracePt t="150851" x="3905250" y="3905250"/>
          <p14:tracePt t="150867" x="3911600" y="3905250"/>
          <p14:tracePt t="150875" x="3911600" y="3911600"/>
          <p14:tracePt t="150891" x="3917950" y="3911600"/>
          <p14:tracePt t="150902" x="3924300" y="3911600"/>
          <p14:tracePt t="150919" x="3930650" y="3917950"/>
          <p14:tracePt t="150935" x="3943350" y="3917950"/>
          <p14:tracePt t="150969" x="3949700" y="3917950"/>
          <p14:tracePt t="150985" x="3962400" y="3924300"/>
          <p14:tracePt t="151002" x="3975100" y="3930650"/>
          <p14:tracePt t="151019" x="3981450" y="3930650"/>
          <p14:tracePt t="151035" x="3987800" y="3930650"/>
          <p14:tracePt t="151179" x="3994150" y="3930650"/>
          <p14:tracePt t="151203" x="4006850" y="3930650"/>
          <p14:tracePt t="151211" x="4013200" y="3930650"/>
          <p14:tracePt t="151227" x="4019550" y="3930650"/>
          <p14:tracePt t="151235" x="4025900" y="3930650"/>
          <p14:tracePt t="151252" x="4057650" y="3937000"/>
          <p14:tracePt t="151269" x="4114800" y="3949700"/>
          <p14:tracePt t="151286" x="4184650" y="3968750"/>
          <p14:tracePt t="151302" x="4273550" y="3981450"/>
          <p14:tracePt t="151319" x="4362450" y="3987800"/>
          <p14:tracePt t="151336" x="4445000" y="3987800"/>
          <p14:tracePt t="151352" x="4521200" y="3987800"/>
          <p14:tracePt t="151369" x="4591050" y="3994150"/>
          <p14:tracePt t="151387" x="4667250" y="3994150"/>
          <p14:tracePt t="151402" x="4711700" y="3994150"/>
          <p14:tracePt t="151419" x="4743450" y="3994150"/>
          <p14:tracePt t="151436" x="4794250" y="3981450"/>
          <p14:tracePt t="151452" x="4857750" y="3962400"/>
          <p14:tracePt t="151469" x="4933950" y="3937000"/>
          <p14:tracePt t="151486" x="5029200" y="3911600"/>
          <p14:tracePt t="151502" x="5086350" y="3905250"/>
          <p14:tracePt t="151519" x="5111750" y="3892550"/>
          <p14:tracePt t="151536" x="5130800" y="3886200"/>
          <p14:tracePt t="151553" x="5137150" y="3886200"/>
          <p14:tracePt t="151569" x="5137150" y="3879850"/>
          <p14:tracePt t="151940" x="5137150" y="3873500"/>
          <p14:tracePt t="151980" x="5137150" y="3867150"/>
          <p14:tracePt t="152116" x="5130800" y="3867150"/>
          <p14:tracePt t="152164" x="5124450" y="3867150"/>
          <p14:tracePt t="152188" x="5118100" y="3860800"/>
          <p14:tracePt t="152196" x="5111750" y="3854450"/>
          <p14:tracePt t="152204" x="5105400" y="3854450"/>
          <p14:tracePt t="152215" x="5105400" y="3841750"/>
          <p14:tracePt t="152231" x="5099050" y="3835400"/>
          <p14:tracePt t="152248" x="5092700" y="3829050"/>
          <p14:tracePt t="152325" x="5092700" y="3835400"/>
          <p14:tracePt t="152332" x="5099050" y="3841750"/>
          <p14:tracePt t="152340" x="5099050" y="3848100"/>
          <p14:tracePt t="152364" x="5099050" y="3854450"/>
          <p14:tracePt t="152468" x="5092700" y="3854450"/>
          <p14:tracePt t="152476" x="5092700" y="3860800"/>
          <p14:tracePt t="152485" x="5086350" y="3860800"/>
          <p14:tracePt t="152499" x="5073650" y="3873500"/>
          <p14:tracePt t="152515" x="5060950" y="3892550"/>
          <p14:tracePt t="152532" x="5041900" y="3911600"/>
          <p14:tracePt t="152548" x="5022850" y="3930650"/>
          <p14:tracePt t="152565" x="5016500" y="3943350"/>
          <p14:tracePt t="152582" x="5010150" y="3949700"/>
          <p14:tracePt t="152615" x="5003800" y="3956050"/>
          <p14:tracePt t="152632" x="4984750" y="3956050"/>
          <p14:tracePt t="152637" x="4959350" y="3956050"/>
          <p14:tracePt t="152648" x="4927600" y="3956050"/>
          <p14:tracePt t="152665" x="4857750" y="3949700"/>
          <p14:tracePt t="152682" x="4762500" y="3937000"/>
          <p14:tracePt t="152700" x="4565650" y="3917950"/>
          <p14:tracePt t="152715" x="4406900" y="3898900"/>
          <p14:tracePt t="152732" x="4279900" y="3892550"/>
          <p14:tracePt t="152748" x="4222750" y="3892550"/>
          <p14:tracePt t="152765" x="4203700" y="3892550"/>
          <p14:tracePt t="152852" x="4203700" y="3886200"/>
          <p14:tracePt t="152884" x="4203700" y="3879850"/>
          <p14:tracePt t="152908" x="4203700" y="3873500"/>
          <p14:tracePt t="153220" x="4210050" y="3873500"/>
          <p14:tracePt t="153244" x="4216400" y="3873500"/>
          <p14:tracePt t="153252" x="4222750" y="3873500"/>
          <p14:tracePt t="153261" x="4229100" y="3873500"/>
          <p14:tracePt t="153278" x="4235450" y="3886200"/>
          <p14:tracePt t="153295" x="4248150" y="3898900"/>
          <p14:tracePt t="153311" x="4273550" y="3917950"/>
          <p14:tracePt t="153328" x="4324350" y="3943350"/>
          <p14:tracePt t="153345" x="4375150" y="3968750"/>
          <p14:tracePt t="153361" x="4445000" y="3981450"/>
          <p14:tracePt t="153378" x="4502150" y="3987800"/>
          <p14:tracePt t="153396" x="4603750" y="3987800"/>
          <p14:tracePt t="153412" x="4654550" y="3987800"/>
          <p14:tracePt t="153429" x="4711700" y="3987800"/>
          <p14:tracePt t="153445" x="4768850" y="3987800"/>
          <p14:tracePt t="153462" x="4813300" y="3987800"/>
          <p14:tracePt t="153479" x="4851400" y="3981450"/>
          <p14:tracePt t="153495" x="4876800" y="3975100"/>
          <p14:tracePt t="153512" x="4902200" y="3968750"/>
          <p14:tracePt t="153529" x="4921250" y="3968750"/>
          <p14:tracePt t="153545" x="4933950" y="3968750"/>
          <p14:tracePt t="153562" x="4953000" y="3968750"/>
          <p14:tracePt t="153578" x="4984750" y="3962400"/>
          <p14:tracePt t="153596" x="5029200" y="3949700"/>
          <p14:tracePt t="153612" x="5060950" y="3930650"/>
          <p14:tracePt t="153628" x="5073650" y="3924300"/>
          <p14:tracePt t="153645" x="5080000" y="3924300"/>
          <p14:tracePt t="153684" x="5080000" y="3917950"/>
          <p14:tracePt t="154189" x="5080000" y="3911600"/>
          <p14:tracePt t="154453" x="5080000" y="3905250"/>
          <p14:tracePt t="154493" x="5080000" y="3898900"/>
          <p14:tracePt t="154509" x="5086350" y="3892550"/>
          <p14:tracePt t="154517" x="5092700" y="3892550"/>
          <p14:tracePt t="154528" x="5099050" y="3892550"/>
          <p14:tracePt t="154544" x="5118100" y="3892550"/>
          <p14:tracePt t="154561" x="5149850" y="3892550"/>
          <p14:tracePt t="154578" x="5181600" y="3892550"/>
          <p14:tracePt t="154594" x="5238750" y="3892550"/>
          <p14:tracePt t="154613" x="5378450" y="3905250"/>
          <p14:tracePt t="154628" x="5441950" y="3911600"/>
          <p14:tracePt t="154644" x="5619750" y="3937000"/>
          <p14:tracePt t="154661" x="5734050" y="3937000"/>
          <p14:tracePt t="154677" x="5842000" y="3937000"/>
          <p14:tracePt t="154694" x="5930900" y="3937000"/>
          <p14:tracePt t="154711" x="5988050" y="3930650"/>
          <p14:tracePt t="154728" x="6007100" y="3917950"/>
          <p14:tracePt t="155028" x="6000750" y="3917950"/>
          <p14:tracePt t="155036" x="5994400" y="3917950"/>
          <p14:tracePt t="155060" x="5994400" y="3911600"/>
          <p14:tracePt t="155149" x="6007100" y="3905250"/>
          <p14:tracePt t="155157" x="6013450" y="3905250"/>
          <p14:tracePt t="155169" x="6032500" y="3905250"/>
          <p14:tracePt t="155185" x="6064250" y="3905250"/>
          <p14:tracePt t="155202" x="6115050" y="3905250"/>
          <p14:tracePt t="155219" x="6178550" y="3905250"/>
          <p14:tracePt t="155237" x="6318250" y="3905250"/>
          <p14:tracePt t="155252" x="6419850" y="3892550"/>
          <p14:tracePt t="155269" x="6496050" y="3886200"/>
          <p14:tracePt t="155285" x="6565900" y="3879850"/>
          <p14:tracePt t="155302" x="6616700" y="3879850"/>
          <p14:tracePt t="155318" x="6673850" y="3873500"/>
          <p14:tracePt t="155335" x="6724650" y="3873500"/>
          <p14:tracePt t="155352" x="6762750" y="3873500"/>
          <p14:tracePt t="155368" x="6788150" y="3867150"/>
          <p14:tracePt t="155385" x="6819900" y="3860800"/>
          <p14:tracePt t="155402" x="6826250" y="3860800"/>
          <p14:tracePt t="155419" x="6832600" y="3860800"/>
          <p14:tracePt t="155453" x="6838950" y="3860800"/>
          <p14:tracePt t="155469" x="6845300" y="3860800"/>
          <p14:tracePt t="155477" x="6851650" y="3860800"/>
          <p14:tracePt t="155486" x="6858000" y="3860800"/>
          <p14:tracePt t="155502" x="6870700" y="3854450"/>
          <p14:tracePt t="155519" x="6877050" y="3848100"/>
          <p14:tracePt t="155629" x="6877050" y="3841750"/>
          <p14:tracePt t="155645" x="6877050" y="3835400"/>
          <p14:tracePt t="155663" x="6877050" y="3829050"/>
          <p14:tracePt t="155694" x="6883400" y="3822700"/>
          <p14:tracePt t="155709" x="6883400" y="3816350"/>
          <p14:tracePt t="155717" x="6889750" y="3816350"/>
          <p14:tracePt t="155853" x="6883400" y="3816350"/>
          <p14:tracePt t="155998" x="6877050" y="3816350"/>
          <p14:tracePt t="156007" x="6864350" y="3816350"/>
          <p14:tracePt t="156013" x="6851650" y="3816350"/>
          <p14:tracePt t="156022" x="6826250" y="3816350"/>
          <p14:tracePt t="156037" x="6762750" y="3816350"/>
          <p14:tracePt t="156053" x="6654800" y="3816350"/>
          <p14:tracePt t="156069" x="6534150" y="3810000"/>
          <p14:tracePt t="156086" x="6394450" y="3797300"/>
          <p14:tracePt t="156102" x="6216650" y="3778250"/>
          <p14:tracePt t="156119" x="6013450" y="3765550"/>
          <p14:tracePt t="156136" x="5854700" y="3765550"/>
          <p14:tracePt t="156153" x="5797550" y="3765550"/>
          <p14:tracePt t="156169" x="5772150" y="3765550"/>
          <p14:tracePt t="156173" x="5765800" y="3765550"/>
          <p14:tracePt t="156186" x="5759450" y="3765550"/>
          <p14:tracePt t="156350" x="5753100" y="3765550"/>
          <p14:tracePt t="156365" x="5746750" y="3765550"/>
          <p14:tracePt t="156734" x="5734050" y="3765550"/>
          <p14:tracePt t="156742" x="5727700" y="3765550"/>
          <p14:tracePt t="156750" x="5715000" y="3765550"/>
          <p14:tracePt t="156759" x="5702300" y="3765550"/>
          <p14:tracePt t="156775" x="5670550" y="3765550"/>
          <p14:tracePt t="156792" x="5588000" y="3765550"/>
          <p14:tracePt t="156809" x="5448300" y="3765550"/>
          <p14:tracePt t="156825" x="5302250" y="3765550"/>
          <p14:tracePt t="156842" x="5181600" y="3765550"/>
          <p14:tracePt t="156859" x="5111750" y="3778250"/>
          <p14:tracePt t="156875" x="5073650" y="3784600"/>
          <p14:tracePt t="156892" x="5041900" y="3784600"/>
          <p14:tracePt t="156909" x="5022850" y="3784600"/>
          <p14:tracePt t="156926" x="5010150" y="3784600"/>
          <p14:tracePt t="156942" x="4997450" y="3784600"/>
          <p14:tracePt t="156959" x="4991100" y="3784600"/>
          <p14:tracePt t="156992" x="4984750" y="3790950"/>
          <p14:tracePt t="157009" x="4978400" y="3790950"/>
          <p14:tracePt t="157025" x="4972050" y="3790950"/>
          <p14:tracePt t="157042" x="4965700" y="3790950"/>
          <p14:tracePt t="157059" x="4959350" y="3790950"/>
          <p14:tracePt t="157076" x="4953000" y="3790950"/>
          <p14:tracePt t="157092" x="4946650" y="3790950"/>
          <p14:tracePt t="157109" x="4946650" y="3797300"/>
          <p14:tracePt t="157366" x="4953000" y="3797300"/>
          <p14:tracePt t="157374" x="4965700" y="3797300"/>
          <p14:tracePt t="157382" x="4984750" y="3797300"/>
          <p14:tracePt t="157393" x="5003800" y="3797300"/>
          <p14:tracePt t="157409" x="5060950" y="3797300"/>
          <p14:tracePt t="157426" x="5105400" y="3790950"/>
          <p14:tracePt t="157443" x="5143500" y="3790950"/>
          <p14:tracePt t="157459" x="5156200" y="3790950"/>
          <p14:tracePt t="157476" x="5162550" y="3790950"/>
          <p14:tracePt t="157766" x="5143500" y="3790950"/>
          <p14:tracePt t="157774" x="5137150" y="3790950"/>
          <p14:tracePt t="157782" x="5111750" y="3790950"/>
          <p14:tracePt t="157791" x="5092700" y="3790950"/>
          <p14:tracePt t="157807" x="5048250" y="3790950"/>
          <p14:tracePt t="157824" x="4984750" y="3790950"/>
          <p14:tracePt t="157841" x="4908550" y="3790950"/>
          <p14:tracePt t="157858" x="4806950" y="3790950"/>
          <p14:tracePt t="157874" x="4673600" y="3784600"/>
          <p14:tracePt t="157891" x="4521200" y="3778250"/>
          <p14:tracePt t="157907" x="4406900" y="3771900"/>
          <p14:tracePt t="157924" x="4330700" y="3771900"/>
          <p14:tracePt t="157942" x="4260850" y="3765550"/>
          <p14:tracePt t="157958" x="4235450" y="3765550"/>
          <p14:tracePt t="157975" x="4222750" y="3765550"/>
          <p14:tracePt t="157991" x="4216400" y="3759200"/>
          <p14:tracePt t="158007" x="4210050" y="3759200"/>
          <p14:tracePt t="158070" x="4203700" y="3759200"/>
          <p14:tracePt t="158079" x="4197350" y="3759200"/>
          <p14:tracePt t="158086" x="4191000" y="3759200"/>
          <p14:tracePt t="158095" x="4178300" y="3759200"/>
          <p14:tracePt t="158108" x="4159250" y="3759200"/>
          <p14:tracePt t="158124" x="4127500" y="3759200"/>
          <p14:tracePt t="158141" x="4070350" y="3752850"/>
          <p14:tracePt t="158158" x="4013200" y="3752850"/>
          <p14:tracePt t="158174" x="3956050" y="3746500"/>
          <p14:tracePt t="158191" x="3892550" y="3740150"/>
          <p14:tracePt t="158207" x="3854450" y="3740150"/>
          <p14:tracePt t="158335" x="3848100" y="3740150"/>
          <p14:tracePt t="158351" x="3841750" y="3740150"/>
          <p14:tracePt t="158359" x="3835400" y="3740150"/>
          <p14:tracePt t="158392" x="3829050" y="3740150"/>
          <p14:tracePt t="158398" x="3822700" y="3740150"/>
          <p14:tracePt t="159167" x="3829050" y="3740150"/>
          <p14:tracePt t="159175" x="3835400" y="3740150"/>
          <p14:tracePt t="159183" x="3854450" y="3740150"/>
          <p14:tracePt t="159192" x="3873500" y="3746500"/>
          <p14:tracePt t="159208" x="3917950" y="3759200"/>
          <p14:tracePt t="159225" x="3975100" y="3771900"/>
          <p14:tracePt t="159242" x="4032250" y="3790950"/>
          <p14:tracePt t="159258" x="4089400" y="3797300"/>
          <p14:tracePt t="159275" x="4127500" y="3803650"/>
          <p14:tracePt t="159292" x="4133850" y="3810000"/>
          <p14:tracePt t="159308" x="4140200" y="3810000"/>
          <p14:tracePt t="159375" x="4146550" y="3810000"/>
          <p14:tracePt t="159383" x="4152900" y="3810000"/>
          <p14:tracePt t="159392" x="4165600" y="3810000"/>
          <p14:tracePt t="159409" x="4184650" y="3810000"/>
          <p14:tracePt t="159425" x="4210050" y="3810000"/>
          <p14:tracePt t="159442" x="4241800" y="3810000"/>
          <p14:tracePt t="159459" x="4267200" y="3810000"/>
          <p14:tracePt t="159475" x="4286250" y="3810000"/>
          <p14:tracePt t="159492" x="4292600" y="3810000"/>
          <p14:tracePt t="159631" x="4298950" y="3810000"/>
          <p14:tracePt t="159751" x="4298950" y="3803650"/>
          <p14:tracePt t="159848" x="4305300" y="3803650"/>
          <p14:tracePt t="159864" x="4311650" y="3803650"/>
          <p14:tracePt t="159880" x="4324350" y="3803650"/>
          <p14:tracePt t="159887" x="4343400" y="3803650"/>
          <p14:tracePt t="159896" x="4356100" y="3797300"/>
          <p14:tracePt t="159909" x="4387850" y="3797300"/>
          <p14:tracePt t="159926" x="4438650" y="3784600"/>
          <p14:tracePt t="159942" x="4483100" y="3778250"/>
          <p14:tracePt t="159959" x="4495800" y="3778250"/>
          <p14:tracePt t="159999" x="4495800" y="3771900"/>
          <p14:tracePt t="161856" x="4489450" y="3765550"/>
          <p14:tracePt t="161864" x="4470400" y="3752850"/>
          <p14:tracePt t="161872" x="4464050" y="3746500"/>
          <p14:tracePt t="161887" x="4451350" y="3740150"/>
          <p14:tracePt t="161903" x="4419600" y="3727450"/>
          <p14:tracePt t="161921" x="4400550" y="3727450"/>
          <p14:tracePt t="161937" x="4381500" y="3721100"/>
          <p14:tracePt t="161953" x="4375150" y="3721100"/>
          <p14:tracePt t="161970" x="4368800" y="3721100"/>
          <p14:tracePt t="162272" x="4375150" y="3721100"/>
          <p14:tracePt t="162281" x="4381500" y="3721100"/>
          <p14:tracePt t="162291" x="4387850" y="3721100"/>
          <p14:tracePt t="162307" x="4400550" y="3721100"/>
          <p14:tracePt t="162324" x="4419600" y="3721100"/>
          <p14:tracePt t="162341" x="4451350" y="3721100"/>
          <p14:tracePt t="162358" x="4495800" y="3727450"/>
          <p14:tracePt t="162374" x="4546600" y="3733800"/>
          <p14:tracePt t="162391" x="4648200" y="3740150"/>
          <p14:tracePt t="162408" x="4762500" y="3740150"/>
          <p14:tracePt t="162424" x="4914900" y="3746500"/>
          <p14:tracePt t="162441" x="5130800" y="3759200"/>
          <p14:tracePt t="162458" x="5384800" y="3778250"/>
          <p14:tracePt t="162474" x="5670550" y="3784600"/>
          <p14:tracePt t="162491" x="5892800" y="3797300"/>
          <p14:tracePt t="162508" x="6102350" y="3803650"/>
          <p14:tracePt t="162525" x="6273800" y="3816350"/>
          <p14:tracePt t="162541" x="6394450" y="3829050"/>
          <p14:tracePt t="162558" x="6470650" y="3848100"/>
          <p14:tracePt t="162574" x="6521450" y="3848100"/>
          <p14:tracePt t="162591" x="6540500" y="3848100"/>
          <p14:tracePt t="163065" x="6546850" y="3848100"/>
          <p14:tracePt t="163073" x="6553200" y="3848100"/>
          <p14:tracePt t="163089" x="6565900" y="3848100"/>
          <p14:tracePt t="163097" x="6578600" y="3848100"/>
          <p14:tracePt t="163107" x="6584950" y="3848100"/>
          <p14:tracePt t="163123" x="6616700" y="3848100"/>
          <p14:tracePt t="163140" x="6654800" y="3848100"/>
          <p14:tracePt t="163156" x="6692900" y="3854450"/>
          <p14:tracePt t="163173" x="6743700" y="3860800"/>
          <p14:tracePt t="163191" x="6826250" y="3873500"/>
          <p14:tracePt t="163206" x="6940550" y="3886200"/>
          <p14:tracePt t="163224" x="7277100" y="3905250"/>
          <p14:tracePt t="163240" x="7607300" y="3905250"/>
          <p14:tracePt t="163257" x="8013700" y="3905250"/>
          <p14:tracePt t="163273" x="8394700" y="3886200"/>
          <p14:tracePt t="163290" x="8775700" y="3854450"/>
          <p14:tracePt t="163306" x="9036050" y="3822700"/>
          <p14:tracePt t="163323" x="9239250" y="3803650"/>
          <p14:tracePt t="163340" x="9410700" y="3790950"/>
          <p14:tracePt t="163356" x="9569450" y="3778250"/>
          <p14:tracePt t="163373" x="9683750" y="3778250"/>
          <p14:tracePt t="163390" x="9759950" y="3771900"/>
          <p14:tracePt t="163406" x="9810750" y="3771900"/>
          <p14:tracePt t="163424" x="9855200" y="3771900"/>
          <p14:tracePt t="163440" x="9874250" y="3771900"/>
          <p14:tracePt t="163457" x="9893300" y="3771900"/>
          <p14:tracePt t="163473" x="9912350" y="3771900"/>
          <p14:tracePt t="163490" x="9918700" y="3771900"/>
          <p14:tracePt t="163507" x="9925050" y="3771900"/>
          <p14:tracePt t="163523" x="9925050" y="3765550"/>
          <p14:tracePt t="163540" x="9931400" y="3765550"/>
          <p14:tracePt t="163578" x="9937750" y="3765550"/>
          <p14:tracePt t="163590" x="9944100" y="3765550"/>
          <p14:tracePt t="163610" x="9950450" y="3765550"/>
          <p14:tracePt t="163624" x="9956800" y="3765550"/>
          <p14:tracePt t="163640" x="9963150" y="3765550"/>
          <p14:tracePt t="164217" x="9969500" y="3765550"/>
          <p14:tracePt t="164225" x="9975850" y="3765550"/>
          <p14:tracePt t="164834" x="9982200" y="3765550"/>
          <p14:tracePt t="164842" x="9994900" y="3765550"/>
          <p14:tracePt t="164849" x="10013950" y="3765550"/>
          <p14:tracePt t="164858" x="10045700" y="3765550"/>
          <p14:tracePt t="164875" x="10166350" y="3746500"/>
          <p14:tracePt t="164891" x="10369550" y="3727450"/>
          <p14:tracePt t="164908" x="10579100" y="3721100"/>
          <p14:tracePt t="164925" x="10769600" y="3714750"/>
          <p14:tracePt t="164942" x="10934700" y="3714750"/>
          <p14:tracePt t="164958" x="11055350" y="3714750"/>
          <p14:tracePt t="164975" x="11131550" y="3714750"/>
          <p14:tracePt t="164992" x="11163300" y="3714750"/>
          <p14:tracePt t="165008" x="11176000" y="3714750"/>
          <p14:tracePt t="165057" x="11182350" y="3714750"/>
          <p14:tracePt t="165066" x="11188700" y="3714750"/>
          <p14:tracePt t="165075" x="11195050" y="3708400"/>
          <p14:tracePt t="165092" x="11201400" y="3708400"/>
          <p14:tracePt t="165108" x="11220450" y="3708400"/>
          <p14:tracePt t="165125" x="11239500" y="3708400"/>
          <p14:tracePt t="165142" x="11283950" y="3708400"/>
          <p14:tracePt t="165159" x="11322050" y="3714750"/>
          <p14:tracePt t="165178" x="11398250" y="3721100"/>
          <p14:tracePt t="165192" x="11410950" y="3721100"/>
          <p14:tracePt t="165209" x="11449050" y="3727450"/>
          <p14:tracePt t="165225" x="11506200" y="3733800"/>
          <p14:tracePt t="165242" x="11537950" y="3740150"/>
          <p14:tracePt t="165259" x="11557000" y="3740150"/>
          <p14:tracePt t="165275" x="11563350" y="3740150"/>
          <p14:tracePt t="165292" x="11569700" y="3740150"/>
          <p14:tracePt t="165450" x="11563350" y="3740150"/>
          <p14:tracePt t="165466" x="11557000" y="3740150"/>
          <p14:tracePt t="165482" x="11550650" y="3740150"/>
          <p14:tracePt t="165498" x="11544300" y="3740150"/>
          <p14:tracePt t="165514" x="11537950" y="3740150"/>
          <p14:tracePt t="165538" x="11531600" y="3740150"/>
          <p14:tracePt t="165579" x="11525250" y="3740150"/>
          <p14:tracePt t="165586" x="11518900" y="3740150"/>
          <p14:tracePt t="165594" x="11512550" y="3740150"/>
          <p14:tracePt t="165609" x="11474450" y="3740150"/>
          <p14:tracePt t="165626" x="11398250" y="3721100"/>
          <p14:tracePt t="165642" x="11258550" y="3714750"/>
          <p14:tracePt t="165660" x="11093450" y="3695700"/>
          <p14:tracePt t="165676" x="10928350" y="3689350"/>
          <p14:tracePt t="165692" x="10795000" y="3683000"/>
          <p14:tracePt t="165709" x="10642600" y="3676650"/>
          <p14:tracePt t="165726" x="10502900" y="3663950"/>
          <p14:tracePt t="165742" x="10363200" y="3657600"/>
          <p14:tracePt t="165759" x="10267950" y="3644900"/>
          <p14:tracePt t="165776" x="10210800" y="3644900"/>
          <p14:tracePt t="165793" x="10147300" y="3638550"/>
          <p14:tracePt t="165809" x="10109200" y="3638550"/>
          <p14:tracePt t="165826" x="10077450" y="3638550"/>
          <p14:tracePt t="165842" x="10045700" y="3638550"/>
          <p14:tracePt t="165859" x="10013950" y="3644900"/>
          <p14:tracePt t="165876" x="10001250" y="3651250"/>
          <p14:tracePt t="165893" x="9988550" y="3657600"/>
          <p14:tracePt t="165909" x="9969500" y="3657600"/>
          <p14:tracePt t="165926" x="9956800" y="3657600"/>
          <p14:tracePt t="165942" x="9944100" y="3663950"/>
          <p14:tracePt t="165959" x="9918700" y="3676650"/>
          <p14:tracePt t="165976" x="9893300" y="3689350"/>
          <p14:tracePt t="165993" x="9886950" y="3689350"/>
          <p14:tracePt t="166009" x="9886950" y="3695700"/>
          <p14:tracePt t="166043" x="9874250" y="3695700"/>
          <p14:tracePt t="166059" x="9867900" y="3708400"/>
          <p14:tracePt t="166076" x="9848850" y="3714750"/>
          <p14:tracePt t="166093" x="9817100" y="3727450"/>
          <p14:tracePt t="166109" x="9791700" y="3740150"/>
          <p14:tracePt t="166126" x="9772650" y="3746500"/>
          <p14:tracePt t="166143" x="9766300" y="3746500"/>
          <p14:tracePt t="166159" x="9759950" y="3746500"/>
          <p14:tracePt t="166176" x="9753600" y="3746500"/>
          <p14:tracePt t="166194" x="9747250" y="3746500"/>
          <p14:tracePt t="166209" x="9740900" y="3746500"/>
          <p14:tracePt t="166243" x="9728200" y="3746500"/>
          <p14:tracePt t="166259" x="9721850" y="3746500"/>
          <p14:tracePt t="166276" x="9709150" y="3746500"/>
          <p14:tracePt t="166293" x="9690100" y="3746500"/>
          <p14:tracePt t="166309" x="9683750" y="3746500"/>
          <p14:tracePt t="166315" x="9677400" y="3746500"/>
          <p14:tracePt t="166827" x="9677400" y="3740150"/>
          <p14:tracePt t="166850" x="9677400" y="3733800"/>
          <p14:tracePt t="166874" x="9677400" y="3727450"/>
          <p14:tracePt t="166882" x="9677400" y="3721100"/>
          <p14:tracePt t="166898" x="9677400" y="3714750"/>
          <p14:tracePt t="166907" x="9683750" y="3708400"/>
          <p14:tracePt t="166918" x="9683750" y="3702050"/>
          <p14:tracePt t="166935" x="9683750" y="3695700"/>
          <p14:tracePt t="166951" x="9683750" y="3676650"/>
          <p14:tracePt t="166968" x="9677400" y="3663950"/>
          <p14:tracePt t="166986" x="9664700" y="3638550"/>
          <p14:tracePt t="167001" x="9645650" y="3619500"/>
          <p14:tracePt t="167018" x="9620250" y="3587750"/>
          <p14:tracePt t="167035" x="9582150" y="3568700"/>
          <p14:tracePt t="167051" x="9537700" y="3543300"/>
          <p14:tracePt t="167068" x="9486900" y="3517900"/>
          <p14:tracePt t="167084" x="9423400" y="3486150"/>
          <p14:tracePt t="167101" x="9347200" y="3467100"/>
          <p14:tracePt t="167118" x="9232900" y="3441700"/>
          <p14:tracePt t="167135" x="9105900" y="3416300"/>
          <p14:tracePt t="167151" x="8966200" y="3409950"/>
          <p14:tracePt t="167168" x="8864600" y="3403600"/>
          <p14:tracePt t="167185" x="8782050" y="3397250"/>
          <p14:tracePt t="167201" x="8712200" y="3397250"/>
          <p14:tracePt t="167218" x="8642350" y="3397250"/>
          <p14:tracePt t="167235" x="8604250" y="3409950"/>
          <p14:tracePt t="167251" x="8578850" y="3441700"/>
          <p14:tracePt t="167268" x="8559800" y="3473450"/>
          <p14:tracePt t="167285" x="8540750" y="3511550"/>
          <p14:tracePt t="167301" x="8521700" y="3556000"/>
          <p14:tracePt t="167318" x="8502650" y="3594100"/>
          <p14:tracePt t="167335" x="8489950" y="3638550"/>
          <p14:tracePt t="167351" x="8489950" y="3657600"/>
          <p14:tracePt t="167368" x="8489950" y="3676650"/>
          <p14:tracePt t="167385" x="8502650" y="3689350"/>
          <p14:tracePt t="167401" x="8534400" y="3702050"/>
          <p14:tracePt t="167418" x="8572500" y="3708400"/>
          <p14:tracePt t="167435" x="8648700" y="3721100"/>
          <p14:tracePt t="167452" x="8756650" y="3740150"/>
          <p14:tracePt t="167468" x="8864600" y="3746500"/>
          <p14:tracePt t="167485" x="8966200" y="3752850"/>
          <p14:tracePt t="167502" x="9042400" y="3765550"/>
          <p14:tracePt t="167518" x="9099550" y="3765550"/>
          <p14:tracePt t="167535" x="9131300" y="3765550"/>
          <p14:tracePt t="167552" x="9150350" y="3765550"/>
          <p14:tracePt t="167883" x="9150350" y="3759200"/>
          <p14:tracePt t="167899" x="9150350" y="3752850"/>
          <p14:tracePt t="168571" x="9156700" y="3752850"/>
          <p14:tracePt t="168843" x="9156700" y="3759200"/>
          <p14:tracePt t="168859" x="9156700" y="3765550"/>
          <p14:tracePt t="168867" x="9150350" y="3765550"/>
          <p14:tracePt t="168875" x="9144000" y="3771900"/>
          <p14:tracePt t="168884" x="9137650" y="3778250"/>
          <p14:tracePt t="168901" x="9131300" y="3784600"/>
          <p14:tracePt t="168918" x="9124950" y="3784600"/>
          <p14:tracePt t="168934" x="9124950" y="3790950"/>
          <p14:tracePt t="169172" x="9105900" y="3790950"/>
          <p14:tracePt t="169180" x="9080500" y="3797300"/>
          <p14:tracePt t="169187" x="9048750" y="3797300"/>
          <p14:tracePt t="169197" x="9023350" y="3803650"/>
          <p14:tracePt t="169213" x="8966200" y="3803650"/>
          <p14:tracePt t="169230" x="8902700" y="3810000"/>
          <p14:tracePt t="169246" x="8839200" y="3810000"/>
          <p14:tracePt t="169263" x="8794750" y="3810000"/>
          <p14:tracePt t="169280" x="8756650" y="3810000"/>
          <p14:tracePt t="169296" x="8737600" y="3810000"/>
          <p14:tracePt t="169313" x="8724900" y="3810000"/>
          <p14:tracePt t="169332" x="8712200" y="3810000"/>
          <p14:tracePt t="169364" x="8699500" y="3822700"/>
          <p14:tracePt t="169380" x="8680450" y="3829050"/>
          <p14:tracePt t="169397" x="8636000" y="3841750"/>
          <p14:tracePt t="169413" x="8559800" y="3860800"/>
          <p14:tracePt t="169430" x="8407400" y="3873500"/>
          <p14:tracePt t="169447" x="8197850" y="3873500"/>
          <p14:tracePt t="169463" x="7880350" y="3873500"/>
          <p14:tracePt t="169480" x="7499350" y="3854450"/>
          <p14:tracePt t="169497" x="7080250" y="3835400"/>
          <p14:tracePt t="169513" x="6775450" y="3835400"/>
          <p14:tracePt t="169531" x="6483350" y="3822700"/>
          <p14:tracePt t="169547" x="6343650" y="3822700"/>
          <p14:tracePt t="169564" x="6223000" y="3816350"/>
          <p14:tracePt t="169580" x="6146800" y="3810000"/>
          <p14:tracePt t="169597" x="6089650" y="3810000"/>
          <p14:tracePt t="169613" x="6051550" y="3810000"/>
          <p14:tracePt t="169630" x="6026150" y="3810000"/>
          <p14:tracePt t="169647" x="6007100" y="3816350"/>
          <p14:tracePt t="169663" x="5975350" y="3841750"/>
          <p14:tracePt t="169680" x="5943600" y="3860800"/>
          <p14:tracePt t="169697" x="5911850" y="3879850"/>
          <p14:tracePt t="169713" x="5886450" y="3892550"/>
          <p14:tracePt t="169731" x="5835650" y="3917950"/>
          <p14:tracePt t="169747" x="5810250" y="3937000"/>
          <p14:tracePt t="169763" x="5791200" y="3937000"/>
          <p14:tracePt t="169780" x="5772150" y="3943350"/>
          <p14:tracePt t="169797" x="5772150" y="3949700"/>
          <p14:tracePt t="170196" x="5765800" y="3949700"/>
          <p14:tracePt t="170204" x="5759450" y="3949700"/>
          <p14:tracePt t="170212" x="5753100" y="3962400"/>
          <p14:tracePt t="170222" x="5740400" y="3962400"/>
          <p14:tracePt t="170239" x="5715000" y="3981450"/>
          <p14:tracePt t="170256" x="5695950" y="4000500"/>
          <p14:tracePt t="170272" x="5670550" y="4019550"/>
          <p14:tracePt t="170289" x="5638800" y="4044950"/>
          <p14:tracePt t="170305" x="5600700" y="4076700"/>
          <p14:tracePt t="170322" x="5581650" y="4089400"/>
          <p14:tracePt t="170327" x="5575300" y="4102100"/>
          <p14:tracePt t="170339" x="5575300" y="4108450"/>
          <p14:tracePt t="170357" x="5575300" y="4114800"/>
          <p14:tracePt t="170412" x="5568950" y="4114800"/>
          <p14:tracePt t="170420" x="5568950" y="4121150"/>
          <p14:tracePt t="170445" x="5562600" y="4121150"/>
          <p14:tracePt t="170452" x="5562600" y="4127500"/>
          <p14:tracePt t="170492" x="5556250" y="4127500"/>
          <p14:tracePt t="170516" x="5549900" y="4127500"/>
          <p14:tracePt t="170525" x="5543550" y="4127500"/>
          <p14:tracePt t="170532" x="5543550" y="4133850"/>
          <p14:tracePt t="170541" x="5537200" y="4140200"/>
          <p14:tracePt t="170556" x="5530850" y="4146550"/>
          <p14:tracePt t="170572" x="5524500" y="4159250"/>
          <p14:tracePt t="170589" x="5505450" y="4178300"/>
          <p14:tracePt t="170606" x="5480050" y="4203700"/>
          <p14:tracePt t="170622" x="5429250" y="4248150"/>
          <p14:tracePt t="170639" x="5384800" y="4279900"/>
          <p14:tracePt t="170655" x="5365750" y="4324350"/>
          <p14:tracePt t="170672" x="5359400" y="4337050"/>
          <p14:tracePt t="170689" x="5353050" y="4343400"/>
          <p14:tracePt t="170722" x="5353050" y="4349750"/>
          <p14:tracePt t="170980" x="5353050" y="4356100"/>
          <p14:tracePt t="170997" x="5353050" y="4362450"/>
          <p14:tracePt t="171093" x="5346700" y="4362450"/>
          <p14:tracePt t="171773" x="5340350" y="4362450"/>
          <p14:tracePt t="171781" x="5334000" y="4362450"/>
          <p14:tracePt t="171795" x="5334000" y="4375150"/>
          <p14:tracePt t="171804" x="5334000" y="4381500"/>
          <p14:tracePt t="171820" x="5334000" y="4387850"/>
          <p14:tracePt t="171831" x="5334000" y="4394200"/>
          <p14:tracePt t="171847" x="5340350" y="4400550"/>
          <p14:tracePt t="171864" x="5353050" y="4400550"/>
          <p14:tracePt t="171880" x="5359400" y="4400550"/>
          <p14:tracePt t="171897" x="5365750" y="4400550"/>
          <p14:tracePt t="171931" x="5372100" y="4400550"/>
          <p14:tracePt t="172357" x="5365750" y="4400550"/>
          <p14:tracePt t="172365" x="5346700" y="4400550"/>
          <p14:tracePt t="172374" x="5327650" y="4400550"/>
          <p14:tracePt t="172388" x="5283200" y="4400550"/>
          <p14:tracePt t="172405" x="5207000" y="4400550"/>
          <p14:tracePt t="172422" x="5086350" y="4400550"/>
          <p14:tracePt t="172438" x="4927600" y="4394200"/>
          <p14:tracePt t="172455" x="4730750" y="4375150"/>
          <p14:tracePt t="172472" x="4603750" y="4375150"/>
          <p14:tracePt t="172488" x="4584700" y="4375150"/>
          <p14:tracePt t="172506" x="4578350" y="4375150"/>
          <p14:tracePt t="172522" x="4578350" y="4381500"/>
          <p14:tracePt t="172538" x="4578350" y="4387850"/>
          <p14:tracePt t="172555" x="4578350" y="4394200"/>
          <p14:tracePt t="172613" x="4584700" y="4394200"/>
          <p14:tracePt t="172629" x="4591050" y="4394200"/>
          <p14:tracePt t="172685" x="4597400" y="4394200"/>
          <p14:tracePt t="172694" x="4603750" y="4394200"/>
          <p14:tracePt t="172705" x="4610100" y="4394200"/>
          <p14:tracePt t="172722" x="4673600" y="4375150"/>
          <p14:tracePt t="172739" x="4705350" y="4368800"/>
          <p14:tracePt t="173005" x="4686300" y="4375150"/>
          <p14:tracePt t="173013" x="4679950" y="4375150"/>
          <p14:tracePt t="173021" x="4667250" y="4375150"/>
          <p14:tracePt t="173031" x="4654550" y="4375150"/>
          <p14:tracePt t="173047" x="4648200" y="4375150"/>
          <p14:tracePt t="173092" x="4641850" y="4375150"/>
          <p14:tracePt t="173222" x="4641850" y="4368800"/>
          <p14:tracePt t="173238" x="4641850" y="4362450"/>
          <p14:tracePt t="173253" x="4641850" y="4356100"/>
          <p14:tracePt t="173261" x="4641850" y="4349750"/>
          <p14:tracePt t="173270" x="4641850" y="4343400"/>
          <p14:tracePt t="173280" x="4641850" y="4330700"/>
          <p14:tracePt t="173297" x="4648200" y="4311650"/>
          <p14:tracePt t="173313" x="4667250" y="4267200"/>
          <p14:tracePt t="173330" x="4692650" y="4216400"/>
          <p14:tracePt t="173347" x="4724400" y="4152900"/>
          <p14:tracePt t="173363" x="4775200" y="4089400"/>
          <p14:tracePt t="173366" x="4806950" y="4057650"/>
          <p14:tracePt t="173380" x="4832350" y="4032250"/>
          <p14:tracePt t="173397" x="4921250" y="3937000"/>
          <p14:tracePt t="173413" x="4978400" y="3886200"/>
          <p14:tracePt t="173430" x="5022850" y="3854450"/>
          <p14:tracePt t="173447" x="5060950" y="3822700"/>
          <p14:tracePt t="173463" x="5080000" y="3797300"/>
          <p14:tracePt t="173480" x="5099050" y="3778250"/>
          <p14:tracePt t="173497" x="5105400" y="3771900"/>
          <p14:tracePt t="173558" x="5105400" y="3765550"/>
          <p14:tracePt t="173742" x="5092700" y="3765550"/>
          <p14:tracePt t="173750" x="5086350" y="3765550"/>
          <p14:tracePt t="173758" x="5067300" y="3771900"/>
          <p14:tracePt t="173766" x="5048250" y="3778250"/>
          <p14:tracePt t="173783" x="5010150" y="3790950"/>
          <p14:tracePt t="173800" x="4965700" y="3810000"/>
          <p14:tracePt t="173816" x="4927600" y="3816350"/>
          <p14:tracePt t="173833" x="4902200" y="3829050"/>
          <p14:tracePt t="173850" x="4870450" y="3835400"/>
          <p14:tracePt t="173854" x="4851400" y="3835400"/>
          <p14:tracePt t="173867" x="4845050" y="3835400"/>
          <p14:tracePt t="173883" x="4838700" y="3841750"/>
          <p14:tracePt t="173900" x="4832350" y="3841750"/>
          <p14:tracePt t="174038" x="4826000" y="3835400"/>
          <p14:tracePt t="174094" x="4819650" y="3835400"/>
          <p14:tracePt t="174174" x="4819650" y="3829050"/>
          <p14:tracePt t="174198" x="4819650" y="3822700"/>
          <p14:tracePt t="174214" x="4826000" y="3822700"/>
          <p14:tracePt t="174222" x="4838700" y="3816350"/>
          <p14:tracePt t="174234" x="4845050" y="3816350"/>
          <p14:tracePt t="174250" x="4876800" y="3816350"/>
          <p14:tracePt t="174267" x="4933950" y="3810000"/>
          <p14:tracePt t="174283" x="5003800" y="3810000"/>
          <p14:tracePt t="174302" x="5105400" y="3803650"/>
          <p14:tracePt t="174317" x="5137150" y="3803650"/>
          <p14:tracePt t="174333" x="5194300" y="3797300"/>
          <p14:tracePt t="174350" x="5207000" y="3797300"/>
          <p14:tracePt t="174367" x="5213350" y="3797300"/>
          <p14:tracePt t="174527" x="5226050" y="3797300"/>
          <p14:tracePt t="174534" x="5245100" y="3797300"/>
          <p14:tracePt t="174542" x="5264150" y="3797300"/>
          <p14:tracePt t="174550" x="5289550" y="3797300"/>
          <p14:tracePt t="174567" x="5353050" y="3797300"/>
          <p14:tracePt t="174584" x="5410200" y="3790950"/>
          <p14:tracePt t="174601" x="5441950" y="3790950"/>
          <p14:tracePt t="174617" x="5448300" y="3790950"/>
          <p14:tracePt t="174902" x="5441950" y="3790950"/>
          <p14:tracePt t="174943" x="5435600" y="3790950"/>
          <p14:tracePt t="175167" x="5429250" y="3790950"/>
          <p14:tracePt t="175175" x="5416550" y="3790950"/>
          <p14:tracePt t="175181" x="5391150" y="3797300"/>
          <p14:tracePt t="175191" x="5365750" y="3797300"/>
          <p14:tracePt t="175208" x="5283200" y="3810000"/>
          <p14:tracePt t="175224" x="5194300" y="3822700"/>
          <p14:tracePt t="175241" x="5137150" y="3835400"/>
          <p14:tracePt t="175257" x="5105400" y="3841750"/>
          <p14:tracePt t="175274" x="5092700" y="3841750"/>
          <p14:tracePt t="175342" x="5086350" y="3841750"/>
          <p14:tracePt t="175350" x="5080000" y="3848100"/>
          <p14:tracePt t="175358" x="5067300" y="3848100"/>
          <p14:tracePt t="175375" x="5035550" y="3848100"/>
          <p14:tracePt t="175391" x="4984750" y="3848100"/>
          <p14:tracePt t="175408" x="4921250" y="3848100"/>
          <p14:tracePt t="175425" x="4838700" y="3848100"/>
          <p14:tracePt t="175442" x="4730750" y="3848100"/>
          <p14:tracePt t="175458" x="4610100" y="3835400"/>
          <p14:tracePt t="175475" x="4533900" y="3829050"/>
          <p14:tracePt t="175492" x="4483100" y="3822700"/>
          <p14:tracePt t="175508" x="4451350" y="3816350"/>
          <p14:tracePt t="175525" x="4425950" y="3816350"/>
          <p14:tracePt t="175541" x="4394200" y="3810000"/>
          <p14:tracePt t="175558" x="4343400" y="3803650"/>
          <p14:tracePt t="175575" x="4305300" y="3797300"/>
          <p14:tracePt t="175591" x="4260850" y="3790950"/>
          <p14:tracePt t="175608" x="4222750" y="3784600"/>
          <p14:tracePt t="175625" x="4184650" y="3784600"/>
          <p14:tracePt t="175641" x="4127500" y="3778250"/>
          <p14:tracePt t="175658" x="4076700" y="3765550"/>
          <p14:tracePt t="175675" x="4032250" y="3765550"/>
          <p14:tracePt t="175692" x="4006850" y="3759200"/>
          <p14:tracePt t="175708" x="3994150" y="3759200"/>
          <p14:tracePt t="175831" x="3994150" y="3752850"/>
          <p14:tracePt t="175838" x="3987800" y="3752850"/>
          <p14:tracePt t="175918" x="3981450" y="3752850"/>
          <p14:tracePt t="175935" x="3975100" y="3752850"/>
          <p14:tracePt t="175944" x="3968750" y="3752850"/>
          <p14:tracePt t="175959" x="3962400" y="3752850"/>
          <p14:tracePt t="175967" x="3956050" y="3752850"/>
          <p14:tracePt t="175976" x="3949700" y="3746500"/>
          <p14:tracePt t="175992" x="3943350" y="3746500"/>
          <p14:tracePt t="176008" x="3937000" y="3746500"/>
          <p14:tracePt t="176055" x="3930650" y="3746500"/>
          <p14:tracePt t="176399" x="3917950" y="3746500"/>
          <p14:tracePt t="176407" x="3905250" y="3746500"/>
          <p14:tracePt t="176415" x="3892550" y="3746500"/>
          <p14:tracePt t="176431" x="3841750" y="3746500"/>
          <p14:tracePt t="176448" x="3797300" y="3752850"/>
          <p14:tracePt t="176464" x="3752850" y="3752850"/>
          <p14:tracePt t="176481" x="3727450" y="3752850"/>
          <p14:tracePt t="176498" x="3714750" y="3752850"/>
          <p14:tracePt t="176679" x="3714750" y="3759200"/>
          <p14:tracePt t="176687" x="3721100" y="3765550"/>
          <p14:tracePt t="176698" x="3727450" y="3765550"/>
          <p14:tracePt t="176720" x="3740150" y="3778250"/>
          <p14:tracePt t="176737" x="3759200" y="3790950"/>
          <p14:tracePt t="176753" x="3771900" y="3803650"/>
          <p14:tracePt t="176770" x="3797300" y="3816350"/>
          <p14:tracePt t="176787" x="3816350" y="3822700"/>
          <p14:tracePt t="176803" x="3848100" y="3829050"/>
          <p14:tracePt t="176820" x="3867150" y="3835400"/>
          <p14:tracePt t="176837" x="3886200" y="3841750"/>
          <p14:tracePt t="176855" x="3898900" y="3848100"/>
          <p14:tracePt t="176870" x="3905250" y="3848100"/>
          <p14:tracePt t="176873" x="3911600" y="3848100"/>
          <p14:tracePt t="176887" x="3930650" y="3848100"/>
          <p14:tracePt t="176903" x="3962400" y="3860800"/>
          <p14:tracePt t="176920" x="4006850" y="3860800"/>
          <p14:tracePt t="176937" x="4064000" y="3867150"/>
          <p14:tracePt t="176953" x="4133850" y="3867150"/>
          <p14:tracePt t="176970" x="4210050" y="3867150"/>
          <p14:tracePt t="176987" x="4267200" y="3867150"/>
          <p14:tracePt t="177003" x="4311650" y="3867150"/>
          <p14:tracePt t="177020" x="4343400" y="3867150"/>
          <p14:tracePt t="177037" x="4381500" y="3867150"/>
          <p14:tracePt t="177055" x="4425950" y="3867150"/>
          <p14:tracePt t="177070" x="4457700" y="3867150"/>
          <p14:tracePt t="177087" x="4483100" y="3867150"/>
          <p14:tracePt t="177104" x="4495800" y="3867150"/>
          <p14:tracePt t="177120" x="4508500" y="3860800"/>
          <p14:tracePt t="177137" x="4508500" y="3854450"/>
          <p14:tracePt t="177154" x="4508500" y="3848100"/>
          <p14:tracePt t="177170" x="4514850" y="3848100"/>
          <p14:tracePt t="177204" x="4521200" y="3848100"/>
          <p14:tracePt t="177220" x="4521200" y="3841750"/>
          <p14:tracePt t="177241" x="4521200" y="3835400"/>
          <p14:tracePt t="177584" x="4521200" y="3829050"/>
          <p14:tracePt t="177607" x="4521200" y="3822700"/>
          <p14:tracePt t="177648" x="4521200" y="3816350"/>
          <p14:tracePt t="177705" x="4521200" y="3810000"/>
          <p14:tracePt t="178288" x="4514850" y="3810000"/>
          <p14:tracePt t="178296" x="4514850" y="3803650"/>
          <p14:tracePt t="178328" x="4508500" y="3803650"/>
          <p14:tracePt t="178336" x="4502150" y="3803650"/>
          <p14:tracePt t="178352" x="4495800" y="3803650"/>
          <p14:tracePt t="178576" x="4495800" y="3797300"/>
          <p14:tracePt t="178616" x="4514850" y="3797300"/>
          <p14:tracePt t="178624" x="4527550" y="3797300"/>
          <p14:tracePt t="178635" x="4552950" y="3797300"/>
          <p14:tracePt t="178651" x="4629150" y="3797300"/>
          <p14:tracePt t="178669" x="4692650" y="3797300"/>
          <p14:tracePt t="178685" x="4737100" y="3797300"/>
          <p14:tracePt t="178702" x="4781550" y="3797300"/>
          <p14:tracePt t="178718" x="4813300" y="3797300"/>
          <p14:tracePt t="178735" x="4832350" y="3790950"/>
          <p14:tracePt t="178751" x="4832350" y="3784600"/>
          <p14:tracePt t="178960" x="4838700" y="3784600"/>
          <p14:tracePt t="178984" x="4845050" y="3784600"/>
          <p14:tracePt t="178992" x="4851400" y="3778250"/>
          <p14:tracePt t="179001" x="4857750" y="3778250"/>
          <p14:tracePt t="179018" x="4883150" y="3778250"/>
          <p14:tracePt t="179035" x="4908550" y="3778250"/>
          <p14:tracePt t="179051" x="4953000" y="3778250"/>
          <p14:tracePt t="179069" x="4991100" y="3778250"/>
          <p14:tracePt t="179085" x="5035550" y="3778250"/>
          <p14:tracePt t="179101" x="5048250" y="3778250"/>
          <p14:tracePt t="179118" x="5054600" y="3778250"/>
          <p14:tracePt t="179352" x="5048250" y="3784600"/>
          <p14:tracePt t="179360" x="5041900" y="3784600"/>
          <p14:tracePt t="179367" x="5016500" y="3790950"/>
          <p14:tracePt t="179376" x="4972050" y="3790950"/>
          <p14:tracePt t="179393" x="4857750" y="3790950"/>
          <p14:tracePt t="179410" x="4699000" y="3797300"/>
          <p14:tracePt t="179426" x="4546600" y="3797300"/>
          <p14:tracePt t="179443" x="4387850" y="3797300"/>
          <p14:tracePt t="179460" x="4254500" y="3797300"/>
          <p14:tracePt t="179476" x="4146550" y="3797300"/>
          <p14:tracePt t="179493" x="4057650" y="3797300"/>
          <p14:tracePt t="179510" x="3968750" y="3784600"/>
          <p14:tracePt t="179527" x="3886200" y="3778250"/>
          <p14:tracePt t="179544" x="3816350" y="3778250"/>
          <p14:tracePt t="179560" x="3810000" y="3778250"/>
          <p14:tracePt t="179577" x="3803650" y="3778250"/>
          <p14:tracePt t="179920" x="3803650" y="3784600"/>
          <p14:tracePt t="179928" x="3810000" y="3790950"/>
          <p14:tracePt t="179937" x="3822700" y="3810000"/>
          <p14:tracePt t="179945" x="3835400" y="3829050"/>
          <p14:tracePt t="179962" x="3848100" y="3867150"/>
          <p14:tracePt t="179978" x="3854450" y="3937000"/>
          <p14:tracePt t="179995" x="3854450" y="4000500"/>
          <p14:tracePt t="180012" x="3848100" y="4057650"/>
          <p14:tracePt t="180028" x="3835400" y="4114800"/>
          <p14:tracePt t="180045" x="3822700" y="4171950"/>
          <p14:tracePt t="180062" x="3816350" y="4203700"/>
          <p14:tracePt t="180078" x="3816350" y="4229100"/>
          <p14:tracePt t="180096" x="3822700" y="4260850"/>
          <p14:tracePt t="180112" x="3835400" y="4279900"/>
          <p14:tracePt t="180128" x="3841750" y="4286250"/>
          <p14:tracePt t="180145" x="3848100" y="4298950"/>
          <p14:tracePt t="180162" x="3854450" y="4305300"/>
          <p14:tracePt t="180195" x="3854450" y="4311650"/>
          <p14:tracePt t="180225" x="3848100" y="4311650"/>
          <p14:tracePt t="180250" x="3841750" y="4311650"/>
          <p14:tracePt t="180256" x="3841750" y="4318000"/>
          <p14:tracePt t="180273" x="3841750" y="4324350"/>
          <p14:tracePt t="180281" x="3841750" y="4330700"/>
          <p14:tracePt t="180305" x="3841750" y="4337050"/>
          <p14:tracePt t="180321" x="3841750" y="4343400"/>
          <p14:tracePt t="182041" x="3841750" y="4337050"/>
          <p14:tracePt t="183266" x="3841750" y="4330700"/>
          <p14:tracePt t="183290" x="3848100" y="4324350"/>
          <p14:tracePt t="183314" x="3854450" y="4324350"/>
          <p14:tracePt t="183562" x="3854450" y="4318000"/>
          <p14:tracePt t="184995" x="3854450" y="4324350"/>
          <p14:tracePt t="185011" x="3854450" y="4330700"/>
          <p14:tracePt t="185019" x="3848100" y="4330700"/>
          <p14:tracePt t="185027" x="3841750" y="4337050"/>
          <p14:tracePt t="185036" x="3841750" y="4343400"/>
          <p14:tracePt t="185053" x="3835400" y="4343400"/>
          <p14:tracePt t="185069" x="3829050" y="4356100"/>
          <p14:tracePt t="185086" x="3829050" y="4362450"/>
          <p14:tracePt t="185103" x="3829050" y="4368800"/>
          <p14:tracePt t="185120" x="3822700" y="4375150"/>
          <p14:tracePt t="185136" x="3810000" y="4387850"/>
          <p14:tracePt t="185153" x="3810000" y="4394200"/>
          <p14:tracePt t="185170" x="3803650" y="4406900"/>
          <p14:tracePt t="185186" x="3797300" y="4406900"/>
          <p14:tracePt t="185203" x="3797300" y="4413250"/>
          <p14:tracePt t="185236" x="3797300" y="4419600"/>
          <p14:tracePt t="185252" x="3797300" y="4425950"/>
          <p14:tracePt t="185274" x="3790950" y="4425950"/>
          <p14:tracePt t="185331" x="3790950" y="4432300"/>
          <p14:tracePt t="189645" x="3797300" y="4432300"/>
          <p14:tracePt t="190549" x="3810000" y="4438650"/>
          <p14:tracePt t="190559" x="3816350" y="4445000"/>
          <p14:tracePt t="190569" x="3822700" y="4445000"/>
          <p14:tracePt t="190585" x="3835400" y="4457700"/>
          <p14:tracePt t="190602" x="3854450" y="4464050"/>
          <p14:tracePt t="190619" x="3867150" y="4464050"/>
          <p14:tracePt t="190635" x="3873500" y="4476750"/>
          <p14:tracePt t="190653" x="3892550" y="4483100"/>
          <p14:tracePt t="190669" x="3911600" y="4483100"/>
          <p14:tracePt t="190686" x="3937000" y="4495800"/>
          <p14:tracePt t="190702" x="3949700" y="4495800"/>
          <p14:tracePt t="190719" x="3962400" y="4502150"/>
          <p14:tracePt t="190735" x="3975100" y="4502150"/>
          <p14:tracePt t="190752" x="3981450" y="4502150"/>
          <p14:tracePt t="191046" x="3981450" y="4495800"/>
          <p14:tracePt t="191278" x="3987800" y="4495800"/>
          <p14:tracePt t="191286" x="3994150" y="4495800"/>
          <p14:tracePt t="191293" x="4000500" y="4495800"/>
          <p14:tracePt t="191302" x="4006850" y="4495800"/>
          <p14:tracePt t="191319" x="4019550" y="4495800"/>
          <p14:tracePt t="191336" x="4038600" y="4495800"/>
          <p14:tracePt t="191353" x="4051300" y="4495800"/>
          <p14:tracePt t="191369" x="4070350" y="4495800"/>
          <p14:tracePt t="191386" x="4095750" y="4495800"/>
          <p14:tracePt t="191403" x="4114800" y="4495800"/>
          <p14:tracePt t="191419" x="4127500" y="4495800"/>
          <p14:tracePt t="191436" x="4140200" y="4495800"/>
          <p14:tracePt t="191453" x="4146550" y="4495800"/>
          <p14:tracePt t="191470" x="4159250" y="4495800"/>
          <p14:tracePt t="191542" x="4159250" y="4489450"/>
          <p14:tracePt t="191582" x="4165600" y="4489450"/>
          <p14:tracePt t="191591" x="4165600" y="4483100"/>
          <p14:tracePt t="191597" x="4171950" y="4483100"/>
          <p14:tracePt t="191614" x="4178300" y="4483100"/>
          <p14:tracePt t="191623" x="4184650" y="4483100"/>
          <p14:tracePt t="191636" x="4191000" y="4476750"/>
          <p14:tracePt t="191653" x="4210050" y="4476750"/>
          <p14:tracePt t="191669" x="4241800" y="4470400"/>
          <p14:tracePt t="191686" x="4254500" y="4470400"/>
          <p14:tracePt t="191703" x="4260850" y="4464050"/>
          <p14:tracePt t="191719" x="4267200" y="4457700"/>
          <p14:tracePt t="191854" x="4267200" y="4451350"/>
          <p14:tracePt t="191878" x="4273550" y="4451350"/>
          <p14:tracePt t="191894" x="4273550" y="4445000"/>
          <p14:tracePt t="191934" x="4279900" y="4438650"/>
          <p14:tracePt t="191951" x="4286250" y="4438650"/>
          <p14:tracePt t="191966" x="4292600" y="4438650"/>
          <p14:tracePt t="191975" x="4292600" y="4432300"/>
          <p14:tracePt t="191990" x="4298950" y="4432300"/>
          <p14:tracePt t="192003" x="4311650" y="4432300"/>
          <p14:tracePt t="192020" x="4311650" y="4425950"/>
          <p14:tracePt t="192036" x="4318000" y="4425950"/>
          <p14:tracePt t="192150" x="4324350" y="4425950"/>
          <p14:tracePt t="192175" x="4324350" y="4419600"/>
          <p14:tracePt t="192191" x="4324350" y="4413250"/>
          <p14:tracePt t="192207" x="4330700" y="4413250"/>
          <p14:tracePt t="192214" x="4337050" y="4406900"/>
          <p14:tracePt t="192223" x="4337050" y="4400550"/>
          <p14:tracePt t="192238" x="4343400" y="4381500"/>
          <p14:tracePt t="192253" x="4356100" y="4362450"/>
          <p14:tracePt t="192270" x="4362450" y="4337050"/>
          <p14:tracePt t="192286" x="4362450" y="4318000"/>
          <p14:tracePt t="192303" x="4362450" y="4286250"/>
          <p14:tracePt t="192320" x="4362450" y="4254500"/>
          <p14:tracePt t="192336" x="4362450" y="4229100"/>
          <p14:tracePt t="192353" x="4362450" y="4203700"/>
          <p14:tracePt t="192370" x="4343400" y="4184650"/>
          <p14:tracePt t="192387" x="4330700" y="4159250"/>
          <p14:tracePt t="192403" x="4292600" y="4133850"/>
          <p14:tracePt t="192420" x="4235450" y="4114800"/>
          <p14:tracePt t="192438" x="4165600" y="4095750"/>
          <p14:tracePt t="192453" x="4127500" y="4083050"/>
          <p14:tracePt t="192470" x="4076700" y="4083050"/>
          <p14:tracePt t="192487" x="4025900" y="4070350"/>
          <p14:tracePt t="192503" x="3981450" y="4064000"/>
          <p14:tracePt t="192520" x="3949700" y="4064000"/>
          <p14:tracePt t="192537" x="3924300" y="4064000"/>
          <p14:tracePt t="192553" x="3892550" y="4064000"/>
          <p14:tracePt t="192570" x="3854450" y="4076700"/>
          <p14:tracePt t="192587" x="3822700" y="4095750"/>
          <p14:tracePt t="192603" x="3790950" y="4114800"/>
          <p14:tracePt t="192620" x="3771900" y="4127500"/>
          <p14:tracePt t="192638" x="3740150" y="4165600"/>
          <p14:tracePt t="192653" x="3733800" y="4178300"/>
          <p14:tracePt t="192670" x="3727450" y="4191000"/>
          <p14:tracePt t="192687" x="3727450" y="4210050"/>
          <p14:tracePt t="192703" x="3727450" y="4229100"/>
          <p14:tracePt t="192720" x="3733800" y="4248150"/>
          <p14:tracePt t="192737" x="3740150" y="4260850"/>
          <p14:tracePt t="192754" x="3746500" y="4279900"/>
          <p14:tracePt t="192770" x="3765550" y="4298950"/>
          <p14:tracePt t="192787" x="3790950" y="4324350"/>
          <p14:tracePt t="192804" x="3803650" y="4330700"/>
          <p14:tracePt t="192820" x="3822700" y="4343400"/>
          <p14:tracePt t="192837" x="3848100" y="4356100"/>
          <p14:tracePt t="192854" x="3879850" y="4362450"/>
          <p14:tracePt t="192870" x="3911600" y="4375150"/>
          <p14:tracePt t="192887" x="3949700" y="4381500"/>
          <p14:tracePt t="192904" x="3994150" y="4387850"/>
          <p14:tracePt t="192920" x="4044950" y="4400550"/>
          <p14:tracePt t="192937" x="4114800" y="4406900"/>
          <p14:tracePt t="192954" x="4178300" y="4406900"/>
          <p14:tracePt t="192971" x="4254500" y="4419600"/>
          <p14:tracePt t="192987" x="4330700" y="4419600"/>
          <p14:tracePt t="192991" x="4356100" y="4419600"/>
          <p14:tracePt t="193004" x="4375150" y="4419600"/>
          <p14:tracePt t="193021" x="4400550" y="4413250"/>
          <p14:tracePt t="193037" x="4413250" y="4406900"/>
          <p14:tracePt t="193054" x="4419600" y="4406900"/>
          <p14:tracePt t="193071" x="4419600" y="4400550"/>
          <p14:tracePt t="193319" x="4419600" y="4394200"/>
          <p14:tracePt t="193327" x="4425950" y="4394200"/>
          <p14:tracePt t="193334" x="4425950" y="4387850"/>
          <p14:tracePt t="193344" x="4432300" y="4387850"/>
          <p14:tracePt t="193360" x="4445000" y="4381500"/>
          <p14:tracePt t="193377" x="4457700" y="4375150"/>
          <p14:tracePt t="193394" x="4464050" y="4368800"/>
          <p14:tracePt t="193410" x="4476750" y="4368800"/>
          <p14:tracePt t="193427" x="4495800" y="4368800"/>
          <p14:tracePt t="193444" x="4502150" y="4368800"/>
          <p14:tracePt t="193461" x="4502150" y="4362450"/>
          <p14:tracePt t="193935" x="4508500" y="4362450"/>
          <p14:tracePt t="193967" x="4514850" y="4362450"/>
          <p14:tracePt t="193991" x="4521200" y="4362450"/>
          <p14:tracePt t="194007" x="4527550" y="4362450"/>
          <p14:tracePt t="194015" x="4527550" y="4368800"/>
          <p14:tracePt t="194039" x="4533900" y="4368800"/>
          <p14:tracePt t="194048" x="4540250" y="4368800"/>
          <p14:tracePt t="194815" x="4533900" y="4368800"/>
          <p14:tracePt t="194832" x="4527550" y="4368800"/>
          <p14:tracePt t="194839" x="4514850" y="4368800"/>
          <p14:tracePt t="194855" x="4502150" y="4368800"/>
          <p14:tracePt t="194863" x="4495800" y="4368800"/>
          <p14:tracePt t="194873" x="4489450" y="4368800"/>
          <p14:tracePt t="194890" x="4483100" y="4368800"/>
          <p14:tracePt t="194906" x="4470400" y="4368800"/>
          <p14:tracePt t="194940" x="4464050" y="4368800"/>
          <p14:tracePt t="195520" x="4470400" y="4368800"/>
          <p14:tracePt t="195544" x="4476750" y="4368800"/>
          <p14:tracePt t="195584" x="4483100" y="4368800"/>
          <p14:tracePt t="195600" x="4489450" y="4368800"/>
          <p14:tracePt t="195624" x="4495800" y="4368800"/>
          <p14:tracePt t="195633" x="4502150" y="4368800"/>
          <p14:tracePt t="195640" x="4508500" y="4368800"/>
          <p14:tracePt t="195649" x="4514850" y="4368800"/>
          <p14:tracePt t="195661" x="4521200" y="4368800"/>
          <p14:tracePt t="195680" x="4527550" y="4368800"/>
          <p14:tracePt t="195696" x="4533900" y="4368800"/>
          <p14:tracePt t="195888" x="4540250" y="4368800"/>
          <p14:tracePt t="195904" x="4552950" y="4368800"/>
          <p14:tracePt t="195913" x="4559300" y="4368800"/>
          <p14:tracePt t="195920" x="4572000" y="4368800"/>
          <p14:tracePt t="195929" x="4597400" y="4368800"/>
          <p14:tracePt t="195946" x="4660900" y="4368800"/>
          <p14:tracePt t="195963" x="4756150" y="4368800"/>
          <p14:tracePt t="195979" x="4876800" y="4381500"/>
          <p14:tracePt t="195996" x="4959350" y="4381500"/>
          <p14:tracePt t="196013" x="5016500" y="4381500"/>
          <p14:tracePt t="196029" x="5054600" y="4387850"/>
          <p14:tracePt t="196032" x="5060950" y="4387850"/>
          <p14:tracePt t="196046" x="5067300" y="4387850"/>
          <p14:tracePt t="196062" x="5080000" y="4387850"/>
          <p14:tracePt t="196079" x="5086350" y="4387850"/>
          <p14:tracePt t="196096" x="5092700" y="4387850"/>
          <p14:tracePt t="196129" x="5099050" y="4387850"/>
          <p14:tracePt t="196184" x="5105400" y="4387850"/>
          <p14:tracePt t="196208" x="5111750" y="4387850"/>
          <p14:tracePt t="196217" x="5118100" y="4387850"/>
          <p14:tracePt t="196224" x="5124450" y="4387850"/>
          <p14:tracePt t="196240" x="5137150" y="4387850"/>
          <p14:tracePt t="196249" x="5149850" y="4387850"/>
          <p14:tracePt t="196263" x="5175250" y="4387850"/>
          <p14:tracePt t="196280" x="5213350" y="4387850"/>
          <p14:tracePt t="196297" x="5257800" y="4387850"/>
          <p14:tracePt t="196313" x="5308600" y="4387850"/>
          <p14:tracePt t="196330" x="5378450" y="4394200"/>
          <p14:tracePt t="196346" x="5467350" y="4394200"/>
          <p14:tracePt t="196363" x="5530850" y="4394200"/>
          <p14:tracePt t="196380" x="5575300" y="4394200"/>
          <p14:tracePt t="196396" x="5613400" y="4394200"/>
          <p14:tracePt t="196413" x="5632450" y="4394200"/>
          <p14:tracePt t="196430" x="5638800" y="4394200"/>
          <p14:tracePt t="196536" x="5645150" y="4394200"/>
          <p14:tracePt t="196585" x="5651500" y="4387850"/>
          <p14:tracePt t="196608" x="5657850" y="4387850"/>
          <p14:tracePt t="196618" x="5664200" y="4381500"/>
          <p14:tracePt t="196624" x="5670550" y="4381500"/>
          <p14:tracePt t="196640" x="5670550" y="4375150"/>
          <p14:tracePt t="196649" x="5676900" y="4375150"/>
          <p14:tracePt t="196663" x="5683250" y="4368800"/>
          <p14:tracePt t="197425" x="5689600" y="4368800"/>
          <p14:tracePt t="197433" x="5695950" y="4368800"/>
          <p14:tracePt t="197441" x="5702300" y="4368800"/>
          <p14:tracePt t="197465" x="5708650" y="4368800"/>
          <p14:tracePt t="197489" x="5715000" y="4368800"/>
          <p14:tracePt t="197601" x="5721350" y="4368800"/>
          <p14:tracePt t="197609" x="5727700" y="4368800"/>
          <p14:tracePt t="197633" x="5734050" y="4368800"/>
          <p14:tracePt t="197641" x="5740400" y="4375150"/>
          <p14:tracePt t="197665" x="5740400" y="4368800"/>
          <p14:tracePt t="197985" x="5734050" y="4368800"/>
          <p14:tracePt t="197993" x="5721350" y="4368800"/>
          <p14:tracePt t="198001" x="5715000" y="4368800"/>
          <p14:tracePt t="198010" x="5708650" y="4368800"/>
          <p14:tracePt t="198027" x="5695950" y="4375150"/>
          <p14:tracePt t="198201" x="5708650" y="4375150"/>
          <p14:tracePt t="198209" x="5721350" y="4375150"/>
          <p14:tracePt t="198216" x="5740400" y="4375150"/>
          <p14:tracePt t="198227" x="5772150" y="4375150"/>
          <p14:tracePt t="198244" x="5829300" y="4381500"/>
          <p14:tracePt t="198260" x="5924550" y="4381500"/>
          <p14:tracePt t="198277" x="6032500" y="4381500"/>
          <p14:tracePt t="198294" x="6127750" y="4387850"/>
          <p14:tracePt t="198310" x="6216650" y="4394200"/>
          <p14:tracePt t="198327" x="6280150" y="4394200"/>
          <p14:tracePt t="198344" x="6362700" y="4400550"/>
          <p14:tracePt t="198360" x="6413500" y="4406900"/>
          <p14:tracePt t="198377" x="6457950" y="4406900"/>
          <p14:tracePt t="198394" x="6508750" y="4406900"/>
          <p14:tracePt t="198410" x="6546850" y="4406900"/>
          <p14:tracePt t="198427" x="6591300" y="4406900"/>
          <p14:tracePt t="198444" x="6623050" y="4406900"/>
          <p14:tracePt t="198460" x="6661150" y="4406900"/>
          <p14:tracePt t="198477" x="6699250" y="4406900"/>
          <p14:tracePt t="198494" x="6737350" y="4406900"/>
          <p14:tracePt t="198510" x="6762750" y="4406900"/>
          <p14:tracePt t="198527" x="6794500" y="4406900"/>
          <p14:tracePt t="198530" x="6800850" y="4406900"/>
          <p14:tracePt t="198544" x="6807200" y="4406900"/>
          <p14:tracePt t="198560" x="6838950" y="4406900"/>
          <p14:tracePt t="198577" x="6851650" y="4406900"/>
          <p14:tracePt t="198594" x="6864350" y="4406900"/>
          <p14:tracePt t="198610" x="6877050" y="4406900"/>
          <p14:tracePt t="198627" x="6896100" y="4406900"/>
          <p14:tracePt t="198644" x="6902450" y="4406900"/>
          <p14:tracePt t="198660" x="6908800" y="4406900"/>
          <p14:tracePt t="198678" x="6934200" y="4406900"/>
          <p14:tracePt t="198694" x="6946900" y="4406900"/>
          <p14:tracePt t="198711" x="6978650" y="4406900"/>
          <p14:tracePt t="198727" x="6997700" y="4406900"/>
          <p14:tracePt t="198744" x="7023100" y="4406900"/>
          <p14:tracePt t="198761" x="7042150" y="4406900"/>
          <p14:tracePt t="198777" x="7073900" y="4406900"/>
          <p14:tracePt t="198794" x="7092950" y="4406900"/>
          <p14:tracePt t="198811" x="7118350" y="4406900"/>
          <p14:tracePt t="198827" x="7137400" y="4406900"/>
          <p14:tracePt t="198844" x="7162800" y="4406900"/>
          <p14:tracePt t="198861" x="7181850" y="4406900"/>
          <p14:tracePt t="198877" x="7200900" y="4406900"/>
          <p14:tracePt t="198894" x="7219950" y="4406900"/>
          <p14:tracePt t="198911" x="7239000" y="4406900"/>
          <p14:tracePt t="198928" x="7264400" y="4413250"/>
          <p14:tracePt t="198944" x="7289800" y="4413250"/>
          <p14:tracePt t="198961" x="7315200" y="4413250"/>
          <p14:tracePt t="198978" x="7334250" y="4413250"/>
          <p14:tracePt t="198994" x="7346950" y="4413250"/>
          <p14:tracePt t="199011" x="7353300" y="4413250"/>
          <p14:tracePt t="199028" x="7366000" y="4413250"/>
          <p14:tracePt t="199044" x="7372350" y="4413250"/>
          <p14:tracePt t="199082" x="7378700" y="4413250"/>
          <p14:tracePt t="199089" x="7385050" y="4413250"/>
          <p14:tracePt t="199114" x="7397750" y="4413250"/>
          <p14:tracePt t="199121" x="7410450" y="4413250"/>
          <p14:tracePt t="199130" x="7416800" y="4413250"/>
          <p14:tracePt t="199144" x="7442200" y="4413250"/>
          <p14:tracePt t="199161" x="7473950" y="4413250"/>
          <p14:tracePt t="199178" x="7499350" y="4413250"/>
          <p14:tracePt t="199194" x="7524750" y="4413250"/>
          <p14:tracePt t="199211" x="7569200" y="4413250"/>
          <p14:tracePt t="199228" x="7600950" y="4413250"/>
          <p14:tracePt t="199244" x="7632700" y="4413250"/>
          <p14:tracePt t="199261" x="7651750" y="4413250"/>
          <p14:tracePt t="199353" x="7658100" y="4413250"/>
          <p14:tracePt t="199386" x="7664450" y="4413250"/>
          <p14:tracePt t="199433" x="7670800" y="4413250"/>
          <p14:tracePt t="199458" x="7677150" y="4413250"/>
          <p14:tracePt t="199474" x="7683500" y="4406900"/>
          <p14:tracePt t="199499" x="7689850" y="4406900"/>
          <p14:tracePt t="199508" x="7696200" y="4406900"/>
          <p14:tracePt t="199521" x="7708900" y="4406900"/>
          <p14:tracePt t="199529" x="7715250" y="4406900"/>
          <p14:tracePt t="199546" x="7727950" y="4406900"/>
          <p14:tracePt t="199561" x="7734300" y="4406900"/>
          <p14:tracePt t="199578" x="7747000" y="4406900"/>
          <p14:tracePt t="199594" x="7753350" y="4400550"/>
          <p14:tracePt t="199611" x="7759700" y="4400550"/>
          <p14:tracePt t="199628" x="7759700" y="4394200"/>
          <p14:tracePt t="199922" x="7753350" y="4394200"/>
          <p14:tracePt t="200042" x="7766050" y="4387850"/>
          <p14:tracePt t="200051" x="7766050" y="4381500"/>
          <p14:tracePt t="200064" x="7778750" y="4375150"/>
          <p14:tracePt t="200080" x="7810500" y="4356100"/>
          <p14:tracePt t="200097" x="7905750" y="4267200"/>
          <p14:tracePt t="200113" x="7988300" y="4197350"/>
          <p14:tracePt t="200130" x="8058150" y="4140200"/>
          <p14:tracePt t="200146" x="8108950" y="4083050"/>
          <p14:tracePt t="200163" x="8147050" y="4025900"/>
          <p14:tracePt t="200180" x="8185150" y="3981450"/>
          <p14:tracePt t="200197" x="8210550" y="3949700"/>
          <p14:tracePt t="200213" x="8235950" y="3937000"/>
          <p14:tracePt t="200230" x="8267700" y="3917950"/>
          <p14:tracePt t="200247" x="8318500" y="3892550"/>
          <p14:tracePt t="200263" x="8382000" y="3860800"/>
          <p14:tracePt t="200280" x="8464550" y="3822700"/>
          <p14:tracePt t="200297" x="8591550" y="3778250"/>
          <p14:tracePt t="200313" x="8661400" y="3752850"/>
          <p14:tracePt t="200330" x="8718550" y="3727450"/>
          <p14:tracePt t="200347" x="8756650" y="3708400"/>
          <p14:tracePt t="200364" x="8801100" y="3683000"/>
          <p14:tracePt t="200380" x="8851900" y="3663950"/>
          <p14:tracePt t="200397" x="8915400" y="3638550"/>
          <p14:tracePt t="200413" x="8966200" y="3625850"/>
          <p14:tracePt t="200430" x="9004300" y="3619500"/>
          <p14:tracePt t="200447" x="9048750" y="3619500"/>
          <p14:tracePt t="200463" x="9112250" y="3619500"/>
          <p14:tracePt t="200480" x="9226550" y="3619500"/>
          <p14:tracePt t="200497" x="9359900" y="3632200"/>
          <p14:tracePt t="200514" x="9531350" y="3632200"/>
          <p14:tracePt t="200530" x="9594850" y="3632200"/>
          <p14:tracePt t="200547" x="9626600" y="3632200"/>
          <p14:tracePt t="200563" x="9632950" y="3632200"/>
          <p14:tracePt t="200580" x="9639300" y="3632200"/>
          <p14:tracePt t="200650" x="9645650" y="3632200"/>
          <p14:tracePt t="200658" x="9652000" y="3632200"/>
          <p14:tracePt t="200667" x="9658350" y="3632200"/>
          <p14:tracePt t="200683" x="9664700" y="3632200"/>
          <p14:tracePt t="200707" x="9671050" y="3632200"/>
          <p14:tracePt t="200722" x="9677400" y="3632200"/>
          <p14:tracePt t="200730" x="9683750" y="3638550"/>
          <p14:tracePt t="200747" x="9709150" y="3651250"/>
          <p14:tracePt t="200764" x="9734550" y="3670300"/>
          <p14:tracePt t="200780" x="9766300" y="3676650"/>
          <p14:tracePt t="200797" x="9779000" y="3695700"/>
          <p14:tracePt t="200814" x="9791700" y="3702050"/>
          <p14:tracePt t="200830" x="9791700" y="3708400"/>
          <p14:tracePt t="201083" x="9791700" y="3714750"/>
          <p14:tracePt t="201114" x="9791700" y="3721100"/>
          <p14:tracePt t="201306" x="9798050" y="3721100"/>
          <p14:tracePt t="201346" x="9804400" y="3721100"/>
          <p14:tracePt t="201355" x="9810750" y="3721100"/>
          <p14:tracePt t="201395" x="9817100" y="3721100"/>
          <p14:tracePt t="201402" x="9817100" y="3727450"/>
          <p14:tracePt t="201414" x="9823450" y="3727450"/>
          <p14:tracePt t="201431" x="9829800" y="3733800"/>
          <p14:tracePt t="201448" x="9829800" y="3740150"/>
          <p14:tracePt t="201464" x="9836150" y="3740150"/>
          <p14:tracePt t="201481" x="9836150" y="3746500"/>
          <p14:tracePt t="201538" x="9842500" y="3746500"/>
          <p14:tracePt t="202043" x="9836150" y="3746500"/>
          <p14:tracePt t="202315" x="9836150" y="3752850"/>
          <p14:tracePt t="202323" x="9836150" y="3759200"/>
          <p14:tracePt t="202339" x="9836150" y="3765550"/>
          <p14:tracePt t="202363" x="9836150" y="3771900"/>
          <p14:tracePt t="202371" x="9836150" y="3778250"/>
          <p14:tracePt t="202388" x="9836150" y="3784600"/>
          <p14:tracePt t="202395" x="9842500" y="3790950"/>
          <p14:tracePt t="202406" x="9842500" y="3797300"/>
          <p14:tracePt t="202423" x="9848850" y="3803650"/>
          <p14:tracePt t="202440" x="9848850" y="3810000"/>
          <p14:tracePt t="202458" x="9855200" y="3816350"/>
          <p14:tracePt t="202563" x="9855200" y="3810000"/>
          <p14:tracePt t="202859" x="9861550" y="3810000"/>
          <p14:tracePt t="202867" x="9867900" y="3810000"/>
          <p14:tracePt t="202875" x="9874250" y="3810000"/>
          <p14:tracePt t="202884" x="9886950" y="3810000"/>
          <p14:tracePt t="202901" x="9937750" y="3810000"/>
          <p14:tracePt t="202917" x="10020300" y="3810000"/>
          <p14:tracePt t="202934" x="10121900" y="3810000"/>
          <p14:tracePt t="202951" x="10255250" y="3803650"/>
          <p14:tracePt t="202967" x="10420350" y="3803650"/>
          <p14:tracePt t="202984" x="10617200" y="3841750"/>
          <p14:tracePt t="203001" x="10795000" y="3873500"/>
          <p14:tracePt t="203017" x="10941050" y="3898900"/>
          <p14:tracePt t="203034" x="11055350" y="3911600"/>
          <p14:tracePt t="203051" x="11207750" y="3937000"/>
          <p14:tracePt t="203067" x="11296650" y="3949700"/>
          <p14:tracePt t="203084" x="11360150" y="3949700"/>
          <p14:tracePt t="203101" x="11410950" y="3949700"/>
          <p14:tracePt t="203118" x="11455400" y="3949700"/>
          <p14:tracePt t="203134" x="11512550" y="3949700"/>
          <p14:tracePt t="203151" x="11550650" y="3949700"/>
          <p14:tracePt t="203167" x="11588750" y="3949700"/>
          <p14:tracePt t="203184" x="11607800" y="3943350"/>
          <p14:tracePt t="203201" x="11626850" y="3930650"/>
          <p14:tracePt t="203217" x="11645900" y="3924300"/>
          <p14:tracePt t="203234" x="11658600" y="3911600"/>
          <p14:tracePt t="203251" x="11690350" y="3898900"/>
          <p14:tracePt t="203267" x="11709400" y="3898900"/>
          <p14:tracePt t="203284" x="11715750" y="3898900"/>
          <p14:tracePt t="203403" x="11709400" y="3898900"/>
          <p14:tracePt t="203420" x="11703050" y="3898900"/>
          <p14:tracePt t="203436" x="11696700" y="3898900"/>
          <p14:tracePt t="203476" x="11690350" y="3898900"/>
          <p14:tracePt t="203580" x="11684000" y="3898900"/>
          <p14:tracePt t="203636" x="11677650" y="3898900"/>
          <p14:tracePt t="203651" x="11671300" y="3898900"/>
          <p14:tracePt t="203667" x="11664950" y="3898900"/>
          <p14:tracePt t="203684" x="11658600" y="3898900"/>
          <p14:tracePt t="203691" x="11652250" y="3898900"/>
          <p14:tracePt t="203707" x="11652250" y="3905250"/>
          <p14:tracePt t="203731" x="11645900" y="3905250"/>
          <p14:tracePt t="203764" x="11639550" y="3905250"/>
          <p14:tracePt t="203779" x="11620500" y="3905250"/>
          <p14:tracePt t="203789" x="11588750" y="3911600"/>
          <p14:tracePt t="203796" x="11525250" y="3924300"/>
          <p14:tracePt t="203805" x="11449050" y="3943350"/>
          <p14:tracePt t="203818" x="11233150" y="3987800"/>
          <p14:tracePt t="203834" x="11080750" y="4019550"/>
          <p14:tracePt t="203851" x="10490200" y="4089400"/>
          <p14:tracePt t="203868" x="9982200" y="4197350"/>
          <p14:tracePt t="203884" x="9544050" y="4337050"/>
          <p14:tracePt t="203901" x="9321800" y="4451350"/>
          <p14:tracePt t="203918" x="9175750" y="4540250"/>
          <p14:tracePt t="203935" x="9099550" y="4578350"/>
          <p14:tracePt t="203951" x="9074150" y="4578350"/>
          <p14:tracePt t="203968" x="9061450" y="4578350"/>
          <p14:tracePt t="203985" x="9048750" y="4572000"/>
          <p14:tracePt t="204002" x="9042400" y="4572000"/>
          <p14:tracePt t="204019" x="8991600" y="4565650"/>
          <p14:tracePt t="204035" x="8909050" y="4565650"/>
          <p14:tracePt t="204051" x="8769350" y="4565650"/>
          <p14:tracePt t="204068" x="8597900" y="4565650"/>
          <p14:tracePt t="204085" x="8432800" y="4565650"/>
          <p14:tracePt t="204101" x="8299450" y="4578350"/>
          <p14:tracePt t="204118" x="8255000" y="4591050"/>
          <p14:tracePt t="204135" x="8242300" y="4597400"/>
          <p14:tracePt t="204188" x="8242300" y="4591050"/>
          <p14:tracePt t="204205" x="8248650" y="4591050"/>
          <p14:tracePt t="204227" x="8248650" y="4584700"/>
          <p14:tracePt t="204243" x="8248650" y="4578350"/>
          <p14:tracePt t="204259" x="8248650" y="4572000"/>
          <p14:tracePt t="204372" x="8255000" y="4572000"/>
          <p14:tracePt t="204380" x="8261350" y="4565650"/>
          <p14:tracePt t="204388" x="8261350" y="4559300"/>
          <p14:tracePt t="204402" x="8280400" y="4559300"/>
          <p14:tracePt t="204419" x="8305800" y="4540250"/>
          <p14:tracePt t="204435" x="8362950" y="4508500"/>
          <p14:tracePt t="204452" x="8382000" y="4489450"/>
          <p14:tracePt t="204469" x="8401050" y="4476750"/>
          <p14:tracePt t="204797" x="8401050" y="4470400"/>
          <p14:tracePt t="204828" x="8413750" y="4464050"/>
          <p14:tracePt t="204836" x="8426450" y="4457700"/>
          <p14:tracePt t="204845" x="8451850" y="4438650"/>
          <p14:tracePt t="204854" x="8483600" y="4413250"/>
          <p14:tracePt t="204871" x="8604250" y="4330700"/>
          <p14:tracePt t="204888" x="8775700" y="4197350"/>
          <p14:tracePt t="204905" x="8959850" y="4057650"/>
          <p14:tracePt t="204921" x="9137650" y="3937000"/>
          <p14:tracePt t="204938" x="9290050" y="3841750"/>
          <p14:tracePt t="204955" x="9474200" y="3746500"/>
          <p14:tracePt t="204971" x="9525000" y="3727450"/>
          <p14:tracePt t="204988" x="9556750" y="3714750"/>
          <p14:tracePt t="205005" x="9563100" y="3714750"/>
          <p14:tracePt t="205300" x="9569450" y="3714750"/>
          <p14:tracePt t="205316" x="9575800" y="3714750"/>
          <p14:tracePt t="205324" x="9575800" y="3721100"/>
          <p14:tracePt t="205332" x="9582150" y="3721100"/>
          <p14:tracePt t="205341" x="9588500" y="3721100"/>
          <p14:tracePt t="205358" x="9607550" y="3740150"/>
          <p14:tracePt t="205375" x="9645650" y="3759200"/>
          <p14:tracePt t="205391" x="9677400" y="3784600"/>
          <p14:tracePt t="205408" x="9702800" y="3790950"/>
          <p14:tracePt t="205425" x="9702800" y="3797300"/>
          <p14:tracePt t="205604" x="9709150" y="3797300"/>
          <p14:tracePt t="205615" x="9721850" y="3803650"/>
          <p14:tracePt t="205629" x="9740900" y="3810000"/>
          <p14:tracePt t="205642" x="9753600" y="3816350"/>
          <p14:tracePt t="205658" x="9779000" y="3822700"/>
          <p14:tracePt t="205676" x="9836150" y="3829050"/>
          <p14:tracePt t="205691" x="9861550" y="3829050"/>
          <p14:tracePt t="205708" x="9893300" y="3829050"/>
          <p14:tracePt t="205725" x="9912350" y="3829050"/>
          <p14:tracePt t="205742" x="9918700" y="3822700"/>
          <p14:tracePt t="205828" x="9912350" y="3822700"/>
          <p14:tracePt t="205862" x="9906000" y="3822700"/>
          <p14:tracePt t="205877" x="9899650" y="3822700"/>
          <p14:tracePt t="205884" x="9893300" y="3822700"/>
          <p14:tracePt t="205893" x="9886950" y="3822700"/>
          <p14:tracePt t="205908" x="9874250" y="3822700"/>
          <p14:tracePt t="205925" x="9836150" y="3822700"/>
          <p14:tracePt t="205942" x="9779000" y="3816350"/>
          <p14:tracePt t="205959" x="9683750" y="3816350"/>
          <p14:tracePt t="205975" x="9525000" y="3810000"/>
          <p14:tracePt t="205992" x="9366250" y="3810000"/>
          <p14:tracePt t="206009" x="9226550" y="3822700"/>
          <p14:tracePt t="206025" x="9086850" y="3848100"/>
          <p14:tracePt t="206042" x="8947150" y="3860800"/>
          <p14:tracePt t="206059" x="8820150" y="3860800"/>
          <p14:tracePt t="206075" x="8724900" y="3860800"/>
          <p14:tracePt t="206092" x="8648700" y="3854450"/>
          <p14:tracePt t="206109" x="8623300" y="3848100"/>
          <p14:tracePt t="206125" x="8604250" y="3829050"/>
          <p14:tracePt t="206142" x="8597900" y="3816350"/>
          <p14:tracePt t="206159" x="8585200" y="3803650"/>
          <p14:tracePt t="206192" x="8572500" y="3797300"/>
          <p14:tracePt t="206209" x="8566150" y="3797300"/>
          <p14:tracePt t="206225" x="8547100" y="3790950"/>
          <p14:tracePt t="206242" x="8534400" y="3790950"/>
          <p14:tracePt t="206259" x="8521700" y="3790950"/>
          <p14:tracePt t="206276" x="8509000" y="3784600"/>
          <p14:tracePt t="206293" x="8470900" y="3778250"/>
          <p14:tracePt t="206309" x="8439150" y="3765550"/>
          <p14:tracePt t="206325" x="8407400" y="3752850"/>
          <p14:tracePt t="206342" x="8375650" y="3740150"/>
          <p14:tracePt t="206526" x="8369300" y="3740150"/>
          <p14:tracePt t="206717" x="8369300" y="3733800"/>
          <p14:tracePt t="206781" x="8362950" y="3733800"/>
          <p14:tracePt t="206789" x="8356600" y="3733800"/>
          <p14:tracePt t="206798" x="8356600" y="3740150"/>
          <p14:tracePt t="206815" x="8331200" y="3752850"/>
          <p14:tracePt t="206831" x="8286750" y="3771900"/>
          <p14:tracePt t="206848" x="8178800" y="3822700"/>
          <p14:tracePt t="206865" x="8007350" y="3898900"/>
          <p14:tracePt t="206881" x="7829550" y="3968750"/>
          <p14:tracePt t="206898" x="7677150" y="4032250"/>
          <p14:tracePt t="206915" x="7562850" y="4089400"/>
          <p14:tracePt t="206933" x="7505700" y="4121150"/>
          <p14:tracePt t="206949" x="7493000" y="4127500"/>
          <p14:tracePt t="206965" x="7486650" y="4127500"/>
          <p14:tracePt t="206998" x="7467600" y="4140200"/>
          <p14:tracePt t="207015" x="7448550" y="4152900"/>
          <p14:tracePt t="207031" x="7423150" y="4178300"/>
          <p14:tracePt t="207048" x="7404100" y="4203700"/>
          <p14:tracePt t="207065" x="7385050" y="4216400"/>
          <p14:tracePt t="207082" x="7378700" y="4229100"/>
          <p14:tracePt t="207098" x="7366000" y="4241800"/>
          <p14:tracePt t="207115" x="7340600" y="4260850"/>
          <p14:tracePt t="207132" x="7277100" y="4311650"/>
          <p14:tracePt t="207148" x="7245350" y="4349750"/>
          <p14:tracePt t="207165" x="7226300" y="4362450"/>
          <p14:tracePt t="207181" x="7213600" y="4368800"/>
          <p14:tracePt t="207198" x="7213600" y="4375150"/>
          <p14:tracePt t="207244" x="7207250" y="4381500"/>
          <p14:tracePt t="207252" x="7188200" y="4381500"/>
          <p14:tracePt t="207265" x="7175500" y="4394200"/>
          <p14:tracePt t="207282" x="7143750" y="4413250"/>
          <p14:tracePt t="207298" x="7124700" y="4425950"/>
          <p14:tracePt t="207315" x="7112000" y="4432300"/>
          <p14:tracePt t="207331" x="7105650" y="4432300"/>
          <p14:tracePt t="207397" x="7099300" y="4432300"/>
          <p14:tracePt t="207421" x="7092950" y="4432300"/>
          <p14:tracePt t="207429" x="7086600" y="4432300"/>
          <p14:tracePt t="207446" x="7080250" y="4432300"/>
          <p14:tracePt t="207454" x="7073900" y="4432300"/>
          <p14:tracePt t="207470" x="7067550" y="4432300"/>
          <p14:tracePt t="207487" x="7061200" y="4432300"/>
          <p14:tracePt t="207501" x="7054850" y="4432300"/>
          <p14:tracePt t="207588" x="7048500" y="4432300"/>
          <p14:tracePt t="208326" x="7054850" y="4432300"/>
          <p14:tracePt t="208366" x="7061200" y="4432300"/>
          <p14:tracePt t="209022" x="7061200" y="4425950"/>
          <p14:tracePt t="209030" x="7061200" y="4419600"/>
          <p14:tracePt t="209046" x="7067550" y="4413250"/>
          <p14:tracePt t="209054" x="7073900" y="4406900"/>
          <p14:tracePt t="209063" x="7086600" y="4400550"/>
          <p14:tracePt t="209080" x="7112000" y="4394200"/>
          <p14:tracePt t="209096" x="7162800" y="4394200"/>
          <p14:tracePt t="209113" x="7226300" y="4387850"/>
          <p14:tracePt t="209130" x="7289800" y="4387850"/>
          <p14:tracePt t="209146" x="7366000" y="4387850"/>
          <p14:tracePt t="209163" x="7416800" y="4381500"/>
          <p14:tracePt t="209180" x="7442200" y="4375150"/>
          <p14:tracePt t="209197" x="7461250" y="4368800"/>
          <p14:tracePt t="209271" x="7467600" y="4368800"/>
          <p14:tracePt t="209294" x="7473950" y="4362450"/>
          <p14:tracePt t="209310" x="7480300" y="4362450"/>
          <p14:tracePt t="209319" x="7486650" y="4362450"/>
          <p14:tracePt t="209335" x="7493000" y="4362450"/>
          <p14:tracePt t="209346" x="7499350" y="4362450"/>
          <p14:tracePt t="209363" x="7512050" y="4362450"/>
          <p14:tracePt t="209380" x="7531100" y="4362450"/>
          <p14:tracePt t="209397" x="7562850" y="4362450"/>
          <p14:tracePt t="209414" x="7581900" y="4362450"/>
          <p14:tracePt t="209430" x="7600950" y="4362450"/>
          <p14:tracePt t="209447" x="7620000" y="4362450"/>
          <p14:tracePt t="209463" x="7632700" y="4362450"/>
          <p14:tracePt t="209480" x="7639050" y="4362450"/>
          <p14:tracePt t="209998" x="7645400" y="4362450"/>
          <p14:tracePt t="210007" x="7651750" y="4362450"/>
          <p14:tracePt t="210014" x="7664450" y="4362450"/>
          <p14:tracePt t="210023" x="7670800" y="4362450"/>
          <p14:tracePt t="210040" x="7683500" y="4362450"/>
          <p14:tracePt t="210056" x="7696200" y="4362450"/>
          <p14:tracePt t="210073" x="7702550" y="4362450"/>
          <p14:tracePt t="210855" x="7696200" y="4362450"/>
          <p14:tracePt t="210871" x="7689850" y="4362450"/>
          <p14:tracePt t="210887" x="7683500" y="4368800"/>
          <p14:tracePt t="210895" x="7677150" y="4368800"/>
          <p14:tracePt t="210903" x="7664450" y="4375150"/>
          <p14:tracePt t="210913" x="7645400" y="4381500"/>
          <p14:tracePt t="210930" x="7575550" y="4394200"/>
          <p14:tracePt t="210947" x="7562850" y="4400550"/>
          <p14:tracePt t="211415" x="7575550" y="4400550"/>
          <p14:tracePt t="211423" x="7607300" y="4400550"/>
          <p14:tracePt t="211431" x="7651750" y="4400550"/>
          <p14:tracePt t="211440" x="7715250" y="4394200"/>
          <p14:tracePt t="211456" x="7880350" y="4368800"/>
          <p14:tracePt t="211473" x="8070850" y="4349750"/>
          <p14:tracePt t="211490" x="8280400" y="4343400"/>
          <p14:tracePt t="211507" x="8528050" y="4330700"/>
          <p14:tracePt t="211523" x="8801100" y="4311650"/>
          <p14:tracePt t="211540" x="9042400" y="4273550"/>
          <p14:tracePt t="211557" x="9226550" y="4235450"/>
          <p14:tracePt t="211575" x="9423400" y="4165600"/>
          <p14:tracePt t="211590" x="9461500" y="4152900"/>
          <p14:tracePt t="211606" x="9505950" y="4114800"/>
          <p14:tracePt t="211623" x="9518650" y="4095750"/>
          <p14:tracePt t="211640" x="9531350" y="4083050"/>
          <p14:tracePt t="211656" x="9531350" y="4076700"/>
          <p14:tracePt t="211673" x="9544050" y="4070350"/>
          <p14:tracePt t="211690" x="9550400" y="4057650"/>
          <p14:tracePt t="211706" x="9563100" y="4051300"/>
          <p14:tracePt t="211723" x="9569450" y="4038600"/>
          <p14:tracePt t="211757" x="9575800" y="4038600"/>
          <p14:tracePt t="211773" x="9582150" y="4032250"/>
          <p14:tracePt t="211790" x="9601200" y="4013200"/>
          <p14:tracePt t="211807" x="9632950" y="3981450"/>
          <p14:tracePt t="211823" x="9639300" y="3968750"/>
          <p14:tracePt t="211840" x="9645650" y="3962400"/>
          <p14:tracePt t="211857" x="9645650" y="3956050"/>
          <p14:tracePt t="211945" x="9645650" y="3949700"/>
          <p14:tracePt t="212103" x="9639300" y="3949700"/>
          <p14:tracePt t="213616" x="9632950" y="3949700"/>
          <p14:tracePt t="213696" x="9626600" y="3949700"/>
          <p14:tracePt t="213705" x="9620250" y="3949700"/>
          <p14:tracePt t="213713" x="9613900" y="3949700"/>
          <p14:tracePt t="213730" x="9601200" y="3949700"/>
          <p14:tracePt t="213745" x="9588500" y="3949700"/>
          <p14:tracePt t="213758" x="9575800" y="3949700"/>
          <p14:tracePt t="213774" x="9544050" y="3943350"/>
          <p14:tracePt t="213791" x="9480550" y="3917950"/>
          <p14:tracePt t="213808" x="9315450" y="3879850"/>
          <p14:tracePt t="213825" x="9226550" y="3867150"/>
          <p14:tracePt t="213841" x="9150350" y="3860800"/>
          <p14:tracePt t="213858" x="9061450" y="3848100"/>
          <p14:tracePt t="213874" x="8947150" y="3848100"/>
          <p14:tracePt t="213891" x="8763000" y="3841750"/>
          <p14:tracePt t="213908" x="8578850" y="3841750"/>
          <p14:tracePt t="213924" x="8426450" y="3841750"/>
          <p14:tracePt t="213941" x="8350250" y="3841750"/>
          <p14:tracePt t="213958" x="8293100" y="3841750"/>
          <p14:tracePt t="213976" x="8255000" y="3848100"/>
          <p14:tracePt t="213991" x="8248650" y="3848100"/>
          <p14:tracePt t="214072" x="8242300" y="3848100"/>
          <p14:tracePt t="214090" x="8242300" y="3854450"/>
          <p14:tracePt t="214097" x="8235950" y="3854450"/>
          <p14:tracePt t="214108" x="8235950" y="3860800"/>
          <p14:tracePt t="214125" x="8235950" y="3867150"/>
          <p14:tracePt t="214141" x="8235950" y="3892550"/>
          <p14:tracePt t="214158" x="8255000" y="3905250"/>
          <p14:tracePt t="214176" x="8305800" y="3924300"/>
          <p14:tracePt t="214191" x="8356600" y="3930650"/>
          <p14:tracePt t="214208" x="8420100" y="3943350"/>
          <p14:tracePt t="214225" x="8496300" y="3949700"/>
          <p14:tracePt t="214242" x="8572500" y="3956050"/>
          <p14:tracePt t="214258" x="8642350" y="3956050"/>
          <p14:tracePt t="214275" x="8699500" y="3962400"/>
          <p14:tracePt t="214292" x="8763000" y="3968750"/>
          <p14:tracePt t="214308" x="8864600" y="3987800"/>
          <p14:tracePt t="214325" x="9004300" y="4000500"/>
          <p14:tracePt t="214342" x="9163050" y="4000500"/>
          <p14:tracePt t="214358" x="9309100" y="4000500"/>
          <p14:tracePt t="214376" x="9486900" y="3962400"/>
          <p14:tracePt t="214392" x="9531350" y="3943350"/>
          <p14:tracePt t="214409" x="9544050" y="3930650"/>
          <p14:tracePt t="214425" x="9550400" y="3930650"/>
          <p14:tracePt t="214442" x="9550400" y="3924300"/>
          <p14:tracePt t="214458" x="9550400" y="3917950"/>
          <p14:tracePt t="214492" x="9550400" y="3911600"/>
          <p14:tracePt t="214514" x="9556750" y="3911600"/>
          <p14:tracePt t="214529" x="9569450" y="3911600"/>
          <p14:tracePt t="214542" x="9582150" y="3911600"/>
          <p14:tracePt t="214558" x="9607550" y="3911600"/>
          <p14:tracePt t="214576" x="9632950" y="3898900"/>
          <p14:tracePt t="214592" x="9639300" y="3898900"/>
          <p14:tracePt t="214665" x="9632950" y="3898900"/>
          <p14:tracePt t="214681" x="9626600" y="3898900"/>
          <p14:tracePt t="214761" x="9620250" y="3898900"/>
          <p14:tracePt t="214768" x="9613900" y="3898900"/>
          <p14:tracePt t="214777" x="9601200" y="3905250"/>
          <p14:tracePt t="214792" x="9550400" y="3917950"/>
          <p14:tracePt t="214809" x="9442450" y="3930650"/>
          <p14:tracePt t="214825" x="9302750" y="3956050"/>
          <p14:tracePt t="214842" x="9188450" y="3987800"/>
          <p14:tracePt t="214859" x="9099550" y="4000500"/>
          <p14:tracePt t="214875" x="9010650" y="4025900"/>
          <p14:tracePt t="214892" x="8902700" y="4032250"/>
          <p14:tracePt t="214909" x="8750300" y="4051300"/>
          <p14:tracePt t="214925" x="8578850" y="4064000"/>
          <p14:tracePt t="214942" x="8413750" y="4083050"/>
          <p14:tracePt t="214959" x="8261350" y="4108450"/>
          <p14:tracePt t="214976" x="8140700" y="4121150"/>
          <p14:tracePt t="214992" x="7950200" y="4133850"/>
          <p14:tracePt t="215009" x="7823200" y="4140200"/>
          <p14:tracePt t="215025" x="7689850" y="4140200"/>
          <p14:tracePt t="215042" x="7581900" y="4146550"/>
          <p14:tracePt t="215059" x="7499350" y="4152900"/>
          <p14:tracePt t="215076" x="7429500" y="4178300"/>
          <p14:tracePt t="215092" x="7378700" y="4197350"/>
          <p14:tracePt t="215109" x="7327900" y="4210050"/>
          <p14:tracePt t="215126" x="7296150" y="4222750"/>
          <p14:tracePt t="215142" x="7283450" y="4235450"/>
          <p14:tracePt t="215159" x="7277100" y="4248150"/>
          <p14:tracePt t="215176" x="7264400" y="4267200"/>
          <p14:tracePt t="215192" x="7258050" y="4286250"/>
          <p14:tracePt t="215209" x="7245350" y="4298950"/>
          <p14:tracePt t="215226" x="7239000" y="4305300"/>
          <p14:tracePt t="215243" x="7232650" y="4311650"/>
          <p14:tracePt t="215259" x="7219950" y="4324350"/>
          <p14:tracePt t="215276" x="7194550" y="4337050"/>
          <p14:tracePt t="215292" x="7181850" y="4349750"/>
          <p14:tracePt t="215309" x="7175500" y="4356100"/>
          <p14:tracePt t="215326" x="7169150" y="4362450"/>
          <p14:tracePt t="215369" x="7169150" y="4368800"/>
          <p14:tracePt t="215377" x="7169150" y="4375150"/>
          <p14:tracePt t="215392" x="7169150" y="4381500"/>
          <p14:tracePt t="215409" x="7169150" y="4387850"/>
          <p14:tracePt t="215426" x="7169150" y="4394200"/>
          <p14:tracePt t="215585" x="7169150" y="4400550"/>
          <p14:tracePt t="215617" x="7169150" y="4406900"/>
          <p14:tracePt t="215634" x="7169150" y="4413250"/>
          <p14:tracePt t="217834" x="7156450" y="4413250"/>
          <p14:tracePt t="217842" x="7143750" y="4413250"/>
          <p14:tracePt t="217851" x="7131050" y="4413250"/>
          <p14:tracePt t="217865" x="7105650" y="4419600"/>
          <p14:tracePt t="217882" x="7080250" y="4425950"/>
          <p14:tracePt t="217899" x="7054850" y="4432300"/>
          <p14:tracePt t="217915" x="7016750" y="4445000"/>
          <p14:tracePt t="217932" x="6997700" y="4451350"/>
          <p14:tracePt t="217949" x="6991350" y="4457700"/>
          <p14:tracePt t="217965" x="6985000" y="4457700"/>
          <p14:tracePt t="218755" x="6972300" y="4457700"/>
          <p14:tracePt t="218763" x="6965950" y="4457700"/>
          <p14:tracePt t="218770" x="6959600" y="4457700"/>
          <p14:tracePt t="218779" x="6946900" y="4457700"/>
          <p14:tracePt t="218796" x="6934200" y="4457700"/>
          <p14:tracePt t="218813" x="6927850" y="4457700"/>
          <p14:tracePt t="218829" x="6915150" y="4457700"/>
          <p14:tracePt t="218863" x="6908800" y="4457700"/>
          <p14:tracePt t="219499" x="6915150" y="4457700"/>
          <p14:tracePt t="219508" x="6921500" y="4457700"/>
          <p14:tracePt t="219523" x="6934200" y="4464050"/>
          <p14:tracePt t="219532" x="6953250" y="4464050"/>
          <p14:tracePt t="219543" x="6965950" y="4464050"/>
          <p14:tracePt t="219560" x="7016750" y="4476750"/>
          <p14:tracePt t="219576" x="7073900" y="4476750"/>
          <p14:tracePt t="219593" x="7150100" y="4483100"/>
          <p14:tracePt t="219610" x="7226300" y="4483100"/>
          <p14:tracePt t="219626" x="7289800" y="4483100"/>
          <p14:tracePt t="219643" x="7315200" y="4483100"/>
          <p14:tracePt t="219659" x="7321550" y="4483100"/>
          <p14:tracePt t="219676" x="7327900" y="4483100"/>
          <p14:tracePt t="219693" x="7334250" y="4483100"/>
          <p14:tracePt t="219710" x="7346950" y="4483100"/>
          <p14:tracePt t="219726" x="7359650" y="4483100"/>
          <p14:tracePt t="219743" x="7385050" y="4483100"/>
          <p14:tracePt t="219760" x="7404100" y="4483100"/>
          <p14:tracePt t="219776" x="7429500" y="4483100"/>
          <p14:tracePt t="219793" x="7442200" y="4483100"/>
          <p14:tracePt t="219810" x="7448550" y="4483100"/>
          <p14:tracePt t="219826" x="7454900" y="4483100"/>
          <p14:tracePt t="219843" x="7461250" y="4483100"/>
          <p14:tracePt t="219860" x="7461250" y="4476750"/>
          <p14:tracePt t="219877" x="7473950" y="4476750"/>
          <p14:tracePt t="219894" x="7486650" y="4476750"/>
          <p14:tracePt t="219910" x="7499350" y="4476750"/>
          <p14:tracePt t="219927" x="7512050" y="4476750"/>
          <p14:tracePt t="219943" x="7518400" y="4476750"/>
          <p14:tracePt t="219960" x="7524750" y="4476750"/>
          <p14:tracePt t="219977" x="7531100" y="4476750"/>
          <p14:tracePt t="220147" x="7531100" y="4470400"/>
          <p14:tracePt t="220155" x="7537450" y="4470400"/>
          <p14:tracePt t="220164" x="7543800" y="4470400"/>
          <p14:tracePt t="220180" x="7550150" y="4470400"/>
          <p14:tracePt t="220194" x="7562850" y="4470400"/>
          <p14:tracePt t="220227" x="7569200" y="4470400"/>
          <p14:tracePt t="220243" x="7575550" y="4470400"/>
          <p14:tracePt t="220260" x="7588250" y="4470400"/>
          <p14:tracePt t="220277" x="7600950" y="4464050"/>
          <p14:tracePt t="220294" x="7613650" y="4464050"/>
          <p14:tracePt t="220327" x="7613650" y="4457700"/>
          <p14:tracePt t="220956" x="7620000" y="4457700"/>
          <p14:tracePt t="220964" x="7626350" y="4451350"/>
          <p14:tracePt t="220987" x="7632700" y="4451350"/>
          <p14:tracePt t="221004" x="7645400" y="4451350"/>
          <p14:tracePt t="221012" x="7645400" y="4445000"/>
          <p14:tracePt t="221019" x="7651750" y="4445000"/>
          <p14:tracePt t="221036" x="7658100" y="4438650"/>
          <p14:tracePt t="221444" x="7664450" y="4438650"/>
          <p14:tracePt t="221476" x="7664450" y="4432300"/>
          <p14:tracePt t="221692" x="7664450" y="4425950"/>
          <p14:tracePt t="221932" x="7670800" y="4425950"/>
          <p14:tracePt t="221940" x="7677150" y="4425950"/>
          <p14:tracePt t="221949" x="7683500" y="4425950"/>
          <p14:tracePt t="221956" x="7702550" y="4425950"/>
          <p14:tracePt t="221973" x="7721600" y="4425950"/>
          <p14:tracePt t="221990" x="7747000" y="4425950"/>
          <p14:tracePt t="222007" x="7766050" y="4425950"/>
          <p14:tracePt t="222023" x="7797800" y="4425950"/>
          <p14:tracePt t="222040" x="7804150" y="4425950"/>
          <p14:tracePt t="222057" x="7810500" y="4425950"/>
          <p14:tracePt t="222412" x="7810500" y="4432300"/>
          <p14:tracePt t="222420" x="7810500" y="4438650"/>
          <p14:tracePt t="222428" x="7810500" y="4445000"/>
          <p14:tracePt t="222438" x="7797800" y="4445000"/>
          <p14:tracePt t="222868" x="7804150" y="4445000"/>
          <p14:tracePt t="222876" x="7804150" y="4451350"/>
          <p14:tracePt t="222884" x="7810500" y="4451350"/>
          <p14:tracePt t="222918" x="7816850" y="4451350"/>
          <p14:tracePt t="223012" x="7823200" y="4451350"/>
          <p14:tracePt t="223020" x="7829550" y="4451350"/>
          <p14:tracePt t="223029" x="7842250" y="4451350"/>
          <p14:tracePt t="223044" x="7867650" y="4451350"/>
          <p14:tracePt t="223060" x="7905750" y="4464050"/>
          <p14:tracePt t="223076" x="7931150" y="4476750"/>
          <p14:tracePt t="223093" x="7956550" y="4483100"/>
          <p14:tracePt t="223110" x="7988300" y="4489450"/>
          <p14:tracePt t="223126" x="8020050" y="4495800"/>
          <p14:tracePt t="223143" x="8045450" y="4508500"/>
          <p14:tracePt t="223160" x="8077200" y="4527550"/>
          <p14:tracePt t="223177" x="8108950" y="4540250"/>
          <p14:tracePt t="223194" x="8121650" y="4540250"/>
          <p14:tracePt t="223210" x="8128000" y="4546600"/>
          <p14:tracePt t="223227" x="8134350" y="4552950"/>
          <p14:tracePt t="223243" x="8140700" y="4552950"/>
          <p14:tracePt t="223260" x="8147050" y="4552950"/>
          <p14:tracePt t="223397" x="8140700" y="4552950"/>
          <p14:tracePt t="223405" x="8128000" y="4552950"/>
          <p14:tracePt t="223414" x="8115300" y="4559300"/>
          <p14:tracePt t="223427" x="8108950" y="4559300"/>
          <p14:tracePt t="223444" x="8089900" y="4572000"/>
          <p14:tracePt t="223460" x="8058150" y="4591050"/>
          <p14:tracePt t="223477" x="8039100" y="4603750"/>
          <p14:tracePt t="223494" x="8026400" y="4610100"/>
          <p14:tracePt t="223510" x="8020050" y="4616450"/>
          <p14:tracePt t="223527" x="8013700" y="4616450"/>
          <p14:tracePt t="223544" x="8007350" y="4622800"/>
          <p14:tracePt t="223560" x="8001000" y="4629150"/>
          <p14:tracePt t="223577" x="7988300" y="4629150"/>
          <p14:tracePt t="223594" x="7981950" y="4641850"/>
          <p14:tracePt t="223610" x="7975600" y="4648200"/>
          <p14:tracePt t="223628" x="7956550" y="4660900"/>
          <p14:tracePt t="223660" x="7943850" y="4673600"/>
          <p14:tracePt t="223677" x="7931150" y="4673600"/>
          <p14:tracePt t="223694" x="7924800" y="4686300"/>
          <p14:tracePt t="223710" x="7912100" y="4692650"/>
          <p14:tracePt t="223727" x="7905750" y="4699000"/>
          <p14:tracePt t="223744" x="7899400" y="4705350"/>
          <p14:tracePt t="223760" x="7893050" y="4705350"/>
          <p14:tracePt t="223777" x="7886700" y="4705350"/>
          <p14:tracePt t="223793" x="7886700" y="4711700"/>
          <p14:tracePt t="223810" x="7880350" y="4711700"/>
          <p14:tracePt t="223843" x="7880350" y="4718050"/>
          <p14:tracePt t="223973" x="7880350" y="4724400"/>
          <p14:tracePt t="223981" x="7886700" y="4724400"/>
          <p14:tracePt t="223998" x="7893050" y="4724400"/>
          <p14:tracePt t="224061" x="7893050" y="4730750"/>
          <p14:tracePt t="224069" x="7893050" y="4737100"/>
          <p14:tracePt t="224078" x="7893050" y="4743450"/>
          <p14:tracePt t="224094" x="7886700" y="4762500"/>
          <p14:tracePt t="224111" x="7880350" y="4813300"/>
          <p14:tracePt t="224127" x="7880350" y="4851400"/>
          <p14:tracePt t="224144" x="7874000" y="4902200"/>
          <p14:tracePt t="224161" x="7874000" y="4959350"/>
          <p14:tracePt t="224177" x="7867650" y="5003800"/>
          <p14:tracePt t="224194" x="7861300" y="5054600"/>
          <p14:tracePt t="224211" x="7848600" y="5086350"/>
          <p14:tracePt t="224228" x="7848600" y="5105400"/>
          <p14:tracePt t="224261" x="7842250" y="5105400"/>
          <p14:tracePt t="224277" x="7835900" y="5105400"/>
          <p14:tracePt t="224294" x="7829550" y="5092700"/>
          <p14:tracePt t="224311" x="7823200" y="5080000"/>
          <p14:tracePt t="224327" x="7823200" y="5067300"/>
          <p14:tracePt t="224344" x="7823200" y="5041900"/>
          <p14:tracePt t="224361" x="7823200" y="5022850"/>
          <p14:tracePt t="224366" x="7823200" y="5003800"/>
          <p14:tracePt t="224377" x="7823200" y="4984750"/>
          <p14:tracePt t="224394" x="7816850" y="4959350"/>
          <p14:tracePt t="224411" x="7810500" y="4933950"/>
          <p14:tracePt t="224428" x="7797800" y="4876800"/>
          <p14:tracePt t="224444" x="7785100" y="4832350"/>
          <p14:tracePt t="224461" x="7753350" y="4756150"/>
          <p14:tracePt t="224477" x="7715250" y="4673600"/>
          <p14:tracePt t="224494" x="7670800" y="4610100"/>
          <p14:tracePt t="224511" x="7639050" y="4572000"/>
          <p14:tracePt t="224528" x="7581900" y="4533900"/>
          <p14:tracePt t="224544" x="7505700" y="4489450"/>
          <p14:tracePt t="224561" x="7435850" y="4457700"/>
          <p14:tracePt t="224578" x="7385050" y="4445000"/>
          <p14:tracePt t="224594" x="7353300" y="4445000"/>
          <p14:tracePt t="224611" x="7334250" y="4445000"/>
          <p14:tracePt t="224628" x="7296150" y="4445000"/>
          <p14:tracePt t="224644" x="7232650" y="4438650"/>
          <p14:tracePt t="224661" x="7194550" y="4438650"/>
          <p14:tracePt t="224678" x="7162800" y="4438650"/>
          <p14:tracePt t="224694" x="7131050" y="4445000"/>
          <p14:tracePt t="224711" x="7086600" y="4451350"/>
          <p14:tracePt t="224728" x="7023100" y="4457700"/>
          <p14:tracePt t="224744" x="6959600" y="4457700"/>
          <p14:tracePt t="224761" x="6915150" y="4457700"/>
          <p14:tracePt t="224778" x="6889750" y="4464050"/>
          <p14:tracePt t="224795" x="6864350" y="4464050"/>
          <p14:tracePt t="224811" x="6832600" y="4464050"/>
          <p14:tracePt t="224828" x="6775450" y="4464050"/>
          <p14:tracePt t="224845" x="6711950" y="4464050"/>
          <p14:tracePt t="224861" x="6680200" y="4464050"/>
          <p14:tracePt t="224878" x="6667500" y="4464050"/>
          <p14:tracePt t="224895" x="6661150" y="4464050"/>
          <p14:tracePt t="224911" x="6654800" y="4464050"/>
          <p14:tracePt t="224950" x="6648450" y="4464050"/>
          <p14:tracePt t="224961" x="6642100" y="4464050"/>
          <p14:tracePt t="224978" x="6635750" y="4464050"/>
          <p14:tracePt t="224994" x="6623050" y="4464050"/>
          <p14:tracePt t="225013" x="6610350" y="4464050"/>
          <p14:tracePt t="225028" x="6591300" y="4464050"/>
          <p14:tracePt t="225045" x="6553200" y="4464050"/>
          <p14:tracePt t="225061" x="6540500" y="4470400"/>
          <p14:tracePt t="225669" x="6534150" y="4470400"/>
          <p14:tracePt t="225678" x="6521450" y="4464050"/>
          <p14:tracePt t="225686" x="6508750" y="4457700"/>
          <p14:tracePt t="225694" x="6496050" y="4457700"/>
          <p14:tracePt t="225711" x="6477000" y="4451350"/>
          <p14:tracePt t="225926" x="6489700" y="4451350"/>
          <p14:tracePt t="225934" x="6496050" y="4451350"/>
          <p14:tracePt t="225942" x="6508750" y="4451350"/>
          <p14:tracePt t="225951" x="6527800" y="4451350"/>
          <p14:tracePt t="225967" x="6559550" y="4451350"/>
          <p14:tracePt t="225984" x="6591300" y="4451350"/>
          <p14:tracePt t="226001" x="6629400" y="4451350"/>
          <p14:tracePt t="226017" x="6654800" y="4451350"/>
          <p14:tracePt t="226034" x="6673850" y="4451350"/>
          <p14:tracePt t="226051" x="6699250" y="4451350"/>
          <p14:tracePt t="226067" x="6731000" y="4451350"/>
          <p14:tracePt t="226084" x="6756400" y="4451350"/>
          <p14:tracePt t="226101" x="6788150" y="4451350"/>
          <p14:tracePt t="226117" x="6845300" y="4451350"/>
          <p14:tracePt t="226134" x="6877050" y="4451350"/>
          <p14:tracePt t="226151" x="6896100" y="4451350"/>
          <p14:tracePt t="226167" x="6902450" y="4451350"/>
          <p14:tracePt t="226184" x="6908800" y="4451350"/>
          <p14:tracePt t="226201" x="6915150" y="4451350"/>
          <p14:tracePt t="226246" x="6921500" y="4451350"/>
          <p14:tracePt t="226262" x="6927850" y="4451350"/>
          <p14:tracePt t="226271" x="6934200" y="4451350"/>
          <p14:tracePt t="226287" x="6940550" y="4451350"/>
          <p14:tracePt t="226301" x="6946900" y="4451350"/>
          <p14:tracePt t="226317" x="6978650" y="4451350"/>
          <p14:tracePt t="226334" x="7016750" y="4451350"/>
          <p14:tracePt t="226351" x="7048500" y="4451350"/>
          <p14:tracePt t="226368" x="7073900" y="4451350"/>
          <p14:tracePt t="226384" x="7105650" y="4451350"/>
          <p14:tracePt t="226390" x="7124700" y="4451350"/>
          <p14:tracePt t="226401" x="7137400" y="4451350"/>
          <p14:tracePt t="226418" x="7162800" y="4451350"/>
          <p14:tracePt t="226434" x="7181850" y="4451350"/>
          <p14:tracePt t="226452" x="7207250" y="4451350"/>
          <p14:tracePt t="226468" x="7245350" y="4451350"/>
          <p14:tracePt t="226485" x="7283450" y="4457700"/>
          <p14:tracePt t="226501" x="7346950" y="4457700"/>
          <p14:tracePt t="226518" x="7397750" y="4457700"/>
          <p14:tracePt t="226535" x="7435850" y="4464050"/>
          <p14:tracePt t="226551" x="7473950" y="4464050"/>
          <p14:tracePt t="226568" x="7499350" y="4464050"/>
          <p14:tracePt t="226584" x="7518400" y="4464050"/>
          <p14:tracePt t="226601" x="7537450" y="4470400"/>
          <p14:tracePt t="226618" x="7550150" y="4470400"/>
          <p14:tracePt t="226634" x="7569200" y="4470400"/>
          <p14:tracePt t="226651" x="7600950" y="4470400"/>
          <p14:tracePt t="226668" x="7639050" y="4470400"/>
          <p14:tracePt t="226685" x="7708900" y="4470400"/>
          <p14:tracePt t="226701" x="7734300" y="4470400"/>
          <p14:tracePt t="226718" x="7804150" y="4470400"/>
          <p14:tracePt t="226734" x="7842250" y="4470400"/>
          <p14:tracePt t="226752" x="7880350" y="4470400"/>
          <p14:tracePt t="226768" x="7893050" y="4470400"/>
          <p14:tracePt t="226785" x="7899400" y="4470400"/>
          <p14:tracePt t="228319" x="7893050" y="4470400"/>
          <p14:tracePt t="228327" x="7880350" y="4470400"/>
          <p14:tracePt t="228335" x="7854950" y="4470400"/>
          <p14:tracePt t="228346" x="7823200" y="4470400"/>
          <p14:tracePt t="228362" x="7734300" y="4470400"/>
          <p14:tracePt t="228379" x="7620000" y="4470400"/>
          <p14:tracePt t="228396" x="7391400" y="4457700"/>
          <p14:tracePt t="228400" x="7188200" y="4438650"/>
          <p14:tracePt t="228412" x="6959600" y="4413250"/>
          <p14:tracePt t="228429" x="6426200" y="4356100"/>
          <p14:tracePt t="228446" x="5937250" y="4305300"/>
          <p14:tracePt t="228462" x="5397500" y="4273550"/>
          <p14:tracePt t="228479" x="5124450" y="4254500"/>
          <p14:tracePt t="228496" x="4787900" y="4222750"/>
          <p14:tracePt t="228512" x="4540250" y="4210050"/>
          <p14:tracePt t="228529" x="4318000" y="4203700"/>
          <p14:tracePt t="228546" x="4191000" y="4203700"/>
          <p14:tracePt t="228563" x="4121150" y="4203700"/>
          <p14:tracePt t="228579" x="4051300" y="4222750"/>
          <p14:tracePt t="228596" x="3937000" y="4229100"/>
          <p14:tracePt t="228612" x="3803650" y="4248150"/>
          <p14:tracePt t="228629" x="3708400" y="4254500"/>
          <p14:tracePt t="228646" x="3638550" y="4260850"/>
          <p14:tracePt t="228662" x="3568700" y="4267200"/>
          <p14:tracePt t="228679" x="3505200" y="4273550"/>
          <p14:tracePt t="228696" x="3403600" y="4273550"/>
          <p14:tracePt t="228712" x="3308350" y="4273550"/>
          <p14:tracePt t="228729" x="3225800" y="4273550"/>
          <p14:tracePt t="228746" x="3181350" y="4273550"/>
          <p14:tracePt t="228762" x="3168650" y="4273550"/>
          <p14:tracePt t="228796" x="3168650" y="4279900"/>
          <p14:tracePt t="228812" x="3168650" y="4292600"/>
          <p14:tracePt t="228829" x="3168650" y="4298950"/>
          <p14:tracePt t="228846" x="3168650" y="4318000"/>
          <p14:tracePt t="228862" x="3168650" y="4343400"/>
          <p14:tracePt t="228879" x="3168650" y="4381500"/>
          <p14:tracePt t="228896" x="3149600" y="4406900"/>
          <p14:tracePt t="228913" x="3136900" y="4438650"/>
          <p14:tracePt t="228929" x="3130550" y="4457700"/>
          <p14:tracePt t="228946" x="3124200" y="4464050"/>
          <p14:tracePt t="228963" x="3117850" y="4464050"/>
          <p14:tracePt t="229006" x="3124200" y="4464050"/>
          <p14:tracePt t="229015" x="3130550" y="4464050"/>
          <p14:tracePt t="229030" x="3143250" y="4464050"/>
          <p14:tracePt t="229046" x="3168650" y="4464050"/>
          <p14:tracePt t="229062" x="3206750" y="4464050"/>
          <p14:tracePt t="229079" x="3219450" y="4470400"/>
          <p14:tracePt t="229096" x="3244850" y="4483100"/>
          <p14:tracePt t="229112" x="3276600" y="4495800"/>
          <p14:tracePt t="229129" x="3327400" y="4502150"/>
          <p14:tracePt t="229146" x="3378200" y="4508500"/>
          <p14:tracePt t="229163" x="3454400" y="4508500"/>
          <p14:tracePt t="229179" x="3581400" y="4508500"/>
          <p14:tracePt t="229196" x="3740150" y="4508500"/>
          <p14:tracePt t="229213" x="3924300" y="4508500"/>
          <p14:tracePt t="229230" x="4197350" y="4502150"/>
          <p14:tracePt t="229246" x="4375150" y="4489450"/>
          <p14:tracePt t="229263" x="4533900" y="4489450"/>
          <p14:tracePt t="229280" x="4660900" y="4489450"/>
          <p14:tracePt t="229296" x="4730750" y="4489450"/>
          <p14:tracePt t="229313" x="4743450" y="4489450"/>
          <p14:tracePt t="229960" x="4743450" y="4483100"/>
          <p14:tracePt t="229968" x="4749800" y="4483100"/>
          <p14:tracePt t="229976" x="4749800" y="4476750"/>
          <p14:tracePt t="230000" x="4749800" y="4470400"/>
          <p14:tracePt t="230088" x="4749800" y="4464050"/>
          <p14:tracePt t="230120" x="4749800" y="4457700"/>
          <p14:tracePt t="230247" x="4749800" y="4451350"/>
          <p14:tracePt t="230255" x="4743450" y="4451350"/>
          <p14:tracePt t="230263" x="4743450" y="4445000"/>
          <p14:tracePt t="230272" x="4737100" y="4445000"/>
          <p14:tracePt t="230288" x="4730750" y="4445000"/>
          <p14:tracePt t="230301" x="4724400" y="4445000"/>
          <p14:tracePt t="230318" x="4724400" y="4438650"/>
          <p14:tracePt t="230334" x="4711700" y="4432300"/>
          <p14:tracePt t="230351" x="4705350" y="4432300"/>
          <p14:tracePt t="230368" x="4705350" y="4425950"/>
          <p14:tracePt t="230401" x="4699000" y="4425950"/>
          <p14:tracePt t="230576" x="4692650" y="4425950"/>
          <p14:tracePt t="230584" x="4692650" y="4419600"/>
          <p14:tracePt t="230632" x="4686300" y="4419600"/>
          <p14:tracePt t="231224" x="4686300" y="4413250"/>
          <p14:tracePt t="231336" x="4679950" y="4413250"/>
          <p14:tracePt t="231353" x="4679950" y="4419600"/>
          <p14:tracePt t="231369" x="4679950" y="4425950"/>
          <p14:tracePt t="231377" x="4679950" y="4432300"/>
          <p14:tracePt t="231385" x="4679950" y="4438650"/>
          <p14:tracePt t="231400" x="4679950" y="4445000"/>
          <p14:tracePt t="231416" x="4679950" y="4451350"/>
          <p14:tracePt t="231432" x="4679950" y="4464050"/>
          <p14:tracePt t="231449" x="4679950" y="4470400"/>
          <p14:tracePt t="231482" x="4679950" y="4476750"/>
          <p14:tracePt t="231504" x="4673600" y="4476750"/>
          <p14:tracePt t="231583" x="4673600" y="4483100"/>
          <p14:tracePt t="231689" x="4667250" y="4483100"/>
          <p14:tracePt t="231705" x="4660900" y="4483100"/>
          <p14:tracePt t="231712" x="4648200" y="4483100"/>
          <p14:tracePt t="231721" x="4641850" y="4483100"/>
          <p14:tracePt t="231734" x="4635500" y="4483100"/>
          <p14:tracePt t="231749" x="4603750" y="4483100"/>
          <p14:tracePt t="231766" x="4584700" y="4483100"/>
          <p14:tracePt t="231784" x="4546600" y="4483100"/>
          <p14:tracePt t="231800" x="4464050" y="4483100"/>
          <p14:tracePt t="231816" x="4425950" y="4483100"/>
          <p14:tracePt t="231833" x="4387850" y="4476750"/>
          <p14:tracePt t="231850" x="4368800" y="4476750"/>
          <p14:tracePt t="231866" x="4356100" y="4476750"/>
          <p14:tracePt t="231883" x="4343400" y="4470400"/>
          <p14:tracePt t="231900" x="4311650" y="4464050"/>
          <p14:tracePt t="231916" x="4286250" y="4464050"/>
          <p14:tracePt t="231933" x="4267200" y="4457700"/>
          <p14:tracePt t="231949" x="4254500" y="4457700"/>
          <p14:tracePt t="231966" x="4241800" y="4457700"/>
          <p14:tracePt t="231983" x="4235450" y="4457700"/>
          <p14:tracePt t="232385" x="4229100" y="4457700"/>
          <p14:tracePt t="232410" x="4222750" y="4457700"/>
          <p14:tracePt t="232441" x="4216400" y="4457700"/>
          <p14:tracePt t="232449" x="4210050" y="4457700"/>
          <p14:tracePt t="232465" x="4203700" y="4451350"/>
          <p14:tracePt t="232489" x="4197350" y="4451350"/>
          <p14:tracePt t="232497" x="4191000" y="4451350"/>
          <p14:tracePt t="232521" x="4184650" y="4445000"/>
          <p14:tracePt t="232537" x="4178300" y="4445000"/>
          <p14:tracePt t="232561" x="4171950" y="4445000"/>
          <p14:tracePt t="232577" x="4165600" y="4445000"/>
          <p14:tracePt t="232584" x="4159250" y="4445000"/>
          <p14:tracePt t="232593" x="4159250" y="4438650"/>
          <p14:tracePt t="232609" x="4152900" y="4438650"/>
          <p14:tracePt t="232626" x="4146550" y="4438650"/>
          <p14:tracePt t="232706" x="4146550" y="4445000"/>
          <p14:tracePt t="232713" x="4146550" y="4451350"/>
          <p14:tracePt t="232726" x="4146550" y="4457700"/>
          <p14:tracePt t="232743" x="4146550" y="4470400"/>
          <p14:tracePt t="232760" x="4159250" y="4502150"/>
          <p14:tracePt t="232776" x="4165600" y="4533900"/>
          <p14:tracePt t="232793" x="4184650" y="4572000"/>
          <p14:tracePt t="232809" x="4203700" y="4610100"/>
          <p14:tracePt t="232826" x="4229100" y="4648200"/>
          <p14:tracePt t="232843" x="4241800" y="4673600"/>
          <p14:tracePt t="232859" x="4248150" y="4705350"/>
          <p14:tracePt t="232876" x="4248150" y="4737100"/>
          <p14:tracePt t="232893" x="4254500" y="4762500"/>
          <p14:tracePt t="232910" x="4254500" y="4794250"/>
          <p14:tracePt t="232913" x="4260850" y="4806950"/>
          <p14:tracePt t="232926" x="4260850" y="4819650"/>
          <p14:tracePt t="232944" x="4267200" y="4838700"/>
          <p14:tracePt t="232960" x="4273550" y="4857750"/>
          <p14:tracePt t="232976" x="4279900" y="4908550"/>
          <p14:tracePt t="232993" x="4286250" y="4940300"/>
          <p14:tracePt t="233010" x="4298950" y="4965700"/>
          <p14:tracePt t="233026" x="4311650" y="4984750"/>
          <p14:tracePt t="233043" x="4324350" y="5003800"/>
          <p14:tracePt t="233060" x="4343400" y="5029200"/>
          <p14:tracePt t="233077" x="4368800" y="5054600"/>
          <p14:tracePt t="233093" x="4394200" y="5086350"/>
          <p14:tracePt t="233110" x="4432300" y="5130800"/>
          <p14:tracePt t="233127" x="4470400" y="5175250"/>
          <p14:tracePt t="233143" x="4514850" y="5219700"/>
          <p14:tracePt t="233160" x="4533900" y="5251450"/>
          <p14:tracePt t="233177" x="4572000" y="5295900"/>
          <p14:tracePt t="233193" x="4597400" y="5327650"/>
          <p14:tracePt t="233210" x="4635500" y="5365750"/>
          <p14:tracePt t="233227" x="4667250" y="5384800"/>
          <p14:tracePt t="233243" x="4692650" y="5403850"/>
          <p14:tracePt t="233260" x="4724400" y="5422900"/>
          <p14:tracePt t="233277" x="4743450" y="5435600"/>
          <p14:tracePt t="233293" x="4756150" y="5435600"/>
          <p14:tracePt t="233310" x="4768850" y="5435600"/>
          <p14:tracePt t="233327" x="4781550" y="5441950"/>
          <p14:tracePt t="233344" x="4806950" y="5448300"/>
          <p14:tracePt t="233360" x="4819650" y="5454650"/>
          <p14:tracePt t="233377" x="4845050" y="5461000"/>
          <p14:tracePt t="233393" x="4876800" y="5473700"/>
          <p14:tracePt t="233410" x="4914900" y="5486400"/>
          <p14:tracePt t="233427" x="4946650" y="5492750"/>
          <p14:tracePt t="233443" x="4984750" y="5492750"/>
          <p14:tracePt t="233460" x="5016500" y="5499100"/>
          <p14:tracePt t="233477" x="5060950" y="5505450"/>
          <p14:tracePt t="233493" x="5092700" y="5505450"/>
          <p14:tracePt t="233510" x="5105400" y="5511800"/>
          <p14:tracePt t="233527" x="5118100" y="5511800"/>
          <p14:tracePt t="233578" x="5124450" y="5511800"/>
          <p14:tracePt t="233594" x="5130800" y="5511800"/>
          <p14:tracePt t="233602" x="5130800" y="5505450"/>
          <p14:tracePt t="233611" x="5137150" y="5505450"/>
          <p14:tracePt t="233627" x="5156200" y="5505450"/>
          <p14:tracePt t="233644" x="5175250" y="5499100"/>
          <p14:tracePt t="233660" x="5200650" y="5499100"/>
          <p14:tracePt t="233677" x="5219700" y="5499100"/>
          <p14:tracePt t="233694" x="5232400" y="5499100"/>
          <p14:tracePt t="233710" x="5251450" y="5499100"/>
          <p14:tracePt t="233727" x="5257800" y="5499100"/>
          <p14:tracePt t="233743" x="5264150" y="5499100"/>
          <p14:tracePt t="233760" x="5264150" y="5492750"/>
          <p14:tracePt t="233809" x="5270500" y="5492750"/>
          <p14:tracePt t="233825" x="5270500" y="5486400"/>
          <p14:tracePt t="233833" x="5276850" y="5486400"/>
          <p14:tracePt t="233897" x="5283200" y="5486400"/>
          <p14:tracePt t="233921" x="5283200" y="5480050"/>
          <p14:tracePt t="233954" x="5289550" y="5473700"/>
          <p14:tracePt t="233977" x="5289550" y="5467350"/>
          <p14:tracePt t="234065" x="5289550" y="5461000"/>
          <p14:tracePt t="234088" x="5289550" y="5454650"/>
          <p14:tracePt t="234113" x="5289550" y="5448300"/>
          <p14:tracePt t="234121" x="5289550" y="5441950"/>
          <p14:tracePt t="234130" x="5289550" y="5435600"/>
          <p14:tracePt t="234145" x="5289550" y="5429250"/>
          <p14:tracePt t="234161" x="5289550" y="5422900"/>
          <p14:tracePt t="234178" x="5283200" y="5410200"/>
          <p14:tracePt t="234194" x="5283200" y="5403850"/>
          <p14:tracePt t="234211" x="5283200" y="5397500"/>
          <p14:tracePt t="234227" x="5283200" y="5391150"/>
          <p14:tracePt t="234338" x="5276850" y="5391150"/>
          <p14:tracePt t="234354" x="5276850" y="5384800"/>
          <p14:tracePt t="234369" x="5276850" y="5378450"/>
          <p14:tracePt t="234378" x="5276850" y="5372100"/>
          <p14:tracePt t="234385" x="5270500" y="5372100"/>
          <p14:tracePt t="234394" x="5270500" y="5359400"/>
          <p14:tracePt t="234411" x="5257800" y="5334000"/>
          <p14:tracePt t="234428" x="5226050" y="5295900"/>
          <p14:tracePt t="234445" x="5194300" y="5264150"/>
          <p14:tracePt t="234461" x="5181600" y="5251450"/>
          <p14:tracePt t="234478" x="5156200" y="5232400"/>
          <p14:tracePt t="234495" x="5143500" y="5226050"/>
          <p14:tracePt t="234511" x="5137150" y="5219700"/>
          <p14:tracePt t="234626" x="5130800" y="5213350"/>
          <p14:tracePt t="234634" x="5118100" y="5213350"/>
          <p14:tracePt t="234645" x="5118100" y="5207000"/>
          <p14:tracePt t="234661" x="5086350" y="5175250"/>
          <p14:tracePt t="234678" x="5022850" y="5137150"/>
          <p14:tracePt t="234695" x="4927600" y="5073650"/>
          <p14:tracePt t="234711" x="4800600" y="5003800"/>
          <p14:tracePt t="234728" x="4667250" y="4921250"/>
          <p14:tracePt t="234745" x="4521200" y="4845050"/>
          <p14:tracePt t="234761" x="4375150" y="4756150"/>
          <p14:tracePt t="234778" x="4343400" y="4724400"/>
          <p14:tracePt t="234795" x="4324350" y="4699000"/>
          <p14:tracePt t="234811" x="4305300" y="4673600"/>
          <p14:tracePt t="234828" x="4292600" y="4654550"/>
          <p14:tracePt t="234845" x="4279900" y="4635500"/>
          <p14:tracePt t="234861" x="4273550" y="4622800"/>
          <p14:tracePt t="234878" x="4267200" y="4616450"/>
          <p14:tracePt t="234895" x="4254500" y="4597400"/>
          <p14:tracePt t="234912" x="4222750" y="4591050"/>
          <p14:tracePt t="234916" x="4210050" y="4578350"/>
          <p14:tracePt t="234929" x="4184650" y="4572000"/>
          <p14:tracePt t="234945" x="4184650" y="4565650"/>
          <p14:tracePt t="234962" x="4178300" y="4565650"/>
          <p14:tracePt t="235058" x="4178300" y="4559300"/>
          <p14:tracePt t="235066" x="4178300" y="4546600"/>
          <p14:tracePt t="235079" x="4178300" y="4540250"/>
          <p14:tracePt t="235095" x="4178300" y="4495800"/>
          <p14:tracePt t="235112" x="4184650" y="4400550"/>
          <p14:tracePt t="235129" x="4203700" y="4133850"/>
          <p14:tracePt t="235145" x="4210050" y="4051300"/>
          <p14:tracePt t="235162" x="4210050" y="3733800"/>
          <p14:tracePt t="235178" x="4222750" y="3524250"/>
          <p14:tracePt t="235195" x="4248150" y="3308350"/>
          <p14:tracePt t="235212" x="4254500" y="3111500"/>
          <p14:tracePt t="235228" x="4267200" y="2927350"/>
          <p14:tracePt t="235245" x="4260850" y="2794000"/>
          <p14:tracePt t="235262" x="4254500" y="2660650"/>
          <p14:tracePt t="235279" x="4248150" y="2546350"/>
          <p14:tracePt t="235295" x="4241800" y="2438400"/>
          <p14:tracePt t="235312" x="4241800" y="2336800"/>
          <p14:tracePt t="235330" x="4216400" y="2235200"/>
          <p14:tracePt t="235345" x="4191000" y="2171700"/>
          <p14:tracePt t="235362" x="4140200" y="2127250"/>
          <p14:tracePt t="235379" x="4070350" y="2082800"/>
          <p14:tracePt t="235396" x="3962400" y="2025650"/>
          <p14:tracePt t="235412" x="3905250" y="1974850"/>
          <p14:tracePt t="235428" x="3873500" y="1936750"/>
          <p14:tracePt t="235445" x="3841750" y="1911350"/>
          <p14:tracePt t="235462" x="3803650" y="1879600"/>
          <p14:tracePt t="235479" x="3759200" y="1841500"/>
          <p14:tracePt t="235495" x="3714750" y="1816100"/>
          <p14:tracePt t="235512" x="3702050" y="1803400"/>
          <p14:tracePt t="235529" x="3689350" y="1797050"/>
          <p14:tracePt t="235545" x="3676650" y="1797050"/>
          <p14:tracePt t="235562" x="3670300" y="1797050"/>
          <p14:tracePt t="235579" x="3663950" y="1797050"/>
          <p14:tracePt t="235595" x="3651250" y="1797050"/>
          <p14:tracePt t="235612" x="3638550" y="1797050"/>
          <p14:tracePt t="235629" x="3625850" y="1797050"/>
          <p14:tracePt t="235645" x="3619500" y="1797050"/>
          <p14:tracePt t="235679" x="3619500" y="1758950"/>
          <p14:tracePt t="235695" x="3606800" y="1708150"/>
          <p14:tracePt t="235712" x="3581400" y="1644650"/>
          <p14:tracePt t="235729" x="3549650" y="1568450"/>
          <p14:tracePt t="235745" x="3530600" y="1517650"/>
          <p14:tracePt t="235762" x="3511550" y="1479550"/>
          <p14:tracePt t="235779" x="3505200" y="1435100"/>
          <p14:tracePt t="235796" x="3505200" y="1409700"/>
          <p14:tracePt t="235812" x="3505200" y="1390650"/>
          <p14:tracePt t="235829" x="3505200" y="1377950"/>
          <p14:tracePt t="235845" x="3505200" y="1371600"/>
          <p14:tracePt t="235862" x="3511550" y="1371600"/>
          <p14:tracePt t="235962" x="3517900" y="1365250"/>
          <p14:tracePt t="235970" x="3517900" y="1358900"/>
          <p14:tracePt t="235979" x="3524250" y="1358900"/>
          <p14:tracePt t="235996" x="3524250" y="1352550"/>
          <p14:tracePt t="236012" x="3530600" y="1339850"/>
          <p14:tracePt t="236046" x="3530600" y="1333500"/>
          <p14:tracePt t="236074" x="3530600" y="1327150"/>
          <p14:tracePt t="236707" x="3524250" y="1327150"/>
          <p14:tracePt t="236770" x="3530600" y="1327150"/>
          <p14:tracePt t="236778" x="3530600" y="1320800"/>
          <p14:tracePt t="236786" x="3530600" y="1314450"/>
          <p14:tracePt t="236798" x="3536950" y="1308100"/>
          <p14:tracePt t="236815" x="3549650" y="1295400"/>
          <p14:tracePt t="236832" x="3568700" y="1289050"/>
          <p14:tracePt t="236848" x="3581400" y="1282700"/>
          <p14:tracePt t="236866" x="3594100" y="1276350"/>
          <p14:tracePt t="236882" x="3600450" y="1270000"/>
          <p14:tracePt t="236898" x="3606800" y="1263650"/>
          <p14:tracePt t="236915" x="3613150" y="1263650"/>
          <p14:tracePt t="237059" x="3606800" y="1263650"/>
          <p14:tracePt t="237083" x="3600450" y="1263650"/>
          <p14:tracePt t="237099" x="3594100" y="1263650"/>
          <p14:tracePt t="237107" x="3587750" y="1263650"/>
          <p14:tracePt t="237123" x="3587750" y="1270000"/>
          <p14:tracePt t="237347" x="3606800" y="1270000"/>
          <p14:tracePt t="237355" x="3632200" y="1270000"/>
          <p14:tracePt t="237363" x="3651250" y="1270000"/>
          <p14:tracePt t="237372" x="3683000" y="1270000"/>
          <p14:tracePt t="237388" x="3752850" y="1276350"/>
          <p14:tracePt t="237405" x="3829050" y="1282700"/>
          <p14:tracePt t="237422" x="3924300" y="1282700"/>
          <p14:tracePt t="237427" x="3968750" y="1282700"/>
          <p14:tracePt t="237438" x="4000500" y="1295400"/>
          <p14:tracePt t="237455" x="4038600" y="1295400"/>
          <p14:tracePt t="237472" x="4044950" y="1295400"/>
          <p14:tracePt t="237955" x="4044950" y="1301750"/>
          <p14:tracePt t="237963" x="4051300" y="1314450"/>
          <p14:tracePt t="237970" x="4057650" y="1320800"/>
          <p14:tracePt t="237979" x="4057650" y="1339850"/>
          <p14:tracePt t="237996" x="4064000" y="1371600"/>
          <p14:tracePt t="238013" x="4083050" y="1441450"/>
          <p14:tracePt t="238030" x="4083050" y="1549400"/>
          <p14:tracePt t="238046" x="4083050" y="1727200"/>
          <p14:tracePt t="238063" x="4108450" y="1968500"/>
          <p14:tracePt t="238080" x="4165600" y="2317750"/>
          <p14:tracePt t="238096" x="4210050" y="2686050"/>
          <p14:tracePt t="238113" x="4279900" y="3060700"/>
          <p14:tracePt t="238130" x="4394200" y="3568700"/>
          <p14:tracePt t="238146" x="4476750" y="3930650"/>
          <p14:tracePt t="238163" x="4597400" y="4318000"/>
          <p14:tracePt t="238180" x="4718050" y="4692650"/>
          <p14:tracePt t="238196" x="4813300" y="5080000"/>
          <p14:tracePt t="238213" x="4895850" y="5480050"/>
          <p14:tracePt t="238230" x="4972050" y="5778500"/>
          <p14:tracePt t="238247" x="5041900" y="6038850"/>
          <p14:tracePt t="238263" x="5143500" y="6273800"/>
          <p14:tracePt t="238280" x="5257800" y="6451600"/>
          <p14:tracePt t="238297" x="5378450" y="6584950"/>
          <p14:tracePt t="238313" x="5492750" y="6661150"/>
          <p14:tracePt t="238330" x="5664200" y="6724650"/>
          <p14:tracePt t="238347" x="5727700" y="6731000"/>
          <p14:tracePt t="238363" x="5759450" y="6731000"/>
          <p14:tracePt t="238699" x="5759450" y="6724650"/>
          <p14:tracePt t="238708" x="5759450" y="6718300"/>
          <p14:tracePt t="238716" x="5765800" y="6711950"/>
          <p14:tracePt t="238724" x="5772150" y="6705600"/>
          <p14:tracePt t="238741" x="5772150" y="6699250"/>
          <p14:tracePt t="238757" x="5778500" y="6692900"/>
          <p14:tracePt t="238774" x="5784850" y="6692900"/>
          <p14:tracePt t="238791" x="5791200" y="6692900"/>
          <p14:tracePt t="238844" x="5791200" y="6686550"/>
          <p14:tracePt t="238860" x="5791200" y="6680200"/>
          <p14:tracePt t="238868" x="5791200" y="6673850"/>
          <p14:tracePt t="238876" x="5791200" y="6667500"/>
          <p14:tracePt t="238891" x="5784850" y="6654800"/>
          <p14:tracePt t="238907" x="5778500" y="6635750"/>
          <p14:tracePt t="238924" x="5772150" y="6623050"/>
          <p14:tracePt t="238941" x="5765800" y="6616700"/>
          <p14:tracePt t="238958" x="5765800" y="6610350"/>
          <p14:tracePt t="238974" x="5765800" y="6597650"/>
          <p14:tracePt t="239008" x="5759450" y="6584950"/>
          <p14:tracePt t="239024" x="5753100" y="6578600"/>
          <p14:tracePt t="239041" x="5746750" y="6565900"/>
          <p14:tracePt t="239059" x="5734050" y="6540500"/>
          <p14:tracePt t="239075" x="5708650" y="6483350"/>
          <p14:tracePt t="239091" x="5676900" y="6419850"/>
          <p14:tracePt t="239108" x="5626100" y="6318250"/>
          <p14:tracePt t="239124" x="5588000" y="6223000"/>
          <p14:tracePt t="239141" x="5562600" y="6121400"/>
          <p14:tracePt t="239158" x="5549900" y="6045200"/>
          <p14:tracePt t="239174" x="5530850" y="5981700"/>
          <p14:tracePt t="239191" x="5492750" y="5918200"/>
          <p14:tracePt t="239208" x="5473700" y="5880100"/>
          <p14:tracePt t="239224" x="5441950" y="5829300"/>
          <p14:tracePt t="239241" x="5416550" y="5797550"/>
          <p14:tracePt t="239258" x="5403850" y="5765800"/>
          <p14:tracePt t="239275" x="5384800" y="5715000"/>
          <p14:tracePt t="239291" x="5372100" y="5676900"/>
          <p14:tracePt t="239308" x="5365750" y="5632450"/>
          <p14:tracePt t="239324" x="5365750" y="5594350"/>
          <p14:tracePt t="239341" x="5359400" y="5549900"/>
          <p14:tracePt t="239358" x="5359400" y="5518150"/>
          <p14:tracePt t="239374" x="5359400" y="5473700"/>
          <p14:tracePt t="239391" x="5359400" y="5441950"/>
          <p14:tracePt t="239408" x="5359400" y="5416550"/>
          <p14:tracePt t="239425" x="5359400" y="5397500"/>
          <p14:tracePt t="239429" x="5359400" y="5391150"/>
          <p14:tracePt t="239441" x="5359400" y="5384800"/>
          <p14:tracePt t="239458" x="5346700" y="5372100"/>
          <p14:tracePt t="239475" x="5334000" y="5359400"/>
          <p14:tracePt t="239491" x="5308600" y="5334000"/>
          <p14:tracePt t="239508" x="5289550" y="5314950"/>
          <p14:tracePt t="239525" x="5276850" y="5283200"/>
          <p14:tracePt t="239541" x="5257800" y="5251450"/>
          <p14:tracePt t="239558" x="5251450" y="5207000"/>
          <p14:tracePt t="239575" x="5245100" y="5175250"/>
          <p14:tracePt t="239591" x="5245100" y="5137150"/>
          <p14:tracePt t="239608" x="5245100" y="5086350"/>
          <p14:tracePt t="239625" x="5238750" y="5029200"/>
          <p14:tracePt t="239641" x="5232400" y="4984750"/>
          <p14:tracePt t="239658" x="5219700" y="4933950"/>
          <p14:tracePt t="239675" x="5207000" y="4895850"/>
          <p14:tracePt t="239691" x="5200650" y="4870450"/>
          <p14:tracePt t="239708" x="5200650" y="4857750"/>
          <p14:tracePt t="239725" x="5194300" y="4851400"/>
          <p14:tracePt t="239741" x="5194300" y="4845050"/>
          <p14:tracePt t="239884" x="5194300" y="4838700"/>
          <p14:tracePt t="239900" x="5187950" y="4832350"/>
          <p14:tracePt t="240845" x="5187950" y="4838700"/>
          <p14:tracePt t="240853" x="5200650" y="4857750"/>
          <p14:tracePt t="240861" x="5213350" y="4883150"/>
          <p14:tracePt t="240872" x="5219700" y="4902200"/>
          <p14:tracePt t="240890" x="5226050" y="4933950"/>
          <p14:tracePt t="240906" x="5226050" y="4959350"/>
          <p14:tracePt t="240922" x="5226050" y="4978400"/>
          <p14:tracePt t="240940" x="5226050" y="4997450"/>
          <p14:tracePt t="240956" x="5219700" y="5003800"/>
          <p14:tracePt t="240959" x="5219700" y="5010150"/>
          <p14:tracePt t="240972" x="5194300" y="5022850"/>
          <p14:tracePt t="240989" x="5181600" y="5048250"/>
          <p14:tracePt t="241006" x="5168900" y="5060950"/>
          <p14:tracePt t="241023" x="5162550" y="5073650"/>
          <p14:tracePt t="241039" x="5143500" y="5092700"/>
          <p14:tracePt t="241056" x="5130800" y="5105400"/>
          <p14:tracePt t="241073" x="5118100" y="5118100"/>
          <p14:tracePt t="241089" x="5111750" y="5124450"/>
          <p14:tracePt t="241106" x="5105400" y="5130800"/>
          <p14:tracePt t="241123" x="5105400" y="5137150"/>
          <p14:tracePt t="241181" x="5099050" y="5137150"/>
          <p14:tracePt t="241205" x="5092700" y="5137150"/>
          <p14:tracePt t="241221" x="5092700" y="5130800"/>
          <p14:tracePt t="241237" x="5086350" y="5130800"/>
          <p14:tracePt t="241245" x="5086350" y="5124450"/>
          <p14:tracePt t="241309" x="5086350" y="5118100"/>
          <p14:tracePt t="241325" x="5086350" y="5111750"/>
          <p14:tracePt t="241333" x="5080000" y="5111750"/>
          <p14:tracePt t="241421" x="5073650" y="5111750"/>
          <p14:tracePt t="241437" x="5073650" y="5105400"/>
          <p14:tracePt t="241453" x="5073650" y="5099050"/>
          <p14:tracePt t="241462" x="5073650" y="5092700"/>
          <p14:tracePt t="241473" x="5067300" y="5092700"/>
          <p14:tracePt t="241886" x="5060950" y="5086350"/>
          <p14:tracePt t="241893" x="5054600" y="5086350"/>
          <p14:tracePt t="241917" x="5048250" y="5080000"/>
          <p14:tracePt t="241933" x="5041900" y="5080000"/>
          <p14:tracePt t="241959" x="5035550" y="5080000"/>
          <p14:tracePt t="241965" x="5035550" y="5073650"/>
          <p14:tracePt t="241977" x="5029200" y="5073650"/>
          <p14:tracePt t="241994" x="5022850" y="5073650"/>
          <p14:tracePt t="243142" x="5029200" y="5073650"/>
          <p14:tracePt t="243150" x="5035550" y="5073650"/>
          <p14:tracePt t="243158" x="5041900" y="5073650"/>
          <p14:tracePt t="243167" x="5048250" y="5086350"/>
          <p14:tracePt t="243183" x="5060950" y="5105400"/>
          <p14:tracePt t="243200" x="5073650" y="5124450"/>
          <p14:tracePt t="243217" x="5080000" y="5130800"/>
          <p14:tracePt t="243233" x="5086350" y="5143500"/>
          <p14:tracePt t="243267" x="5086350" y="5149850"/>
          <p14:tracePt t="243283" x="5086350" y="5156200"/>
          <p14:tracePt t="243381" x="5080000" y="5156200"/>
          <p14:tracePt t="243389" x="5080000" y="5162550"/>
          <p14:tracePt t="243405" x="5073650" y="5162550"/>
          <p14:tracePt t="243430" x="5067300" y="5162550"/>
          <p14:tracePt t="243438" x="5060950" y="5168900"/>
          <p14:tracePt t="243462" x="5054600" y="5175250"/>
          <p14:tracePt t="243471" x="5048250" y="5175250"/>
          <p14:tracePt t="243483" x="5041900" y="5175250"/>
          <p14:tracePt t="243503" x="5035550" y="5175250"/>
          <p14:tracePt t="243517" x="5029200" y="5175250"/>
          <p14:tracePt t="243534" x="5016500" y="5168900"/>
          <p14:tracePt t="243550" x="5003800" y="5162550"/>
          <p14:tracePt t="243567" x="4984750" y="5149850"/>
          <p14:tracePt t="243584" x="4959350" y="5137150"/>
          <p14:tracePt t="243600" x="4927600" y="5124450"/>
          <p14:tracePt t="243617" x="4889500" y="5105400"/>
          <p14:tracePt t="243634" x="4819650" y="5086350"/>
          <p14:tracePt t="243650" x="4730750" y="5060950"/>
          <p14:tracePt t="243667" x="4641850" y="5054600"/>
          <p14:tracePt t="243684" x="4603750" y="5048250"/>
          <p14:tracePt t="243700" x="4597400" y="5048250"/>
          <p14:tracePt t="243790" x="4591050" y="5048250"/>
          <p14:tracePt t="243806" x="4584700" y="5048250"/>
          <p14:tracePt t="243814" x="4578350" y="5048250"/>
          <p14:tracePt t="243830" x="4572000" y="5048250"/>
          <p14:tracePt t="243839" x="4559300" y="5048250"/>
          <p14:tracePt t="243850" x="4552950" y="5048250"/>
          <p14:tracePt t="243867" x="4508500" y="5048250"/>
          <p14:tracePt t="243884" x="4451350" y="5054600"/>
          <p14:tracePt t="243902" x="4381500" y="5073650"/>
          <p14:tracePt t="243917" x="4343400" y="5092700"/>
          <p14:tracePt t="243934" x="4324350" y="5092700"/>
          <p14:tracePt t="243951" x="4311650" y="5092700"/>
          <p14:tracePt t="243984" x="4305300" y="5092700"/>
          <p14:tracePt t="244001" x="4298950" y="5092700"/>
          <p14:tracePt t="244017" x="4292600" y="5092700"/>
          <p14:tracePt t="244034" x="4273550" y="5073650"/>
          <p14:tracePt t="244051" x="4235450" y="5041900"/>
          <p14:tracePt t="244068" x="4165600" y="4972050"/>
          <p14:tracePt t="244084" x="4089400" y="4889500"/>
          <p14:tracePt t="244102" x="3987800" y="4737100"/>
          <p14:tracePt t="244118" x="3962400" y="4660900"/>
          <p14:tracePt t="244134" x="3949700" y="4597400"/>
          <p14:tracePt t="244151" x="3949700" y="4552950"/>
          <p14:tracePt t="244167" x="3956050" y="4508500"/>
          <p14:tracePt t="244184" x="3987800" y="4470400"/>
          <p14:tracePt t="244201" x="4032250" y="4438650"/>
          <p14:tracePt t="244218" x="4076700" y="4425950"/>
          <p14:tracePt t="244234" x="4114800" y="4413250"/>
          <p14:tracePt t="244251" x="4171950" y="4406900"/>
          <p14:tracePt t="244268" x="4229100" y="4406900"/>
          <p14:tracePt t="244284" x="4286250" y="4406900"/>
          <p14:tracePt t="244302" x="4337050" y="4406900"/>
          <p14:tracePt t="244317" x="4349750" y="4406900"/>
          <p14:tracePt t="244334" x="4368800" y="4432300"/>
          <p14:tracePt t="244351" x="4381500" y="4470400"/>
          <p14:tracePt t="244368" x="4400550" y="4540250"/>
          <p14:tracePt t="244384" x="4413250" y="4616450"/>
          <p14:tracePt t="244401" x="4438650" y="4711700"/>
          <p14:tracePt t="244418" x="4451350" y="4768850"/>
          <p14:tracePt t="244434" x="4457700" y="4838700"/>
          <p14:tracePt t="244451" x="4457700" y="4876800"/>
          <p14:tracePt t="244468" x="4457700" y="4908550"/>
          <p14:tracePt t="244484" x="4445000" y="4940300"/>
          <p14:tracePt t="244490" x="4445000" y="4953000"/>
          <p14:tracePt t="244501" x="4432300" y="4959350"/>
          <p14:tracePt t="244518" x="4400550" y="4978400"/>
          <p14:tracePt t="244534" x="4381500" y="4984750"/>
          <p14:tracePt t="244551" x="4368800" y="4997450"/>
          <p14:tracePt t="244568" x="4356100" y="5003800"/>
          <p14:tracePt t="244671" x="4356100" y="5010150"/>
          <p14:tracePt t="244751" x="4356100" y="5016500"/>
          <p14:tracePt t="244775" x="4349750" y="5016500"/>
          <p14:tracePt t="244791" x="4349750" y="5022850"/>
          <p14:tracePt t="244894" x="4349750" y="5029200"/>
          <p14:tracePt t="244910" x="4349750" y="5035550"/>
          <p14:tracePt t="244927" x="4356100" y="5048250"/>
          <p14:tracePt t="244934" x="4356100" y="5054600"/>
          <p14:tracePt t="244941" x="4362450" y="5060950"/>
          <p14:tracePt t="244951" x="4375150" y="5080000"/>
          <p14:tracePt t="244968" x="4400550" y="5111750"/>
          <p14:tracePt t="244985" x="4425950" y="5137150"/>
          <p14:tracePt t="245002" x="4445000" y="5162550"/>
          <p14:tracePt t="245006" x="4457700" y="5168900"/>
          <p14:tracePt t="245018" x="4464050" y="5168900"/>
          <p14:tracePt t="245035" x="4483100" y="5168900"/>
          <p14:tracePt t="245051" x="4495800" y="5168900"/>
          <p14:tracePt t="245087" x="4502150" y="5168900"/>
          <p14:tracePt t="245111" x="4502150" y="5162550"/>
          <p14:tracePt t="245118" x="4495800" y="5162550"/>
          <p14:tracePt t="245135" x="4489450" y="5156200"/>
          <p14:tracePt t="245152" x="4470400" y="5149850"/>
          <p14:tracePt t="245215" x="4483100" y="5149850"/>
          <p14:tracePt t="245223" x="4502150" y="5149850"/>
          <p14:tracePt t="245230" x="4521200" y="5149850"/>
          <p14:tracePt t="245240" x="4559300" y="5149850"/>
          <p14:tracePt t="245252" x="4591050" y="5156200"/>
          <p14:tracePt t="245268" x="4648200" y="5156200"/>
          <p14:tracePt t="245286" x="4711700" y="5162550"/>
          <p14:tracePt t="245302" x="4724400" y="5162550"/>
          <p14:tracePt t="245335" x="4718050" y="5162550"/>
          <p14:tracePt t="245352" x="4679950" y="5162550"/>
          <p14:tracePt t="245368" x="4641850" y="5156200"/>
          <p14:tracePt t="245385" x="4610100" y="5156200"/>
          <p14:tracePt t="245402" x="4597400" y="5149850"/>
          <p14:tracePt t="245446" x="4616450" y="5143500"/>
          <p14:tracePt t="245455" x="4629150" y="5143500"/>
          <p14:tracePt t="245468" x="4654550" y="5143500"/>
          <p14:tracePt t="245486" x="4699000" y="5143500"/>
          <p14:tracePt t="245502" x="4711700" y="5143500"/>
          <p14:tracePt t="245543" x="4699000" y="5143500"/>
          <p14:tracePt t="245551" x="4679950" y="5143500"/>
          <p14:tracePt t="245559" x="4648200" y="5143500"/>
          <p14:tracePt t="245569" x="4616450" y="5143500"/>
          <p14:tracePt t="245585" x="4559300" y="5137150"/>
          <p14:tracePt t="245602" x="4508500" y="5137150"/>
          <p14:tracePt t="245619" x="4483100" y="5137150"/>
          <p14:tracePt t="245671" x="4495800" y="5137150"/>
          <p14:tracePt t="245679" x="4514850" y="5137150"/>
          <p14:tracePt t="245687" x="4527550" y="5137150"/>
          <p14:tracePt t="245702" x="4552950" y="5137150"/>
          <p14:tracePt t="245775" x="4540250" y="5137150"/>
          <p14:tracePt t="245783" x="4527550" y="5137150"/>
          <p14:tracePt t="245791" x="4514850" y="5137150"/>
          <p14:tracePt t="245802" x="4502150" y="5137150"/>
          <p14:tracePt t="245819" x="4476750" y="5137150"/>
          <p14:tracePt t="245835" x="4470400" y="5137150"/>
          <p14:tracePt t="245869" x="4476750" y="5137150"/>
          <p14:tracePt t="245886" x="4521200" y="5137150"/>
          <p14:tracePt t="245902" x="4552950" y="5137150"/>
          <p14:tracePt t="245919" x="4572000" y="5137150"/>
          <p14:tracePt t="245936" x="4578350" y="5137150"/>
          <p14:tracePt t="245969" x="4578350" y="5143500"/>
          <p14:tracePt t="245986" x="4572000" y="5143500"/>
          <p14:tracePt t="246002" x="4559300" y="5143500"/>
          <p14:tracePt t="246019" x="4546600" y="5143500"/>
          <p14:tracePt t="246052" x="4565650" y="5143500"/>
          <p14:tracePt t="246069" x="4635500" y="5143500"/>
          <p14:tracePt t="246086" x="4775200" y="5143500"/>
          <p14:tracePt t="246103" x="4876800" y="5143500"/>
          <p14:tracePt t="246119" x="4965700" y="5143500"/>
          <p14:tracePt t="246136" x="4997450" y="5143500"/>
          <p14:tracePt t="246176" x="4972050" y="5143500"/>
          <p14:tracePt t="246186" x="4940300" y="5143500"/>
          <p14:tracePt t="246203" x="4864100" y="5143500"/>
          <p14:tracePt t="246219" x="4806950" y="5143500"/>
          <p14:tracePt t="246236" x="4787900" y="5143500"/>
          <p14:tracePt t="246253" x="4800600" y="5143500"/>
          <p14:tracePt t="246269" x="4895850" y="5143500"/>
          <p14:tracePt t="246286" x="5041900" y="5143500"/>
          <p14:tracePt t="246302" x="5289550" y="5143500"/>
          <p14:tracePt t="246319" x="5403850" y="5143500"/>
          <p14:tracePt t="246336" x="5448300" y="5143500"/>
          <p14:tracePt t="246376" x="5441950" y="5143500"/>
          <p14:tracePt t="246386" x="5429250" y="5149850"/>
          <p14:tracePt t="246403" x="5416550" y="5156200"/>
          <p14:tracePt t="246419" x="5410200" y="5162550"/>
          <p14:tracePt t="246436" x="5410200" y="5168900"/>
          <p14:tracePt t="246469" x="5416550" y="5168900"/>
          <p14:tracePt t="246486" x="5429250" y="5168900"/>
          <p14:tracePt t="247368" x="5422900" y="5168900"/>
          <p14:tracePt t="247408" x="5416550" y="5168900"/>
          <p14:tracePt t="247416" x="5410200" y="5168900"/>
          <p14:tracePt t="247432" x="5397500" y="5168900"/>
          <p14:tracePt t="247442" x="5384800" y="5168900"/>
          <p14:tracePt t="247460" x="5365750" y="5175250"/>
          <p14:tracePt t="247476" x="5353050" y="5181600"/>
          <p14:tracePt t="247493" x="5340350" y="5187950"/>
          <p14:tracePt t="247509" x="5334000" y="5187950"/>
          <p14:tracePt t="247530" x="5327650" y="5187950"/>
          <p14:tracePt t="247680" x="5321300" y="5187950"/>
          <p14:tracePt t="247688" x="5314950" y="5187950"/>
          <p14:tracePt t="247697" x="5295900" y="5187950"/>
          <p14:tracePt t="247709" x="5264150" y="5187950"/>
          <p14:tracePt t="247727" x="5092700" y="5187950"/>
          <p14:tracePt t="247743" x="5010150" y="5187950"/>
          <p14:tracePt t="247759" x="4667250" y="5194300"/>
          <p14:tracePt t="247776" x="4445000" y="5232400"/>
          <p14:tracePt t="247793" x="4260850" y="5295900"/>
          <p14:tracePt t="247809" x="4127500" y="5359400"/>
          <p14:tracePt t="247826" x="4032250" y="5422900"/>
          <p14:tracePt t="247843" x="3975100" y="5461000"/>
          <p14:tracePt t="247859" x="3956050" y="5480050"/>
          <p14:tracePt t="247876" x="3949700" y="5492750"/>
          <p14:tracePt t="247893" x="3949700" y="5511800"/>
          <p14:tracePt t="247910" x="3949700" y="5518150"/>
          <p14:tracePt t="247927" x="3949700" y="5530850"/>
          <p14:tracePt t="247943" x="3956050" y="5537200"/>
          <p14:tracePt t="248008" x="3956050" y="5543550"/>
          <p14:tracePt t="248040" x="3956050" y="5549900"/>
          <p14:tracePt t="248048" x="3956050" y="5556250"/>
          <p14:tracePt t="248066" x="3956050" y="5562600"/>
          <p14:tracePt t="248076" x="3956050" y="5575300"/>
          <p14:tracePt t="248093" x="3949700" y="5594350"/>
          <p14:tracePt t="248110" x="3937000" y="5607050"/>
          <p14:tracePt t="248128" x="3917950" y="5626100"/>
          <p14:tracePt t="248143" x="3898900" y="5638800"/>
          <p14:tracePt t="248160" x="3879850" y="5645150"/>
          <p14:tracePt t="248176" x="3841750" y="5645150"/>
          <p14:tracePt t="248193" x="3803650" y="5651500"/>
          <p14:tracePt t="248210" x="3746500" y="5651500"/>
          <p14:tracePt t="248226" x="3670300" y="5645150"/>
          <p14:tracePt t="248243" x="3619500" y="5638800"/>
          <p14:tracePt t="248260" x="3600450" y="5638800"/>
          <p14:tracePt t="248345" x="3594100" y="5638800"/>
          <p14:tracePt t="248378" x="3587750" y="5645150"/>
          <p14:tracePt t="248425" x="3581400" y="5645150"/>
          <p14:tracePt t="248432" x="3581400" y="5651500"/>
          <p14:tracePt t="248449" x="3568700" y="5651500"/>
          <p14:tracePt t="248460" x="3562350" y="5651500"/>
          <p14:tracePt t="248477" x="3562350" y="5664200"/>
          <p14:tracePt t="248494" x="3543300" y="5670550"/>
          <p14:tracePt t="248512" x="3536950" y="5670550"/>
          <p14:tracePt t="248527" x="3530600" y="5676900"/>
          <p14:tracePt t="248544" x="3530600" y="5683250"/>
          <p14:tracePt t="248560" x="3524250" y="5683250"/>
          <p14:tracePt t="248577" x="3517900" y="5683250"/>
          <p14:tracePt t="248593" x="3511550" y="5683250"/>
          <p14:tracePt t="248610" x="3511550" y="5689600"/>
          <p14:tracePt t="248632" x="3505200" y="5689600"/>
          <p14:tracePt t="248643" x="3505200" y="5695950"/>
          <p14:tracePt t="248697" x="3505200" y="5702300"/>
          <p14:tracePt t="248728" x="3498850" y="5702300"/>
          <p14:tracePt t="248880" x="3492500" y="5702300"/>
          <p14:tracePt t="248888" x="3479800" y="5702300"/>
          <p14:tracePt t="248905" x="3467100" y="5695950"/>
          <p14:tracePt t="248916" x="3460750" y="5695950"/>
          <p14:tracePt t="248933" x="3441700" y="5683250"/>
          <p14:tracePt t="248949" x="3422650" y="5664200"/>
          <p14:tracePt t="248966" x="3397250" y="5632450"/>
          <p14:tracePt t="248983" x="3371850" y="5613400"/>
          <p14:tracePt t="248999" x="3352800" y="5594350"/>
          <p14:tracePt t="249016" x="3327400" y="5556250"/>
          <p14:tracePt t="249033" x="3308350" y="5524500"/>
          <p14:tracePt t="249049" x="3289300" y="5499100"/>
          <p14:tracePt t="249066" x="3282950" y="5467350"/>
          <p14:tracePt t="249083" x="3276600" y="5448300"/>
          <p14:tracePt t="249099" x="3276600" y="5429250"/>
          <p14:tracePt t="249116" x="3276600" y="5410200"/>
          <p14:tracePt t="249133" x="3276600" y="5384800"/>
          <p14:tracePt t="249150" x="3282950" y="5372100"/>
          <p14:tracePt t="249166" x="3295650" y="5359400"/>
          <p14:tracePt t="249184" x="3321050" y="5340350"/>
          <p14:tracePt t="249200" x="3333750" y="5340350"/>
          <p14:tracePt t="249216" x="3397250" y="5314950"/>
          <p14:tracePt t="249233" x="3441700" y="5295900"/>
          <p14:tracePt t="249249" x="3492500" y="5283200"/>
          <p14:tracePt t="249266" x="3530600" y="5270500"/>
          <p14:tracePt t="249283" x="3581400" y="5270500"/>
          <p14:tracePt t="249299" x="3625850" y="5270500"/>
          <p14:tracePt t="249316" x="3670300" y="5270500"/>
          <p14:tracePt t="249333" x="3714750" y="5276850"/>
          <p14:tracePt t="249349" x="3771900" y="5283200"/>
          <p14:tracePt t="249366" x="3841750" y="5295900"/>
          <p14:tracePt t="249384" x="3956050" y="5334000"/>
          <p14:tracePt t="249400" x="4051300" y="5353050"/>
          <p14:tracePt t="249416" x="4159250" y="5384800"/>
          <p14:tracePt t="249433" x="4279900" y="5416550"/>
          <p14:tracePt t="249450" x="4400550" y="5448300"/>
          <p14:tracePt t="249467" x="4521200" y="5486400"/>
          <p14:tracePt t="249483" x="4730750" y="5530850"/>
          <p14:tracePt t="249500" x="4991100" y="5600700"/>
          <p14:tracePt t="249504" x="5118100" y="5626100"/>
          <p14:tracePt t="249516" x="5270500" y="5670550"/>
          <p14:tracePt t="249533" x="5530850" y="5740400"/>
          <p14:tracePt t="249550" x="5759450" y="5784850"/>
          <p14:tracePt t="249567" x="5962650" y="5829300"/>
          <p14:tracePt t="249584" x="6248400" y="5886450"/>
          <p14:tracePt t="249600" x="6343650" y="5892800"/>
          <p14:tracePt t="249617" x="6578600" y="5924550"/>
          <p14:tracePt t="249633" x="6711950" y="5937250"/>
          <p14:tracePt t="249650" x="6794500" y="5937250"/>
          <p14:tracePt t="249667" x="6851650" y="5937250"/>
          <p14:tracePt t="249684" x="6877050" y="5937250"/>
          <p14:tracePt t="249700" x="6883400" y="5937250"/>
          <p14:tracePt t="249801" x="6883400" y="5930900"/>
          <p14:tracePt t="249817" x="6883400" y="5924550"/>
          <p14:tracePt t="249841" x="6883400" y="5918200"/>
          <p14:tracePt t="249849" x="6883400" y="5911850"/>
          <p14:tracePt t="249857" x="6883400" y="5905500"/>
          <p14:tracePt t="249867" x="6896100" y="5892800"/>
          <p14:tracePt t="249884" x="6915150" y="5880100"/>
          <p14:tracePt t="249900" x="6940550" y="5861050"/>
          <p14:tracePt t="249917" x="6978650" y="5842000"/>
          <p14:tracePt t="249933" x="7029450" y="5822950"/>
          <p14:tracePt t="249950" x="7092950" y="5803900"/>
          <p14:tracePt t="249967" x="7150100" y="5791200"/>
          <p14:tracePt t="249984" x="7194550" y="5778500"/>
          <p14:tracePt t="250000" x="7200900" y="5778500"/>
          <p14:tracePt t="250017" x="7207250" y="5772150"/>
          <p14:tracePt t="250033" x="7207250" y="5765800"/>
          <p14:tracePt t="250067" x="7207250" y="5759450"/>
          <p14:tracePt t="250185" x="7219950" y="5759450"/>
          <p14:tracePt t="250193" x="7219950" y="5753100"/>
          <p14:tracePt t="250201" x="7226300" y="5746750"/>
          <p14:tracePt t="250217" x="7232650" y="5746750"/>
          <p14:tracePt t="250234" x="7232650" y="5740400"/>
          <p14:tracePt t="250250" x="7219950" y="5734050"/>
          <p14:tracePt t="250267" x="7137400" y="5727700"/>
          <p14:tracePt t="250284" x="7010400" y="5727700"/>
          <p14:tracePt t="250301" x="6832600" y="5734050"/>
          <p14:tracePt t="250317" x="6604000" y="5740400"/>
          <p14:tracePt t="250334" x="6318250" y="5746750"/>
          <p14:tracePt t="250350" x="5994400" y="5746750"/>
          <p14:tracePt t="250367" x="5708650" y="5746750"/>
          <p14:tracePt t="250384" x="5505450" y="5746750"/>
          <p14:tracePt t="250401" x="5327650" y="5746750"/>
          <p14:tracePt t="250417" x="5251450" y="5746750"/>
          <p14:tracePt t="250434" x="5207000" y="5746750"/>
          <p14:tracePt t="250450" x="5168900" y="5740400"/>
          <p14:tracePt t="250467" x="5149850" y="5740400"/>
          <p14:tracePt t="250484" x="5143500" y="5740400"/>
          <p14:tracePt t="250501" x="5137150" y="5740400"/>
          <p14:tracePt t="250594" x="5130800" y="5740400"/>
          <p14:tracePt t="250602" x="5124450" y="5740400"/>
          <p14:tracePt t="250609" x="5124450" y="5746750"/>
          <p14:tracePt t="250617" x="5118100" y="5746750"/>
          <p14:tracePt t="250634" x="5111750" y="5746750"/>
          <p14:tracePt t="250651" x="5105400" y="5746750"/>
          <p14:tracePt t="250668" x="5086350" y="5746750"/>
          <p14:tracePt t="250684" x="5054600" y="5746750"/>
          <p14:tracePt t="250701" x="5022850" y="5746750"/>
          <p14:tracePt t="250717" x="5016500" y="5740400"/>
          <p14:tracePt t="250785" x="5022850" y="5740400"/>
          <p14:tracePt t="250801" x="5035550" y="5740400"/>
          <p14:tracePt t="250809" x="5041900" y="5740400"/>
          <p14:tracePt t="250833" x="5048250" y="5746750"/>
          <p14:tracePt t="250857" x="5048250" y="5753100"/>
          <p14:tracePt t="250985" x="5048250" y="5746750"/>
          <p14:tracePt t="251001" x="5048250" y="5740400"/>
          <p14:tracePt t="251012" x="5048250" y="5734050"/>
          <p14:tracePt t="251018" x="5048250" y="5727700"/>
          <p14:tracePt t="251034" x="5035550" y="5708650"/>
          <p14:tracePt t="251051" x="5016500" y="5695950"/>
          <p14:tracePt t="251068" x="4953000" y="5664200"/>
          <p14:tracePt t="251084" x="4838700" y="5594350"/>
          <p14:tracePt t="251101" x="4718050" y="5492750"/>
          <p14:tracePt t="251118" x="4622800" y="5384800"/>
          <p14:tracePt t="251134" x="4565650" y="5289550"/>
          <p14:tracePt t="251151" x="4527550" y="5187950"/>
          <p14:tracePt t="251168" x="4438650" y="5054600"/>
          <p14:tracePt t="251184" x="4337050" y="4914900"/>
          <p14:tracePt t="251201" x="4197350" y="4768850"/>
          <p14:tracePt t="251218" x="4140200" y="4724400"/>
          <p14:tracePt t="251234" x="4108450" y="4699000"/>
          <p14:tracePt t="251251" x="4070350" y="4692650"/>
          <p14:tracePt t="251268" x="4032250" y="4679950"/>
          <p14:tracePt t="251285" x="3981450" y="4679950"/>
          <p14:tracePt t="251301" x="3943350" y="4679950"/>
          <p14:tracePt t="251318" x="3892550" y="4679950"/>
          <p14:tracePt t="251335" x="3854450" y="4679950"/>
          <p14:tracePt t="251351" x="3829050" y="4679950"/>
          <p14:tracePt t="251369" x="3797300" y="4679950"/>
          <p14:tracePt t="251384" x="3752850" y="4673600"/>
          <p14:tracePt t="251401" x="3702050" y="4673600"/>
          <p14:tracePt t="251418" x="3644900" y="4673600"/>
          <p14:tracePt t="251434" x="3587750" y="4673600"/>
          <p14:tracePt t="251451" x="3543300" y="4679950"/>
          <p14:tracePt t="251468" x="3524250" y="4679950"/>
          <p14:tracePt t="251484" x="3492500" y="4692650"/>
          <p14:tracePt t="251501" x="3441700" y="4705350"/>
          <p14:tracePt t="251518" x="3378200" y="4737100"/>
          <p14:tracePt t="251521" x="3352800" y="4756150"/>
          <p14:tracePt t="251534" x="3333750" y="4775200"/>
          <p14:tracePt t="251551" x="3295650" y="4800600"/>
          <p14:tracePt t="251569" x="3257550" y="4851400"/>
          <p14:tracePt t="251584" x="3213100" y="4895850"/>
          <p14:tracePt t="251601" x="3155950" y="4953000"/>
          <p14:tracePt t="251618" x="3092450" y="5010150"/>
          <p14:tracePt t="251635" x="3048000" y="5067300"/>
          <p14:tracePt t="251651" x="3035300" y="5092700"/>
          <p14:tracePt t="251685" x="3041650" y="5099050"/>
          <p14:tracePt t="251701" x="3060700" y="5099050"/>
          <p14:tracePt t="251718" x="3098800" y="5099050"/>
          <p14:tracePt t="251735" x="3136900" y="5099050"/>
          <p14:tracePt t="251751" x="3175000" y="5099050"/>
          <p14:tracePt t="251769" x="3251200" y="5099050"/>
          <p14:tracePt t="251785" x="3302000" y="5099050"/>
          <p14:tracePt t="251801" x="3378200" y="5099050"/>
          <p14:tracePt t="251818" x="3479800" y="5105400"/>
          <p14:tracePt t="251835" x="3613150" y="5118100"/>
          <p14:tracePt t="251851" x="3778250" y="5124450"/>
          <p14:tracePt t="251868" x="3987800" y="5130800"/>
          <p14:tracePt t="251885" x="4197350" y="5143500"/>
          <p14:tracePt t="251902" x="4432300" y="5162550"/>
          <p14:tracePt t="251918" x="4699000" y="5168900"/>
          <p14:tracePt t="251935" x="5054600" y="5181600"/>
          <p14:tracePt t="251952" x="5473700" y="5207000"/>
          <p14:tracePt t="251969" x="6242050" y="5245100"/>
          <p14:tracePt t="251985" x="6794500" y="5283200"/>
          <p14:tracePt t="252002" x="7391400" y="5353050"/>
          <p14:tracePt t="252018" x="7943850" y="5378450"/>
          <p14:tracePt t="252035" x="8375650" y="5391150"/>
          <p14:tracePt t="252052" x="8712200" y="5391150"/>
          <p14:tracePt t="252068" x="8978900" y="5359400"/>
          <p14:tracePt t="252085" x="9137650" y="5334000"/>
          <p14:tracePt t="252102" x="9207500" y="5327650"/>
          <p14:tracePt t="252118" x="9220200" y="5321300"/>
          <p14:tracePt t="252171" x="9213850" y="5321300"/>
          <p14:tracePt t="252362" x="9207500" y="5321300"/>
          <p14:tracePt t="252442" x="9201150" y="5321300"/>
          <p14:tracePt t="252666" x="9194800" y="5321300"/>
          <p14:tracePt t="252842" x="9194800" y="5314950"/>
          <p14:tracePt t="252850" x="9188450" y="5314950"/>
          <p14:tracePt t="252995" x="9182100" y="5308600"/>
          <p14:tracePt t="253010" x="9182100" y="5302250"/>
          <p14:tracePt t="253067" x="9175750" y="5302250"/>
          <p14:tracePt t="253090" x="9175750" y="5295900"/>
          <p14:tracePt t="253547" x="9175750" y="5289550"/>
          <p14:tracePt t="253786" x="9169400" y="5283200"/>
          <p14:tracePt t="253867" x="9163050" y="5283200"/>
          <p14:tracePt t="253891" x="9156700" y="5283200"/>
          <p14:tracePt t="253899" x="9144000" y="5283200"/>
          <p14:tracePt t="253911" x="9137650" y="5283200"/>
          <p14:tracePt t="253928" x="9086850" y="5295900"/>
          <p14:tracePt t="253944" x="8909050" y="5384800"/>
          <p14:tracePt t="253962" x="8566150" y="5575300"/>
          <p14:tracePt t="253978" x="7905750" y="5994400"/>
          <p14:tracePt t="253995" x="7588250" y="6261100"/>
          <p14:tracePt t="254011" x="7391400" y="6426200"/>
          <p14:tracePt t="254028" x="7245350" y="6527800"/>
          <p14:tracePt t="254044" x="7099300" y="6616700"/>
          <p14:tracePt t="254061" x="6934200" y="6686550"/>
          <p14:tracePt t="254078" x="6788150" y="6743700"/>
          <p14:tracePt t="254094" x="6680200" y="6794500"/>
          <p14:tracePt t="254111" x="6553200" y="6826250"/>
          <p14:tracePt t="254128" x="6426200" y="6838950"/>
          <p14:tracePt t="254145" x="6267450" y="6851650"/>
          <p14:tracePt t="254162" x="5981700" y="6851650"/>
          <p14:tracePt t="254178" x="5835650" y="6845300"/>
          <p14:tracePt t="254195" x="5746750" y="6838950"/>
          <p14:tracePt t="254211" x="5689600" y="6826250"/>
          <p14:tracePt t="254228" x="5607050" y="6794500"/>
          <p14:tracePt t="254245" x="5505450" y="6756400"/>
          <p14:tracePt t="254261" x="5410200" y="6737350"/>
          <p14:tracePt t="254278" x="5372100" y="6731000"/>
          <p14:tracePt t="254295" x="5340350" y="6718300"/>
          <p14:tracePt t="254312" x="5321300" y="6705600"/>
          <p14:tracePt t="254328" x="5302250" y="6699250"/>
          <p14:tracePt t="254345" x="5251450" y="6680200"/>
          <p14:tracePt t="254362" x="5111750" y="6642100"/>
          <p14:tracePt t="254378" x="4972050" y="6591300"/>
          <p14:tracePt t="254395" x="4864100" y="6515100"/>
          <p14:tracePt t="254411" x="4813300" y="6451600"/>
          <p14:tracePt t="254428" x="4749800" y="6362700"/>
          <p14:tracePt t="254445" x="4686300" y="6286500"/>
          <p14:tracePt t="254461" x="4648200" y="6235700"/>
          <p14:tracePt t="254478" x="4622800" y="6197600"/>
          <p14:tracePt t="254495" x="4616450" y="6191250"/>
          <p14:tracePt t="254555" x="4622800" y="6191250"/>
          <p14:tracePt t="254563" x="4629150" y="6191250"/>
          <p14:tracePt t="254570" x="4629150" y="6197600"/>
          <p14:tracePt t="254579" x="4635500" y="6197600"/>
          <p14:tracePt t="254595" x="4641850" y="6197600"/>
          <p14:tracePt t="254619" x="4648200" y="6197600"/>
          <p14:tracePt t="254635" x="4667250" y="6197600"/>
          <p14:tracePt t="254645" x="4673600" y="6197600"/>
          <p14:tracePt t="254662" x="4718050" y="6197600"/>
          <p14:tracePt t="254678" x="4775200" y="6197600"/>
          <p14:tracePt t="254695" x="4908550" y="6197600"/>
          <p14:tracePt t="254712" x="5092700" y="6203950"/>
          <p14:tracePt t="254728" x="5327650" y="6235700"/>
          <p14:tracePt t="254745" x="5518150" y="6248400"/>
          <p14:tracePt t="254762" x="5626100" y="6261100"/>
          <p14:tracePt t="254778" x="5676900" y="6267450"/>
          <p14:tracePt t="254795" x="5683250" y="6267450"/>
          <p14:tracePt t="254828" x="5657850" y="6273800"/>
          <p14:tracePt t="254845" x="5613400" y="6280150"/>
          <p14:tracePt t="254862" x="5581650" y="6280150"/>
          <p14:tracePt t="254878" x="5556250" y="6280150"/>
          <p14:tracePt t="254947" x="5562600" y="6280150"/>
          <p14:tracePt t="254955" x="5581650" y="6280150"/>
          <p14:tracePt t="254964" x="5600700" y="6280150"/>
          <p14:tracePt t="254979" x="5657850" y="6280150"/>
          <p14:tracePt t="254995" x="5759450" y="6280150"/>
          <p14:tracePt t="255012" x="5867400" y="6299200"/>
          <p14:tracePt t="255029" x="5981700" y="6305550"/>
          <p14:tracePt t="255045" x="6064250" y="6311900"/>
          <p14:tracePt t="255062" x="6089650" y="6318250"/>
          <p14:tracePt t="255100" x="6089650" y="6324600"/>
          <p14:tracePt t="255112" x="6076950" y="6324600"/>
          <p14:tracePt t="255129" x="6038850" y="6324600"/>
          <p14:tracePt t="255147" x="5988050" y="6324600"/>
          <p14:tracePt t="255162" x="5981700" y="6324600"/>
          <p14:tracePt t="255179" x="5975350" y="6324600"/>
          <p14:tracePt t="255219" x="5981700" y="6324600"/>
          <p14:tracePt t="255227" x="6000750" y="6324600"/>
          <p14:tracePt t="255235" x="6026150" y="6324600"/>
          <p14:tracePt t="255245" x="6051550" y="6324600"/>
          <p14:tracePt t="255262" x="6121400" y="6324600"/>
          <p14:tracePt t="255279" x="6223000" y="6324600"/>
          <p14:tracePt t="255296" x="6400800" y="6324600"/>
          <p14:tracePt t="255312" x="6591300" y="6324600"/>
          <p14:tracePt t="255329" x="6756400" y="6337300"/>
          <p14:tracePt t="255348" x="6921500" y="6343650"/>
          <p14:tracePt t="255362" x="6965950" y="6343650"/>
          <p14:tracePt t="255379" x="7023100" y="6350000"/>
          <p14:tracePt t="255396" x="7029450" y="6350000"/>
          <p14:tracePt t="255444" x="7023100" y="6350000"/>
          <p14:tracePt t="255499" x="7016750" y="6350000"/>
          <p14:tracePt t="255556" x="7010400" y="6350000"/>
          <p14:tracePt t="255580" x="7004050" y="6350000"/>
          <p14:tracePt t="255595" x="6997700" y="6343650"/>
          <p14:tracePt t="255603" x="6985000" y="6343650"/>
          <p14:tracePt t="255613" x="6978650" y="6337300"/>
          <p14:tracePt t="255629" x="6959600" y="6337300"/>
          <p14:tracePt t="255646" x="6953250" y="6337300"/>
          <p14:tracePt t="255692" x="6965950" y="6337300"/>
          <p14:tracePt t="255701" x="6972300" y="6337300"/>
          <p14:tracePt t="255713" x="6985000" y="6337300"/>
          <p14:tracePt t="255729" x="7029450" y="6330950"/>
          <p14:tracePt t="255746" x="7181850" y="6330950"/>
          <p14:tracePt t="255763" x="7340600" y="6330950"/>
          <p14:tracePt t="255779" x="7499350" y="6330950"/>
          <p14:tracePt t="255796" x="7639050" y="6330950"/>
          <p14:tracePt t="255812" x="7816850" y="6337300"/>
          <p14:tracePt t="255829" x="7962900" y="6362700"/>
          <p14:tracePt t="255846" x="8077200" y="6388100"/>
          <p14:tracePt t="255863" x="8197850" y="6413500"/>
          <p14:tracePt t="255880" x="8318500" y="6432550"/>
          <p14:tracePt t="255896" x="8439150" y="6438900"/>
          <p14:tracePt t="255913" x="8534400" y="6438900"/>
          <p14:tracePt t="255930" x="8655050" y="6445250"/>
          <p14:tracePt t="255947" x="8845550" y="6445250"/>
          <p14:tracePt t="255963" x="8972550" y="6445250"/>
          <p14:tracePt t="255980" x="9061450" y="6445250"/>
          <p14:tracePt t="255996" x="9093200" y="6445250"/>
          <p14:tracePt t="256013" x="9105900" y="6438900"/>
          <p14:tracePt t="256030" x="9105900" y="6432550"/>
          <p14:tracePt t="256046" x="9112250" y="6432550"/>
          <p14:tracePt t="256068" x="9118600" y="6432550"/>
          <p14:tracePt t="256085" x="9118600" y="6426200"/>
          <p14:tracePt t="256096" x="9124950" y="6426200"/>
          <p14:tracePt t="256113" x="9137650" y="6419850"/>
          <p14:tracePt t="256130" x="9150350" y="6413500"/>
          <p14:tracePt t="256147" x="9201150" y="6400800"/>
          <p14:tracePt t="256163" x="9239250" y="6394450"/>
          <p14:tracePt t="256180" x="9302750" y="6388100"/>
          <p14:tracePt t="256196" x="9385300" y="6381750"/>
          <p14:tracePt t="256213" x="9493250" y="6356350"/>
          <p14:tracePt t="256230" x="9582150" y="6337300"/>
          <p14:tracePt t="256246" x="9652000" y="6311900"/>
          <p14:tracePt t="256263" x="9702800" y="6305550"/>
          <p14:tracePt t="256280" x="9734550" y="6299200"/>
          <p14:tracePt t="256296" x="9747250" y="6292850"/>
          <p14:tracePt t="256313" x="9753600" y="6292850"/>
          <p14:tracePt t="256333" x="9759950" y="6292850"/>
          <p14:tracePt t="256349" x="9759950" y="6286500"/>
          <p14:tracePt t="256363" x="9766300" y="6286500"/>
          <p14:tracePt t="256380" x="9772650" y="6286500"/>
          <p14:tracePt t="256397" x="9785350" y="6286500"/>
          <p14:tracePt t="256413" x="9791700" y="6280150"/>
          <p14:tracePt t="256430" x="9798050" y="6280150"/>
          <p14:tracePt t="256447" x="9798050" y="6273800"/>
          <p14:tracePt t="256485" x="9798050" y="6267450"/>
          <p14:tracePt t="257019" x="9804400" y="6267450"/>
          <p14:tracePt t="257508" x="9810750" y="6267450"/>
          <p14:tracePt t="257516" x="9817100" y="6267450"/>
          <p14:tracePt t="257524" x="9823450" y="6267450"/>
          <p14:tracePt t="257533" x="9829800" y="6267450"/>
          <p14:tracePt t="257550" x="9848850" y="6267450"/>
          <p14:tracePt t="257566" x="9880600" y="6273800"/>
          <p14:tracePt t="257583" x="9944100" y="6292850"/>
          <p14:tracePt t="257599" x="10001250" y="6305550"/>
          <p14:tracePt t="257616" x="10058400" y="6305550"/>
          <p14:tracePt t="257633" x="10115550" y="6305550"/>
          <p14:tracePt t="257649" x="10160000" y="6305550"/>
          <p14:tracePt t="257666" x="10204450" y="6305550"/>
          <p14:tracePt t="257684" x="10255250" y="6299200"/>
          <p14:tracePt t="257699" x="10287000" y="6292850"/>
          <p14:tracePt t="257716" x="10331450" y="6286500"/>
          <p14:tracePt t="257733" x="10375900" y="6286500"/>
          <p14:tracePt t="257750" x="10433050" y="6280150"/>
          <p14:tracePt t="257766" x="10509250" y="6280150"/>
          <p14:tracePt t="257783" x="10579100" y="6273800"/>
          <p14:tracePt t="257800" x="10655300" y="6267450"/>
          <p14:tracePt t="257816" x="10731500" y="6267450"/>
          <p14:tracePt t="257833" x="10788650" y="6261100"/>
          <p14:tracePt t="257849" x="10852150" y="6261100"/>
          <p14:tracePt t="257866" x="10909300" y="6261100"/>
          <p14:tracePt t="257883" x="10960100" y="6267450"/>
          <p14:tracePt t="257900" x="11023600" y="6280150"/>
          <p14:tracePt t="257916" x="11080750" y="6280150"/>
          <p14:tracePt t="257933" x="11156950" y="6286500"/>
          <p14:tracePt t="257950" x="11245850" y="6292850"/>
          <p14:tracePt t="257966" x="11334750" y="6299200"/>
          <p14:tracePt t="257983" x="11398250" y="6305550"/>
          <p14:tracePt t="258000" x="11449050" y="6305550"/>
          <p14:tracePt t="258016" x="11468100" y="6305550"/>
          <p14:tracePt t="258033" x="11480800" y="6305550"/>
          <p14:tracePt t="258733" x="11474450" y="6305550"/>
          <p14:tracePt t="258789" x="11468100" y="6305550"/>
          <p14:tracePt t="258973" x="11461750" y="6305550"/>
          <p14:tracePt t="258981" x="11461750" y="6299200"/>
          <p14:tracePt t="258998" x="11455400" y="6286500"/>
          <p14:tracePt t="259013" x="11442700" y="6273800"/>
          <p14:tracePt t="259021" x="11430000" y="6261100"/>
          <p14:tracePt t="259031" x="11398250" y="6242050"/>
          <p14:tracePt t="259048" x="11277600" y="6159500"/>
          <p14:tracePt t="259064" x="11239500" y="6127750"/>
          <p14:tracePt t="259381" x="11239500" y="6121400"/>
          <p14:tracePt t="259405" x="11239500" y="6108700"/>
          <p14:tracePt t="259413" x="11239500" y="6102350"/>
          <p14:tracePt t="259422" x="11239500" y="6089650"/>
          <p14:tracePt t="259445" x="11239500" y="6076950"/>
          <p14:tracePt t="259456" x="11239500" y="6064250"/>
          <p14:tracePt t="259472" x="11220450" y="6026150"/>
          <p14:tracePt t="259489" x="11195050" y="5975350"/>
          <p14:tracePt t="259506" x="11156950" y="5918200"/>
          <p14:tracePt t="259522" x="11106150" y="5842000"/>
          <p14:tracePt t="259539" x="11010900" y="5715000"/>
          <p14:tracePt t="259556" x="10839450" y="5530850"/>
          <p14:tracePt t="259572" x="10744200" y="5429250"/>
          <p14:tracePt t="259589" x="10642600" y="5340350"/>
          <p14:tracePt t="259606" x="10541000" y="5264150"/>
          <p14:tracePt t="259622" x="10452100" y="5200650"/>
          <p14:tracePt t="259639" x="10394950" y="5156200"/>
          <p14:tracePt t="259656" x="10375900" y="5137150"/>
          <p14:tracePt t="259672" x="10369550" y="5130800"/>
          <p14:tracePt t="259689" x="10363200" y="5124450"/>
          <p14:tracePt t="259869" x="10363200" y="5130800"/>
          <p14:tracePt t="259885" x="10363200" y="5137150"/>
          <p14:tracePt t="259894" x="10363200" y="5143500"/>
          <p14:tracePt t="260038" x="10363200" y="5149850"/>
          <p14:tracePt t="260053" x="10369550" y="5156200"/>
          <p14:tracePt t="260085" x="10369550" y="5162550"/>
          <p14:tracePt t="260095" x="10369550" y="5168900"/>
          <p14:tracePt t="260101" x="10369550" y="5175250"/>
          <p14:tracePt t="260118" x="10369550" y="5181600"/>
          <p14:tracePt t="260134" x="10369550" y="5187950"/>
          <p14:tracePt t="260166" x="10363200" y="5194300"/>
          <p14:tracePt t="260182" x="10363200" y="5200650"/>
          <p14:tracePt t="260190" x="10356850" y="5200650"/>
          <p14:tracePt t="260198" x="10350500" y="5207000"/>
          <p14:tracePt t="260206" x="10344150" y="5207000"/>
          <p14:tracePt t="260238" x="10337800" y="5207000"/>
          <p14:tracePt t="260254" x="10331450" y="5213350"/>
          <p14:tracePt t="260286" x="10331450" y="5219700"/>
          <p14:tracePt t="260294" x="10325100" y="5219700"/>
          <p14:tracePt t="260318" x="10318750" y="5219700"/>
          <p14:tracePt t="260390" x="10312400" y="5219700"/>
          <p14:tracePt t="260423" x="10312400" y="5226050"/>
          <p14:tracePt t="260470" x="10312400" y="5232400"/>
          <p14:tracePt t="260478" x="10306050" y="5232400"/>
          <p14:tracePt t="260511" x="10299700" y="5232400"/>
          <p14:tracePt t="260527" x="10299700" y="5238750"/>
          <p14:tracePt t="260590" x="10293350" y="5238750"/>
          <p14:tracePt t="260606" x="10287000" y="5238750"/>
          <p14:tracePt t="260622" x="10287000" y="5245100"/>
          <p14:tracePt t="260646" x="10280650" y="5251450"/>
          <p14:tracePt t="260670" x="10274300" y="5251450"/>
          <p14:tracePt t="260781" x="10267950" y="5251450"/>
          <p14:tracePt t="272267" x="10267950" y="5264150"/>
          <p14:tracePt t="272279" x="10261600" y="5289550"/>
          <p14:tracePt t="272296" x="10261600" y="5327650"/>
          <p14:tracePt t="272313" x="10261600" y="5372100"/>
          <p14:tracePt t="272329" x="10261600" y="5410200"/>
          <p14:tracePt t="272346" x="10261600" y="5454650"/>
          <p14:tracePt t="272363" x="10261600" y="5473700"/>
          <p14:tracePt t="272379" x="10261600" y="5486400"/>
          <p14:tracePt t="272413" x="10261600" y="5492750"/>
          <p14:tracePt t="272429" x="10261600" y="5499100"/>
          <p14:tracePt t="272468" x="10255250" y="5505450"/>
          <p14:tracePt t="272475" x="10255250" y="5511800"/>
          <p14:tracePt t="272484" x="10255250" y="5518150"/>
          <p14:tracePt t="272496" x="10248900" y="5524500"/>
          <p14:tracePt t="272513" x="10242550" y="5543550"/>
          <p14:tracePt t="272529" x="10242550" y="5556250"/>
          <p14:tracePt t="272546" x="10242550" y="5562600"/>
          <p14:tracePt t="272563" x="10242550" y="5568950"/>
          <p14:tracePt t="272579" x="10236200" y="5568950"/>
          <p14:tracePt t="272596" x="10229850" y="5575300"/>
          <p14:tracePt t="272630" x="10217150" y="5588000"/>
          <p14:tracePt t="272663" x="10217150" y="5594350"/>
          <p14:tracePt t="272680" x="10210800" y="5594350"/>
          <p14:tracePt t="272696" x="10204450" y="5600700"/>
          <p14:tracePt t="272716" x="10198100" y="5607050"/>
          <p14:tracePt t="272734" x="10198100" y="5613400"/>
          <p14:tracePt t="272746" x="10198100" y="5619750"/>
          <p14:tracePt t="272763" x="10191750" y="5626100"/>
          <p14:tracePt t="272883" x="10185400" y="5626100"/>
          <p14:tracePt t="275935" x="10185400" y="5632450"/>
          <p14:tracePt t="275949" x="10172700" y="5632450"/>
          <p14:tracePt t="275957" x="10166350" y="5638800"/>
          <p14:tracePt t="275982" x="10160000" y="5645150"/>
          <p14:tracePt t="275989" x="10153650" y="5651500"/>
          <p14:tracePt t="275999" x="10147300" y="5651500"/>
          <p14:tracePt t="276014" x="10147300" y="5657850"/>
          <p14:tracePt t="276229" x="10147300" y="5664200"/>
          <p14:tracePt t="276509" x="10147300" y="5670550"/>
          <p14:tracePt t="276757" x="10140950" y="5670550"/>
          <p14:tracePt t="276765" x="10134600" y="5670550"/>
          <p14:tracePt t="276780" x="10128250" y="5670550"/>
          <p14:tracePt t="276788" x="10121900" y="5670550"/>
          <p14:tracePt t="276798" x="10115550" y="5670550"/>
          <p14:tracePt t="276926" x="10115550" y="5676900"/>
          <p14:tracePt t="277270" x="10109200" y="5676900"/>
          <p14:tracePt t="277301" x="10102850" y="5676900"/>
          <p14:tracePt t="277310" x="10102850" y="5670550"/>
          <p14:tracePt t="277726" x="10102850" y="5676900"/>
          <p14:tracePt t="277758" x="10102850" y="5683250"/>
          <p14:tracePt t="277781" x="10102850" y="5689600"/>
          <p14:tracePt t="277791" x="10096500" y="5695950"/>
          <p14:tracePt t="277801" x="10083800" y="5702300"/>
          <p14:tracePt t="277818" x="10064750" y="5727700"/>
          <p14:tracePt t="277835" x="10013950" y="5765800"/>
          <p14:tracePt t="277851" x="9969500" y="5797550"/>
          <p14:tracePt t="277868" x="9925050" y="5829300"/>
          <p14:tracePt t="277885" x="9880600" y="5867400"/>
          <p14:tracePt t="277901" x="9867900" y="5873750"/>
          <p14:tracePt t="277918" x="9848850" y="5899150"/>
          <p14:tracePt t="277934" x="9842500" y="5911850"/>
          <p14:tracePt t="277951" x="9842500" y="5924550"/>
          <p14:tracePt t="277968" x="9836150" y="5937250"/>
          <p14:tracePt t="278001" x="9836150" y="5943600"/>
          <p14:tracePt t="279335" x="9836150" y="5949950"/>
          <p14:tracePt t="279351" x="9836150" y="5956300"/>
          <p14:tracePt t="279358" x="9836150" y="5962650"/>
          <p14:tracePt t="279367" x="9836150" y="5969000"/>
          <p14:tracePt t="279383" x="9836150" y="5975350"/>
          <p14:tracePt t="279406" x="9842500" y="5975350"/>
          <p14:tracePt t="279783" x="9848850" y="5975350"/>
          <p14:tracePt t="279791" x="9855200" y="5975350"/>
          <p14:tracePt t="279814" x="9861550" y="5975350"/>
          <p14:tracePt t="279822" x="9867900" y="5975350"/>
          <p14:tracePt t="279846" x="9874250" y="5975350"/>
          <p14:tracePt t="279854" x="9880600" y="5975350"/>
          <p14:tracePt t="279870" x="9886950" y="5981700"/>
          <p14:tracePt t="279999" x="9886950" y="5975350"/>
          <p14:tracePt t="280087" x="9893300" y="5975350"/>
          <p14:tracePt t="280223" x="9893300" y="5969000"/>
          <p14:tracePt t="280543" x="9893300" y="5962650"/>
          <p14:tracePt t="280583" x="9893300" y="5956300"/>
          <p14:tracePt t="281336" x="9893300" y="5949950"/>
          <p14:tracePt t="281415" x="9886950" y="5949950"/>
          <p14:tracePt t="281433" x="9880600" y="5949950"/>
          <p14:tracePt t="281439" x="9880600" y="5943600"/>
          <p14:tracePt t="281624" x="9874250" y="5943600"/>
          <p14:tracePt t="281648" x="9867900" y="5943600"/>
          <p14:tracePt t="281664" x="9861550" y="5943600"/>
          <p14:tracePt t="281688" x="9855200" y="5943600"/>
          <p14:tracePt t="281704" x="9848850" y="5943600"/>
          <p14:tracePt t="281720" x="9842500" y="5943600"/>
          <p14:tracePt t="281743" x="9836150" y="5943600"/>
          <p14:tracePt t="281752" x="9829800" y="5943600"/>
          <p14:tracePt t="281769" x="9823450" y="5943600"/>
          <p14:tracePt t="281775" x="9810750" y="5943600"/>
          <p14:tracePt t="281791" x="9798050" y="5943600"/>
          <p14:tracePt t="281800" x="9785350" y="5949950"/>
          <p14:tracePt t="281815" x="9759950" y="5969000"/>
          <p14:tracePt t="281832" x="9721850" y="5988050"/>
          <p14:tracePt t="281849" x="9690100" y="6000750"/>
          <p14:tracePt t="281865" x="9652000" y="6019800"/>
          <p14:tracePt t="281882" x="9620250" y="6038850"/>
          <p14:tracePt t="281898" x="9588500" y="6051550"/>
          <p14:tracePt t="281915" x="9569450" y="6057900"/>
          <p14:tracePt t="281932" x="9544050" y="6070600"/>
          <p14:tracePt t="281948" x="9537700" y="6070600"/>
          <p14:tracePt t="281965" x="9531350" y="6076950"/>
          <p14:tracePt t="281982" x="9525000" y="6076950"/>
          <p14:tracePt t="281998" x="9518650" y="6083300"/>
          <p14:tracePt t="282015" x="9512300" y="6083300"/>
          <p14:tracePt t="282032" x="9512300" y="6089650"/>
          <p14:tracePt t="282049" x="9505950" y="6089650"/>
          <p14:tracePt t="282065" x="9505950" y="6096000"/>
          <p14:tracePt t="282282" x="9512300" y="6096000"/>
          <p14:tracePt t="282288" x="9518650" y="6096000"/>
          <p14:tracePt t="282296" x="9525000" y="6096000"/>
          <p14:tracePt t="282376" x="9531350" y="6096000"/>
          <p14:tracePt t="282384" x="9537700" y="6096000"/>
          <p14:tracePt t="282400" x="9544050" y="6096000"/>
          <p14:tracePt t="282409" x="9550400" y="6096000"/>
          <p14:tracePt t="282432" x="9556750" y="6096000"/>
          <p14:tracePt t="282920" x="9556750" y="6089650"/>
          <p14:tracePt t="282968" x="9556750" y="6083300"/>
          <p14:tracePt t="283289" x="9556750" y="6076950"/>
          <p14:tracePt t="283424" x="9556750" y="6070600"/>
          <p14:tracePt t="283872" x="9556750" y="6064250"/>
          <p14:tracePt t="283904" x="9556750" y="6057900"/>
          <p14:tracePt t="284217" x="9556750" y="6051550"/>
          <p14:tracePt t="284504" x="9556750" y="6045200"/>
          <p14:tracePt t="284577" x="9556750" y="6038850"/>
          <p14:tracePt t="284601" x="9550400" y="6038850"/>
          <p14:tracePt t="284609" x="9544050" y="6032500"/>
          <p14:tracePt t="284617" x="9544050" y="6026150"/>
          <p14:tracePt t="284631" x="9537700" y="6019800"/>
          <p14:tracePt t="284648" x="9512300" y="5975350"/>
          <p14:tracePt t="284664" x="9321800" y="5753100"/>
          <p14:tracePt t="284681" x="8966200" y="5378450"/>
          <p14:tracePt t="284698" x="8401050" y="4832350"/>
          <p14:tracePt t="284714" x="7702550" y="4273550"/>
          <p14:tracePt t="284731" x="6934200" y="3797300"/>
          <p14:tracePt t="284748" x="5943600" y="3276600"/>
          <p14:tracePt t="284765" x="4819650" y="2667000"/>
          <p14:tracePt t="284781" x="3803650" y="2108200"/>
          <p14:tracePt t="284798" x="3041650" y="1682750"/>
          <p14:tracePt t="284814" x="2647950" y="1492250"/>
          <p14:tracePt t="284819" x="2508250" y="1428750"/>
          <p14:tracePt t="284831" x="2393950" y="1390650"/>
          <p14:tracePt t="284848" x="2209800" y="1327150"/>
          <p14:tracePt t="284864" x="2057400" y="1295400"/>
          <p14:tracePt t="284881" x="2025650" y="1295400"/>
          <p14:tracePt t="284898" x="2019300" y="1301750"/>
          <p14:tracePt t="284915" x="2057400" y="1352550"/>
          <p14:tracePt t="284931" x="2120900" y="1416050"/>
          <p14:tracePt t="284948" x="2165350" y="1466850"/>
          <p14:tracePt t="284965" x="2165350" y="1473200"/>
          <p14:tracePt t="285202" x="2159000" y="1473200"/>
          <p14:tracePt t="285210" x="2146300" y="1466850"/>
          <p14:tracePt t="285218" x="2120900" y="1454150"/>
          <p14:tracePt t="285226" x="2089150" y="1435100"/>
          <p14:tracePt t="285243" x="2006600" y="1390650"/>
          <p14:tracePt t="285260" x="1885950" y="1339850"/>
          <p14:tracePt t="285276" x="1695450" y="1257300"/>
          <p14:tracePt t="285293" x="1428750" y="1130300"/>
          <p14:tracePt t="285310" x="1162050" y="990600"/>
          <p14:tracePt t="285326" x="857250" y="844550"/>
          <p14:tracePt t="285331" x="717550" y="781050"/>
          <p14:tracePt t="285343" x="590550" y="704850"/>
          <p14:tracePt t="285360" x="304800" y="565150"/>
          <p14:tracePt t="285377" x="50800" y="457200"/>
          <p14:tracePt t="285393" x="0" y="412750"/>
          <p14:tracePt t="285410" x="0" y="387350"/>
          <p14:tracePt t="285426" x="0" y="368300"/>
          <p14:tracePt t="285443" x="0" y="355600"/>
          <p14:tracePt t="285460" x="0" y="349250"/>
          <p14:tracePt t="285545" x="0" y="3429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248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618"/>
    </mc:Choice>
    <mc:Fallback xmlns="">
      <p:transition spd="slow" advTm="168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62" x="6108700" y="3822700"/>
          <p14:tracePt t="3155" x="6102350" y="3822700"/>
          <p14:tracePt t="3708" x="6102350" y="3816350"/>
          <p14:tracePt t="3724" x="6102350" y="3810000"/>
          <p14:tracePt t="3732" x="6102350" y="3803650"/>
          <p14:tracePt t="3740" x="6102350" y="3797300"/>
          <p14:tracePt t="3750" x="6102350" y="3784600"/>
          <p14:tracePt t="3766" x="6102350" y="3765550"/>
          <p14:tracePt t="3782" x="6083300" y="3733800"/>
          <p14:tracePt t="3799" x="6051550" y="3695700"/>
          <p14:tracePt t="3816" x="6007100" y="3625850"/>
          <p14:tracePt t="3833" x="5937250" y="3530600"/>
          <p14:tracePt t="3849" x="5816600" y="3403600"/>
          <p14:tracePt t="3866" x="5670550" y="3276600"/>
          <p14:tracePt t="3883" x="5448300" y="3117850"/>
          <p14:tracePt t="3899" x="5346700" y="3035300"/>
          <p14:tracePt t="4405" x="5346700" y="3016250"/>
          <p14:tracePt t="4413" x="5346700" y="3003550"/>
          <p14:tracePt t="4421" x="5346700" y="2990850"/>
          <p14:tracePt t="4430" x="5353050" y="2984500"/>
          <p14:tracePt t="4447" x="5353050" y="2971800"/>
          <p14:tracePt t="4463" x="5353050" y="2952750"/>
          <p14:tracePt t="4480" x="5353050" y="2940050"/>
          <p14:tracePt t="4497" x="5353050" y="2927350"/>
          <p14:tracePt t="4513" x="5346700" y="2901950"/>
          <p14:tracePt t="4530" x="5346700" y="2870200"/>
          <p14:tracePt t="4547" x="5346700" y="2857500"/>
          <p14:tracePt t="4564" x="5346700" y="2813050"/>
          <p14:tracePt t="4580" x="5346700" y="2762250"/>
          <p14:tracePt t="4597" x="5340350" y="2698750"/>
          <p14:tracePt t="4613" x="5340350" y="2622550"/>
          <p14:tracePt t="4630" x="5340350" y="2546350"/>
          <p14:tracePt t="4647" x="5340350" y="2470150"/>
          <p14:tracePt t="4663" x="5340350" y="2381250"/>
          <p14:tracePt t="4680" x="5353050" y="2292350"/>
          <p14:tracePt t="4697" x="5378450" y="2184400"/>
          <p14:tracePt t="4713" x="5391150" y="2063750"/>
          <p14:tracePt t="4730" x="5410200" y="1905000"/>
          <p14:tracePt t="4747" x="5416550" y="1746250"/>
          <p14:tracePt t="4764" x="5416550" y="1600200"/>
          <p14:tracePt t="4780" x="5416550" y="1416050"/>
          <p14:tracePt t="4797" x="5391150" y="1295400"/>
          <p14:tracePt t="4814" x="5359400" y="1212850"/>
          <p14:tracePt t="4831" x="5327650" y="1143000"/>
          <p14:tracePt t="4847" x="5295900" y="1092200"/>
          <p14:tracePt t="4864" x="5270500" y="1073150"/>
          <p14:tracePt t="4880" x="5264150" y="1066800"/>
          <p14:tracePt t="4914" x="5257800" y="1066800"/>
          <p14:tracePt t="4981" x="5251450" y="1066800"/>
          <p14:tracePt t="4997" x="5245100" y="1066800"/>
          <p14:tracePt t="5023" x="5238750" y="1073150"/>
          <p14:tracePt t="5061" x="5232400" y="1073150"/>
          <p14:tracePt t="5086" x="5226050" y="1073150"/>
          <p14:tracePt t="5102" x="5226050" y="1079500"/>
          <p14:tracePt t="5173" x="5219700" y="1079500"/>
          <p14:tracePt t="5181" x="5219700" y="1085850"/>
          <p14:tracePt t="5221" x="5213350" y="1085850"/>
          <p14:tracePt t="5277" x="5207000" y="1085850"/>
          <p14:tracePt t="5310" x="5207000" y="1092200"/>
          <p14:tracePt t="5318" x="5200650" y="1092200"/>
          <p14:tracePt t="5341" x="5194300" y="1092200"/>
          <p14:tracePt t="5350" x="5194300" y="1098550"/>
          <p14:tracePt t="5398" x="5187950" y="1104900"/>
          <p14:tracePt t="5429" x="5181600" y="1104900"/>
          <p14:tracePt t="5485" x="5175250" y="1104900"/>
          <p14:tracePt t="11241" x="5175250" y="1098550"/>
          <p14:tracePt t="11257" x="5175250" y="1092200"/>
          <p14:tracePt t="11280" x="5181600" y="1092200"/>
          <p14:tracePt t="11312" x="5187950" y="1085850"/>
          <p14:tracePt t="11424" x="5194300" y="1079500"/>
          <p14:tracePt t="11441" x="5200650" y="1079500"/>
          <p14:tracePt t="11448" x="5207000" y="1079500"/>
          <p14:tracePt t="11456" x="5213350" y="1073150"/>
          <p14:tracePt t="11467" x="5219700" y="1066800"/>
          <p14:tracePt t="11484" x="5226050" y="1060450"/>
          <p14:tracePt t="11500" x="5232400" y="1060450"/>
          <p14:tracePt t="11517" x="5238750" y="1054100"/>
          <p14:tracePt t="11522" x="5245100" y="1054100"/>
          <p14:tracePt t="11534" x="5251450" y="1047750"/>
          <p14:tracePt t="11550" x="5276850" y="1035050"/>
          <p14:tracePt t="11567" x="5289550" y="1035050"/>
          <p14:tracePt t="11584" x="5308600" y="1028700"/>
          <p14:tracePt t="11600" x="5321300" y="1022350"/>
          <p14:tracePt t="11617" x="5353050" y="1022350"/>
          <p14:tracePt t="11634" x="5384800" y="1009650"/>
          <p14:tracePt t="11650" x="5416550" y="1009650"/>
          <p14:tracePt t="11667" x="5429250" y="1003300"/>
          <p14:tracePt t="11684" x="5429250" y="996950"/>
          <p14:tracePt t="12057" x="5435600" y="996950"/>
          <p14:tracePt t="12080" x="5441950" y="996950"/>
          <p14:tracePt t="12105" x="5448300" y="996950"/>
          <p14:tracePt t="12120" x="5454650" y="996950"/>
          <p14:tracePt t="12128" x="5467350" y="996950"/>
          <p14:tracePt t="12137" x="5473700" y="996950"/>
          <p14:tracePt t="12149" x="5486400" y="996950"/>
          <p14:tracePt t="12165" x="5505450" y="996950"/>
          <p14:tracePt t="12182" x="5518150" y="996950"/>
          <p14:tracePt t="12198" x="5530850" y="996950"/>
          <p14:tracePt t="12232" x="5537200" y="996950"/>
          <p14:tracePt t="12248" x="5543550" y="996950"/>
          <p14:tracePt t="12265" x="5549900" y="996950"/>
          <p14:tracePt t="12282" x="5556250" y="996950"/>
          <p14:tracePt t="16490" x="5549900" y="996950"/>
          <p14:tracePt t="16498" x="5549900" y="1003300"/>
          <p14:tracePt t="16506" x="5543550" y="1003300"/>
          <p14:tracePt t="16522" x="5537200" y="1003300"/>
          <p14:tracePt t="17571" x="5537200" y="1009650"/>
          <p14:tracePt t="17587" x="5530850" y="1009650"/>
          <p14:tracePt t="17683" x="5524500" y="1016000"/>
          <p14:tracePt t="17715" x="5524500" y="1022350"/>
          <p14:tracePt t="17725" x="5524500" y="1028700"/>
          <p14:tracePt t="17739" x="5524500" y="1035050"/>
          <p14:tracePt t="17779" x="5524500" y="1041400"/>
          <p14:tracePt t="17795" x="5524500" y="1047750"/>
          <p14:tracePt t="17955" x="5518150" y="1047750"/>
          <p14:tracePt t="17963" x="5518150" y="1054100"/>
          <p14:tracePt t="17971" x="5511800" y="1066800"/>
          <p14:tracePt t="17980" x="5511800" y="1073150"/>
          <p14:tracePt t="17996" x="5499100" y="1111250"/>
          <p14:tracePt t="18013" x="5480050" y="1143000"/>
          <p14:tracePt t="18029" x="5473700" y="1168400"/>
          <p14:tracePt t="18046" x="5473700" y="1174750"/>
          <p14:tracePt t="18652" x="5467350" y="1174750"/>
          <p14:tracePt t="18659" x="5461000" y="1181100"/>
          <p14:tracePt t="18667" x="5448300" y="1187450"/>
          <p14:tracePt t="18675" x="5429250" y="1200150"/>
          <p14:tracePt t="18692" x="5365750" y="1231900"/>
          <p14:tracePt t="18709" x="5283200" y="1289050"/>
          <p14:tracePt t="18725" x="5187950" y="1358900"/>
          <p14:tracePt t="18742" x="5080000" y="1435100"/>
          <p14:tracePt t="18759" x="4965700" y="1504950"/>
          <p14:tracePt t="18775" x="4857750" y="1587500"/>
          <p14:tracePt t="18792" x="4749800" y="1657350"/>
          <p14:tracePt t="18809" x="4654550" y="1708150"/>
          <p14:tracePt t="18826" x="4584700" y="1752600"/>
          <p14:tracePt t="18842" x="4527550" y="1778000"/>
          <p14:tracePt t="18859" x="4476750" y="1803400"/>
          <p14:tracePt t="18876" x="4438650" y="1816100"/>
          <p14:tracePt t="18892" x="4413250" y="1822450"/>
          <p14:tracePt t="18909" x="4400550" y="1822450"/>
          <p14:tracePt t="18925" x="4381500" y="1828800"/>
          <p14:tracePt t="18942" x="4368800" y="1835150"/>
          <p14:tracePt t="18959" x="4356100" y="1835150"/>
          <p14:tracePt t="18976" x="4337050" y="1835150"/>
          <p14:tracePt t="18992" x="4311650" y="1841500"/>
          <p14:tracePt t="19009" x="4292600" y="1841500"/>
          <p14:tracePt t="19025" x="4260850" y="1841500"/>
          <p14:tracePt t="19042" x="4210050" y="1828800"/>
          <p14:tracePt t="19059" x="4165600" y="1822450"/>
          <p14:tracePt t="19075" x="4127500" y="1809750"/>
          <p14:tracePt t="19092" x="4089400" y="1803400"/>
          <p14:tracePt t="19109" x="4044950" y="1797050"/>
          <p14:tracePt t="19125" x="3987800" y="1790700"/>
          <p14:tracePt t="19142" x="3937000" y="1790700"/>
          <p14:tracePt t="19159" x="3911600" y="1797050"/>
          <p14:tracePt t="19176" x="3892550" y="1803400"/>
          <p14:tracePt t="19192" x="3892550" y="1809750"/>
          <p14:tracePt t="23926" x="3886200" y="1809750"/>
          <p14:tracePt t="23934" x="3879850" y="1816100"/>
          <p14:tracePt t="23941" x="3873500" y="1816100"/>
          <p14:tracePt t="23958" x="3867150" y="1816100"/>
          <p14:tracePt t="23968" x="3867150" y="1822450"/>
          <p14:tracePt t="23985" x="3860800" y="1828800"/>
          <p14:tracePt t="24001" x="3860800" y="1835150"/>
          <p14:tracePt t="24022" x="3860800" y="1841500"/>
          <p14:tracePt t="24040" x="3860800" y="1854200"/>
          <p14:tracePt t="24051" x="3860800" y="1866900"/>
          <p14:tracePt t="24068" x="3867150" y="1879600"/>
          <p14:tracePt t="24085" x="3873500" y="1885950"/>
          <p14:tracePt t="24414" x="3879850" y="1885950"/>
          <p14:tracePt t="24422" x="3879850" y="1892300"/>
          <p14:tracePt t="24470" x="3873500" y="1892300"/>
          <p14:tracePt t="24478" x="3867150" y="1885950"/>
          <p14:tracePt t="24495" x="3860800" y="1879600"/>
          <p14:tracePt t="24505" x="3854450" y="1879600"/>
          <p14:tracePt t="24527" x="3854450" y="1873250"/>
          <p14:tracePt t="24539" x="3848100" y="1873250"/>
          <p14:tracePt t="24555" x="3841750" y="1873250"/>
          <p14:tracePt t="24572" x="3835400" y="1873250"/>
          <p14:tracePt t="24598" x="3829050" y="1873250"/>
          <p14:tracePt t="24614" x="3822700" y="1873250"/>
          <p14:tracePt t="24638" x="3816350" y="1873250"/>
          <p14:tracePt t="24654" x="3810000" y="1873250"/>
          <p14:tracePt t="24670" x="3803650" y="1873250"/>
          <p14:tracePt t="24694" x="3790950" y="1873250"/>
          <p14:tracePt t="24710" x="3784600" y="1873250"/>
          <p14:tracePt t="24718" x="3771900" y="1873250"/>
          <p14:tracePt t="24734" x="3759200" y="1873250"/>
          <p14:tracePt t="24743" x="3746500" y="1873250"/>
          <p14:tracePt t="24755" x="3740150" y="1873250"/>
          <p14:tracePt t="24772" x="3689350" y="1860550"/>
          <p14:tracePt t="24790" x="3587750" y="1841500"/>
          <p14:tracePt t="24805" x="3498850" y="1835150"/>
          <p14:tracePt t="24822" x="3371850" y="1816100"/>
          <p14:tracePt t="24839" x="3219450" y="1809750"/>
          <p14:tracePt t="24855" x="3041650" y="1790700"/>
          <p14:tracePt t="24872" x="2857500" y="1784350"/>
          <p14:tracePt t="24889" x="2692400" y="1771650"/>
          <p14:tracePt t="24905" x="2603500" y="1758950"/>
          <p14:tracePt t="24922" x="2533650" y="1746250"/>
          <p14:tracePt t="24939" x="2476500" y="1739900"/>
          <p14:tracePt t="24955" x="2432050" y="1733550"/>
          <p14:tracePt t="24972" x="2400300" y="1733550"/>
          <p14:tracePt t="24990" x="2368550" y="1733550"/>
          <p14:tracePt t="25006" x="2349500" y="1733550"/>
          <p14:tracePt t="25022" x="2324100" y="1733550"/>
          <p14:tracePt t="25039" x="2279650" y="1733550"/>
          <p14:tracePt t="25056" x="2228850" y="1733550"/>
          <p14:tracePt t="25072" x="2178050" y="1733550"/>
          <p14:tracePt t="25089" x="2139950" y="1739900"/>
          <p14:tracePt t="25106" x="2101850" y="1746250"/>
          <p14:tracePt t="25122" x="2063750" y="1758950"/>
          <p14:tracePt t="25139" x="2006600" y="1765300"/>
          <p14:tracePt t="25156" x="1955800" y="1778000"/>
          <p14:tracePt t="25172" x="1905000" y="1790700"/>
          <p14:tracePt t="25190" x="1854200" y="1803400"/>
          <p14:tracePt t="25206" x="1816100" y="1816100"/>
          <p14:tracePt t="25222" x="1790700" y="1822450"/>
          <p14:tracePt t="25239" x="1758950" y="1828800"/>
          <p14:tracePt t="25256" x="1752600" y="1828800"/>
          <p14:tracePt t="25272" x="1746250" y="1828800"/>
          <p14:tracePt t="25311" x="1739900" y="1828800"/>
          <p14:tracePt t="25323" x="1733550" y="1828800"/>
          <p14:tracePt t="25340" x="1714500" y="1828800"/>
          <p14:tracePt t="25356" x="1695450" y="1828800"/>
          <p14:tracePt t="25373" x="1657350" y="1828800"/>
          <p14:tracePt t="25390" x="1619250" y="1828800"/>
          <p14:tracePt t="25406" x="1562100" y="1835150"/>
          <p14:tracePt t="25423" x="1485900" y="1835150"/>
          <p14:tracePt t="25439" x="1428750" y="1835150"/>
          <p14:tracePt t="25456" x="1409700" y="1835150"/>
          <p14:tracePt t="25687" x="1416050" y="1835150"/>
          <p14:tracePt t="25703" x="1422400" y="1835150"/>
          <p14:tracePt t="25719" x="1428750" y="1835150"/>
          <p14:tracePt t="25729" x="1441450" y="1841500"/>
          <p14:tracePt t="25739" x="1447800" y="1841500"/>
          <p14:tracePt t="25756" x="1485900" y="1841500"/>
          <p14:tracePt t="25774" x="1600200" y="1841500"/>
          <p14:tracePt t="25790" x="1695450" y="1841500"/>
          <p14:tracePt t="25806" x="1816100" y="1841500"/>
          <p14:tracePt t="25823" x="1930400" y="1841500"/>
          <p14:tracePt t="25840" x="2038350" y="1841500"/>
          <p14:tracePt t="25856" x="2146300" y="1841500"/>
          <p14:tracePt t="25873" x="2228850" y="1841500"/>
          <p14:tracePt t="25890" x="2286000" y="1841500"/>
          <p14:tracePt t="25906" x="2317750" y="1841500"/>
          <p14:tracePt t="25923" x="2349500" y="1841500"/>
          <p14:tracePt t="25940" x="2362200" y="1841500"/>
          <p14:tracePt t="25957" x="2368550" y="1841500"/>
          <p14:tracePt t="25990" x="2374900" y="1841500"/>
          <p14:tracePt t="26006" x="2387600" y="1835150"/>
          <p14:tracePt t="26023" x="2400300" y="1835150"/>
          <p14:tracePt t="26041" x="2413000" y="1828800"/>
          <p14:tracePt t="26056" x="2419350" y="1828800"/>
          <p14:tracePt t="26073" x="2432050" y="1822450"/>
          <p14:tracePt t="27046" x="2438400" y="1822450"/>
          <p14:tracePt t="27088" x="2444750" y="1822450"/>
          <p14:tracePt t="27110" x="2451100" y="1822450"/>
          <p14:tracePt t="27118" x="2457450" y="1822450"/>
          <p14:tracePt t="27127" x="2470150" y="1816100"/>
          <p14:tracePt t="27135" x="2489200" y="1809750"/>
          <p14:tracePt t="27151" x="2514600" y="1803400"/>
          <p14:tracePt t="27168" x="2546350" y="1803400"/>
          <p14:tracePt t="27184" x="2597150" y="1797050"/>
          <p14:tracePt t="27201" x="2628900" y="1797050"/>
          <p14:tracePt t="27218" x="2654300" y="1797050"/>
          <p14:tracePt t="27234" x="2673350" y="1797050"/>
          <p14:tracePt t="27251" x="2679700" y="1797050"/>
          <p14:tracePt t="28256" x="2698750" y="1797050"/>
          <p14:tracePt t="28264" x="2730500" y="1797050"/>
          <p14:tracePt t="28272" x="2762250" y="1790700"/>
          <p14:tracePt t="28282" x="2794000" y="1790700"/>
          <p14:tracePt t="28298" x="2882900" y="1790700"/>
          <p14:tracePt t="28315" x="2990850" y="1790700"/>
          <p14:tracePt t="28332" x="3098800" y="1790700"/>
          <p14:tracePt t="28348" x="3213100" y="1797050"/>
          <p14:tracePt t="28365" x="3321050" y="1809750"/>
          <p14:tracePt t="28382" x="3422650" y="1816100"/>
          <p14:tracePt t="28399" x="3511550" y="1828800"/>
          <p14:tracePt t="28415" x="3536950" y="1828800"/>
          <p14:tracePt t="28432" x="3549650" y="1828800"/>
          <p14:tracePt t="28448" x="3556000" y="1828800"/>
          <p14:tracePt t="28544" x="3562350" y="1828800"/>
          <p14:tracePt t="28872" x="3562350" y="1835150"/>
          <p14:tracePt t="28961" x="3568700" y="1835150"/>
          <p14:tracePt t="28968" x="3587750" y="1835150"/>
          <p14:tracePt t="28980" x="3619500" y="1835150"/>
          <p14:tracePt t="28997" x="3702050" y="1835150"/>
          <p14:tracePt t="29013" x="3803650" y="1841500"/>
          <p14:tracePt t="29030" x="3867150" y="1847850"/>
          <p14:tracePt t="29047" x="3943350" y="1854200"/>
          <p14:tracePt t="29064" x="3975100" y="1854200"/>
          <p14:tracePt t="29080" x="3981450" y="1854200"/>
          <p14:tracePt t="29161" x="3987800" y="1854200"/>
          <p14:tracePt t="29169" x="3994150" y="1854200"/>
          <p14:tracePt t="29180" x="4000500" y="1854200"/>
          <p14:tracePt t="29197" x="4032250" y="1854200"/>
          <p14:tracePt t="29214" x="4083050" y="1860550"/>
          <p14:tracePt t="29230" x="4140200" y="1860550"/>
          <p14:tracePt t="29247" x="4197350" y="1866900"/>
          <p14:tracePt t="29264" x="4273550" y="1873250"/>
          <p14:tracePt t="29280" x="4324350" y="1873250"/>
          <p14:tracePt t="29297" x="4349750" y="1873250"/>
          <p14:tracePt t="29314" x="4356100" y="1873250"/>
          <p14:tracePt t="29769" x="4356100" y="1866900"/>
          <p14:tracePt t="29792" x="4368800" y="1866900"/>
          <p14:tracePt t="29801" x="4387850" y="1860550"/>
          <p14:tracePt t="29809" x="4400550" y="1860550"/>
          <p14:tracePt t="29819" x="4425950" y="1860550"/>
          <p14:tracePt t="29835" x="4483100" y="1854200"/>
          <p14:tracePt t="29852" x="4540250" y="1854200"/>
          <p14:tracePt t="29869" x="4597400" y="1847850"/>
          <p14:tracePt t="29885" x="4635500" y="1841500"/>
          <p14:tracePt t="29902" x="4660900" y="1835150"/>
          <p14:tracePt t="31297" x="4648200" y="1835150"/>
          <p14:tracePt t="31305" x="4635500" y="1835150"/>
          <p14:tracePt t="31313" x="4616450" y="1835150"/>
          <p14:tracePt t="31665" x="4610100" y="1835150"/>
          <p14:tracePt t="31841" x="4603750" y="1835150"/>
          <p14:tracePt t="31849" x="4597400" y="1835150"/>
          <p14:tracePt t="31866" x="4591050" y="1835150"/>
          <p14:tracePt t="31882" x="4584700" y="1828800"/>
          <p14:tracePt t="31898" x="4578350" y="1822450"/>
          <p14:tracePt t="31914" x="4572000" y="1822450"/>
          <p14:tracePt t="31922" x="4565650" y="1822450"/>
          <p14:tracePt t="31938" x="4559300" y="1822450"/>
          <p14:tracePt t="31954" x="4552950" y="1822450"/>
          <p14:tracePt t="31966" x="4540250" y="1822450"/>
          <p14:tracePt t="31983" x="4527550" y="1822450"/>
          <p14:tracePt t="31999" x="4508500" y="1835150"/>
          <p14:tracePt t="32017" x="4495800" y="1854200"/>
          <p14:tracePt t="32033" x="4489450" y="1860550"/>
          <p14:tracePt t="32049" x="4489450" y="1866900"/>
          <p14:tracePt t="32066" x="4489450" y="1873250"/>
          <p14:tracePt t="32083" x="4489450" y="1885950"/>
          <p14:tracePt t="32099" x="4502150" y="1924050"/>
          <p14:tracePt t="32116" x="4546600" y="2006600"/>
          <p14:tracePt t="32133" x="4603750" y="2108200"/>
          <p14:tracePt t="32149" x="4660900" y="2222500"/>
          <p14:tracePt t="32166" x="4711700" y="2330450"/>
          <p14:tracePt t="32170" x="4737100" y="2387600"/>
          <p14:tracePt t="32183" x="4743450" y="2451100"/>
          <p14:tracePt t="32200" x="4775200" y="2571750"/>
          <p14:tracePt t="32217" x="4845050" y="2800350"/>
          <p14:tracePt t="32233" x="4895850" y="2965450"/>
          <p14:tracePt t="32250" x="4965700" y="3130550"/>
          <p14:tracePt t="32266" x="5041900" y="3244850"/>
          <p14:tracePt t="32283" x="5130800" y="3333750"/>
          <p14:tracePt t="32300" x="5213350" y="3390900"/>
          <p14:tracePt t="32316" x="5289550" y="3422650"/>
          <p14:tracePt t="32333" x="5346700" y="3435350"/>
          <p14:tracePt t="32350" x="5378450" y="3435350"/>
          <p14:tracePt t="32366" x="5391150" y="3435350"/>
          <p14:tracePt t="32383" x="5397500" y="3435350"/>
          <p14:tracePt t="32610" x="5397500" y="3429000"/>
          <p14:tracePt t="32626" x="5397500" y="3422650"/>
          <p14:tracePt t="32642" x="5397500" y="3416300"/>
          <p14:tracePt t="32650" x="5397500" y="3409950"/>
          <p14:tracePt t="32658" x="5397500" y="3397250"/>
          <p14:tracePt t="32668" x="5397500" y="3378200"/>
          <p14:tracePt t="32684" x="5416550" y="3346450"/>
          <p14:tracePt t="32701" x="5429250" y="3308350"/>
          <p14:tracePt t="32718" x="5435600" y="3276600"/>
          <p14:tracePt t="32735" x="5448300" y="3251200"/>
          <p14:tracePt t="32751" x="5448300" y="3244850"/>
          <p14:tracePt t="32768" x="5448300" y="3238500"/>
          <p14:tracePt t="32858" x="5441950" y="3238500"/>
          <p14:tracePt t="32874" x="5435600" y="3238500"/>
          <p14:tracePt t="32898" x="5429250" y="3232150"/>
          <p14:tracePt t="32906" x="5422900" y="3232150"/>
          <p14:tracePt t="32918" x="5422900" y="3225800"/>
          <p14:tracePt t="32935" x="5416550" y="3219450"/>
          <p14:tracePt t="32951" x="5403850" y="3219450"/>
          <p14:tracePt t="32968" x="5403850" y="3213100"/>
          <p14:tracePt t="32988" x="5403850" y="3206750"/>
          <p14:tracePt t="34435" x="5397500" y="3206750"/>
          <p14:tracePt t="34451" x="5391150" y="3206750"/>
          <p14:tracePt t="34459" x="5378450" y="3206750"/>
          <p14:tracePt t="34467" x="5372100" y="3213100"/>
          <p14:tracePt t="34483" x="5365750" y="3213100"/>
          <p14:tracePt t="34493" x="5359400" y="3213100"/>
          <p14:tracePt t="34510" x="5353050" y="3213100"/>
          <p14:tracePt t="34891" x="5353050" y="3206750"/>
          <p14:tracePt t="34899" x="5346700" y="3206750"/>
          <p14:tracePt t="34907" x="5346700" y="3194050"/>
          <p14:tracePt t="34915" x="5340350" y="3181350"/>
          <p14:tracePt t="34932" x="5334000" y="3168650"/>
          <p14:tracePt t="34949" x="5334000" y="3155950"/>
          <p14:tracePt t="34966" x="5334000" y="3149600"/>
          <p14:tracePt t="34982" x="5334000" y="3143250"/>
          <p14:tracePt t="35876" x="5327650" y="3143250"/>
          <p14:tracePt t="35883" x="5314950" y="3143250"/>
          <p14:tracePt t="35895" x="5295900" y="3149600"/>
          <p14:tracePt t="35912" x="5245100" y="3155950"/>
          <p14:tracePt t="35929" x="5187950" y="3162300"/>
          <p14:tracePt t="35945" x="5130800" y="3162300"/>
          <p14:tracePt t="35962" x="5054600" y="3168650"/>
          <p14:tracePt t="35979" x="4914900" y="3168650"/>
          <p14:tracePt t="35995" x="4775200" y="3162300"/>
          <p14:tracePt t="36012" x="4616450" y="3149600"/>
          <p14:tracePt t="36029" x="4470400" y="3143250"/>
          <p14:tracePt t="36045" x="4362450" y="3143250"/>
          <p14:tracePt t="36062" x="4273550" y="3143250"/>
          <p14:tracePt t="36079" x="4197350" y="3143250"/>
          <p14:tracePt t="36095" x="4133850" y="3136900"/>
          <p14:tracePt t="36112" x="4083050" y="3130550"/>
          <p14:tracePt t="36129" x="4057650" y="3124200"/>
          <p14:tracePt t="36146" x="4044950" y="3117850"/>
          <p14:tracePt t="36162" x="4025900" y="3117850"/>
          <p14:tracePt t="36179" x="3968750" y="3105150"/>
          <p14:tracePt t="36195" x="3917950" y="3092450"/>
          <p14:tracePt t="36212" x="3860800" y="3086100"/>
          <p14:tracePt t="36229" x="3803650" y="3073400"/>
          <p14:tracePt t="36246" x="3746500" y="3067050"/>
          <p14:tracePt t="36262" x="3644900" y="3048000"/>
          <p14:tracePt t="36279" x="3524250" y="3028950"/>
          <p14:tracePt t="36296" x="3416300" y="3009900"/>
          <p14:tracePt t="36312" x="3340100" y="2997200"/>
          <p14:tracePt t="36329" x="3295650" y="2990850"/>
          <p14:tracePt t="36346" x="3270250" y="2990850"/>
          <p14:tracePt t="36362" x="3257550" y="2984500"/>
          <p14:tracePt t="36379" x="3244850" y="2984500"/>
          <p14:tracePt t="36572" x="3238500" y="2984500"/>
          <p14:tracePt t="36580" x="3232150" y="2984500"/>
          <p14:tracePt t="36588" x="3225800" y="2984500"/>
          <p14:tracePt t="36601" x="3213100" y="2984500"/>
          <p14:tracePt t="36619" x="3194050" y="2984500"/>
          <p14:tracePt t="36635" x="3175000" y="2984500"/>
          <p14:tracePt t="36651" x="3155950" y="2984500"/>
          <p14:tracePt t="36668" x="3130550" y="2990850"/>
          <p14:tracePt t="36685" x="3105150" y="2997200"/>
          <p14:tracePt t="36701" x="3086100" y="3003550"/>
          <p14:tracePt t="36718" x="3067050" y="3003550"/>
          <p14:tracePt t="36724" x="3060700" y="3003550"/>
          <p14:tracePt t="36735" x="3054350" y="3003550"/>
          <p14:tracePt t="36768" x="3048000" y="3003550"/>
          <p14:tracePt t="36868" x="3041650" y="3003550"/>
          <p14:tracePt t="36884" x="3035300" y="3003550"/>
          <p14:tracePt t="36900" x="3028950" y="3003550"/>
          <p14:tracePt t="36908" x="3022600" y="3003550"/>
          <p14:tracePt t="36918" x="3016250" y="3003550"/>
          <p14:tracePt t="36935" x="2997200" y="3009900"/>
          <p14:tracePt t="36951" x="2984500" y="3016250"/>
          <p14:tracePt t="36968" x="2952750" y="3016250"/>
          <p14:tracePt t="36985" x="2914650" y="3016250"/>
          <p14:tracePt t="37002" x="2882900" y="3016250"/>
          <p14:tracePt t="37018" x="2857500" y="3016250"/>
          <p14:tracePt t="37035" x="2838450" y="3016250"/>
          <p14:tracePt t="37052" x="2832100" y="3016250"/>
          <p14:tracePt t="37276" x="2838450" y="3016250"/>
          <p14:tracePt t="37284" x="2851150" y="3016250"/>
          <p14:tracePt t="37292" x="2863850" y="3016250"/>
          <p14:tracePt t="37301" x="2889250" y="3016250"/>
          <p14:tracePt t="37318" x="2978150" y="3022600"/>
          <p14:tracePt t="37334" x="3086100" y="3028950"/>
          <p14:tracePt t="37351" x="3213100" y="3028950"/>
          <p14:tracePt t="37367" x="3327400" y="3035300"/>
          <p14:tracePt t="37384" x="3429000" y="3035300"/>
          <p14:tracePt t="37401" x="3511550" y="3035300"/>
          <p14:tracePt t="37418" x="3581400" y="3035300"/>
          <p14:tracePt t="37434" x="3644900" y="3035300"/>
          <p14:tracePt t="37451" x="3683000" y="3035300"/>
          <p14:tracePt t="37468" x="3727450" y="3035300"/>
          <p14:tracePt t="37484" x="3740150" y="3035300"/>
          <p14:tracePt t="37518" x="3746500" y="3035300"/>
          <p14:tracePt t="37541" x="3752850" y="3035300"/>
          <p14:tracePt t="37765" x="3759200" y="3035300"/>
          <p14:tracePt t="37772" x="3765550" y="3035300"/>
          <p14:tracePt t="37812" x="3771900" y="3035300"/>
          <p14:tracePt t="38477" x="3778250" y="3035300"/>
          <p14:tracePt t="38572" x="3778250" y="3028950"/>
          <p14:tracePt t="38590" x="3784600" y="3028950"/>
          <p14:tracePt t="38597" x="3790950" y="3028950"/>
          <p14:tracePt t="38605" x="3803650" y="3022600"/>
          <p14:tracePt t="38618" x="3816350" y="3022600"/>
          <p14:tracePt t="38635" x="3829050" y="3022600"/>
          <p14:tracePt t="38651" x="3854450" y="3022600"/>
          <p14:tracePt t="38668" x="3898900" y="3009900"/>
          <p14:tracePt t="38685" x="3924300" y="3009900"/>
          <p14:tracePt t="38701" x="3943350" y="3003550"/>
          <p14:tracePt t="38735" x="3949700" y="3003550"/>
          <p14:tracePt t="38878" x="3956050" y="3003550"/>
          <p14:tracePt t="38885" x="3962400" y="3003550"/>
          <p14:tracePt t="38893" x="3981450" y="2997200"/>
          <p14:tracePt t="38902" x="4000500" y="2997200"/>
          <p14:tracePt t="38918" x="4064000" y="2997200"/>
          <p14:tracePt t="38935" x="4140200" y="2990850"/>
          <p14:tracePt t="38952" x="4222750" y="2990850"/>
          <p14:tracePt t="38968" x="4305300" y="2984500"/>
          <p14:tracePt t="38985" x="4349750" y="2984500"/>
          <p14:tracePt t="39002" x="4375150" y="2984500"/>
          <p14:tracePt t="39018" x="4381500" y="2978150"/>
          <p14:tracePt t="39557" x="4387850" y="2978150"/>
          <p14:tracePt t="39565" x="4394200" y="2978150"/>
          <p14:tracePt t="39574" x="4400550" y="2978150"/>
          <p14:tracePt t="39582" x="4413250" y="2978150"/>
          <p14:tracePt t="39599" x="4438650" y="2978150"/>
          <p14:tracePt t="39615" x="4489450" y="2984500"/>
          <p14:tracePt t="39632" x="4540250" y="2984500"/>
          <p14:tracePt t="39648" x="4584700" y="2990850"/>
          <p14:tracePt t="39665" x="4610100" y="2990850"/>
          <p14:tracePt t="39682" x="4622800" y="2990850"/>
          <p14:tracePt t="39925" x="4629150" y="2990850"/>
          <p14:tracePt t="39934" x="4635500" y="2990850"/>
          <p14:tracePt t="39941" x="4641850" y="2990850"/>
          <p14:tracePt t="39960" x="4648200" y="2990850"/>
          <p14:tracePt t="39971" x="4654550" y="2990850"/>
          <p14:tracePt t="39988" x="4673600" y="2990850"/>
          <p14:tracePt t="40004" x="4679950" y="2990850"/>
          <p14:tracePt t="40021" x="4692650" y="2984500"/>
          <p14:tracePt t="40485" x="4679950" y="2984500"/>
          <p14:tracePt t="40493" x="4660900" y="2984500"/>
          <p14:tracePt t="40502" x="4641850" y="2984500"/>
          <p14:tracePt t="40510" x="4603750" y="2990850"/>
          <p14:tracePt t="40527" x="4495800" y="2997200"/>
          <p14:tracePt t="40543" x="4343400" y="3009900"/>
          <p14:tracePt t="40560" x="4165600" y="3022600"/>
          <p14:tracePt t="40577" x="4025900" y="3028950"/>
          <p14:tracePt t="40593" x="3898900" y="3035300"/>
          <p14:tracePt t="40611" x="3790950" y="3035300"/>
          <p14:tracePt t="40627" x="3644900" y="3035300"/>
          <p14:tracePt t="40644" x="3492500" y="3035300"/>
          <p14:tracePt t="40661" x="3295650" y="3009900"/>
          <p14:tracePt t="40677" x="3213100" y="3003550"/>
          <p14:tracePt t="40693" x="3155950" y="3003550"/>
          <p14:tracePt t="40710" x="3105150" y="3003550"/>
          <p14:tracePt t="40727" x="3067050" y="2997200"/>
          <p14:tracePt t="40744" x="3041650" y="2997200"/>
          <p14:tracePt t="40760" x="3028950" y="2997200"/>
          <p14:tracePt t="40830" x="3022600" y="2997200"/>
          <p14:tracePt t="40838" x="3022600" y="2990850"/>
          <p14:tracePt t="40854" x="3009900" y="2990850"/>
          <p14:tracePt t="40862" x="3003550" y="2990850"/>
          <p14:tracePt t="40877" x="2984500" y="2990850"/>
          <p14:tracePt t="40894" x="2971800" y="2984500"/>
          <p14:tracePt t="40910" x="2952750" y="2984500"/>
          <p14:tracePt t="40927" x="2927350" y="2984500"/>
          <p14:tracePt t="40944" x="2895600" y="2978150"/>
          <p14:tracePt t="40960" x="2870200" y="2978150"/>
          <p14:tracePt t="40977" x="2844800" y="2978150"/>
          <p14:tracePt t="40994" x="2838450" y="2978150"/>
          <p14:tracePt t="41159" x="2844800" y="2978150"/>
          <p14:tracePt t="41166" x="2863850" y="2978150"/>
          <p14:tracePt t="41177" x="2882900" y="2978150"/>
          <p14:tracePt t="41194" x="2921000" y="2978150"/>
          <p14:tracePt t="41211" x="2971800" y="2978150"/>
          <p14:tracePt t="41227" x="3022600" y="2978150"/>
          <p14:tracePt t="41244" x="3111500" y="2978150"/>
          <p14:tracePt t="41261" x="3219450" y="2978150"/>
          <p14:tracePt t="41277" x="3397250" y="2978150"/>
          <p14:tracePt t="41294" x="3517900" y="2978150"/>
          <p14:tracePt t="41311" x="3600450" y="2978150"/>
          <p14:tracePt t="41327" x="3657600" y="2984500"/>
          <p14:tracePt t="41344" x="3702050" y="2984500"/>
          <p14:tracePt t="41361" x="3727450" y="2984500"/>
          <p14:tracePt t="41377" x="3752850" y="2990850"/>
          <p14:tracePt t="41394" x="3790950" y="2990850"/>
          <p14:tracePt t="41411" x="3835400" y="2990850"/>
          <p14:tracePt t="41427" x="3892550" y="2990850"/>
          <p14:tracePt t="41444" x="3949700" y="2990850"/>
          <p14:tracePt t="41462" x="4006850" y="2990850"/>
          <p14:tracePt t="41477" x="4044950" y="2990850"/>
          <p14:tracePt t="41494" x="4089400" y="2997200"/>
          <p14:tracePt t="41511" x="4114800" y="3003550"/>
          <p14:tracePt t="41527" x="4140200" y="3003550"/>
          <p14:tracePt t="41544" x="4146550" y="3003550"/>
          <p14:tracePt t="41561" x="4152900" y="3003550"/>
          <p14:tracePt t="41638" x="4159250" y="3003550"/>
          <p14:tracePt t="41647" x="4171950" y="3003550"/>
          <p14:tracePt t="41663" x="4184650" y="3009900"/>
          <p14:tracePt t="41670" x="4203700" y="3009900"/>
          <p14:tracePt t="41678" x="4216400" y="3009900"/>
          <p14:tracePt t="41695" x="4292600" y="3022600"/>
          <p14:tracePt t="41711" x="4413250" y="3028950"/>
          <p14:tracePt t="41728" x="4546600" y="3060700"/>
          <p14:tracePt t="41744" x="4673600" y="3086100"/>
          <p14:tracePt t="41761" x="4749800" y="3092450"/>
          <p14:tracePt t="41778" x="4787900" y="3098800"/>
          <p14:tracePt t="41794" x="4794250" y="3098800"/>
          <p14:tracePt t="42014" x="4813300" y="3098800"/>
          <p14:tracePt t="42022" x="4826000" y="3105150"/>
          <p14:tracePt t="42029" x="4870450" y="3105150"/>
          <p14:tracePt t="42038" x="4933950" y="3105150"/>
          <p14:tracePt t="42055" x="5073650" y="3124200"/>
          <p14:tracePt t="42072" x="5251450" y="3130550"/>
          <p14:tracePt t="42088" x="5473700" y="3130550"/>
          <p14:tracePt t="42105" x="5683250" y="3130550"/>
          <p14:tracePt t="42122" x="5861050" y="3130550"/>
          <p14:tracePt t="42139" x="5975350" y="3130550"/>
          <p14:tracePt t="42155" x="6045200" y="3130550"/>
          <p14:tracePt t="42172" x="6096000" y="3130550"/>
          <p14:tracePt t="42189" x="6159500" y="3130550"/>
          <p14:tracePt t="42205" x="6184900" y="3130550"/>
          <p14:tracePt t="42222" x="6210300" y="3130550"/>
          <p14:tracePt t="42239" x="6254750" y="3130550"/>
          <p14:tracePt t="42255" x="6305550" y="3130550"/>
          <p14:tracePt t="42272" x="6356350" y="3130550"/>
          <p14:tracePt t="42289" x="6413500" y="3124200"/>
          <p14:tracePt t="42305" x="6470650" y="3124200"/>
          <p14:tracePt t="42322" x="6515100" y="3117850"/>
          <p14:tracePt t="42339" x="6546850" y="3117850"/>
          <p14:tracePt t="42355" x="6553200" y="3117850"/>
          <p14:tracePt t="42372" x="6559550" y="3117850"/>
          <p14:tracePt t="42389" x="6578600" y="3111500"/>
          <p14:tracePt t="42405" x="6584950" y="3105150"/>
          <p14:tracePt t="42422" x="6591300" y="3098800"/>
          <p14:tracePt t="42439" x="6597650" y="3098800"/>
          <p14:tracePt t="42456" x="6604000" y="3098800"/>
          <p14:tracePt t="42472" x="6604000" y="3092450"/>
          <p14:tracePt t="42727" x="6597650" y="3092450"/>
          <p14:tracePt t="42743" x="6591300" y="3092450"/>
          <p14:tracePt t="42750" x="6584950" y="3092450"/>
          <p14:tracePt t="42784" x="6578600" y="3092450"/>
          <p14:tracePt t="42790" x="6572250" y="3092450"/>
          <p14:tracePt t="42801" x="6565900" y="3092450"/>
          <p14:tracePt t="42919" x="6572250" y="3092450"/>
          <p14:tracePt t="42927" x="6578600" y="3092450"/>
          <p14:tracePt t="42943" x="6584950" y="3092450"/>
          <p14:tracePt t="42952" x="6597650" y="3092450"/>
          <p14:tracePt t="42968" x="6623050" y="3098800"/>
          <p14:tracePt t="42985" x="6648450" y="3105150"/>
          <p14:tracePt t="43002" x="6680200" y="3105150"/>
          <p14:tracePt t="43019" x="6692900" y="3105150"/>
          <p14:tracePt t="43035" x="6699250" y="3105150"/>
          <p14:tracePt t="43052" x="6705600" y="3105150"/>
          <p14:tracePt t="43775" x="6711950" y="3105150"/>
          <p14:tracePt t="43991" x="6711950" y="3111500"/>
          <p14:tracePt t="44023" x="6711950" y="3117850"/>
          <p14:tracePt t="44095" x="6705600" y="3124200"/>
          <p14:tracePt t="44103" x="6699250" y="3130550"/>
          <p14:tracePt t="44111" x="6692900" y="3136900"/>
          <p14:tracePt t="44122" x="6680200" y="3136900"/>
          <p14:tracePt t="44648" x="6686550" y="3136900"/>
          <p14:tracePt t="44672" x="6692900" y="3136900"/>
          <p14:tracePt t="44687" x="6699250" y="3136900"/>
          <p14:tracePt t="44799" x="6692900" y="3143250"/>
          <p14:tracePt t="44810" x="6686550" y="3149600"/>
          <p14:tracePt t="44817" x="6667500" y="3162300"/>
          <p14:tracePt t="44824" x="6648450" y="3168650"/>
          <p14:tracePt t="44839" x="6597650" y="3187700"/>
          <p14:tracePt t="44856" x="6496050" y="3225800"/>
          <p14:tracePt t="44872" x="6356350" y="3276600"/>
          <p14:tracePt t="44889" x="6159500" y="3340100"/>
          <p14:tracePt t="44906" x="5949950" y="3390900"/>
          <p14:tracePt t="44922" x="5746750" y="3448050"/>
          <p14:tracePt t="44939" x="5518150" y="3479800"/>
          <p14:tracePt t="44956" x="5308600" y="3511550"/>
          <p14:tracePt t="44973" x="5124450" y="3536950"/>
          <p14:tracePt t="44989" x="4997450" y="3556000"/>
          <p14:tracePt t="45007" x="4870450" y="3594100"/>
          <p14:tracePt t="45023" x="4845050" y="3600450"/>
          <p14:tracePt t="45039" x="4794250" y="3619500"/>
          <p14:tracePt t="45056" x="4749800" y="3638550"/>
          <p14:tracePt t="45073" x="4692650" y="3651250"/>
          <p14:tracePt t="45089" x="4622800" y="3670300"/>
          <p14:tracePt t="45106" x="4521200" y="3695700"/>
          <p14:tracePt t="45123" x="4381500" y="3714750"/>
          <p14:tracePt t="45139" x="4203700" y="3727450"/>
          <p14:tracePt t="45156" x="4006850" y="3752850"/>
          <p14:tracePt t="45173" x="3816350" y="3765550"/>
          <p14:tracePt t="45190" x="3657600" y="3771900"/>
          <p14:tracePt t="45207" x="3486150" y="3778250"/>
          <p14:tracePt t="45223" x="3390900" y="3778250"/>
          <p14:tracePt t="45240" x="3302000" y="3778250"/>
          <p14:tracePt t="45256" x="3206750" y="3778250"/>
          <p14:tracePt t="45273" x="3130550" y="3771900"/>
          <p14:tracePt t="45289" x="3092450" y="3771900"/>
          <p14:tracePt t="45306" x="3060700" y="3771900"/>
          <p14:tracePt t="45323" x="3048000" y="3771900"/>
          <p14:tracePt t="45339" x="3035300" y="3771900"/>
          <p14:tracePt t="45344" x="3028950" y="3771900"/>
          <p14:tracePt t="45356" x="3022600" y="3771900"/>
          <p14:tracePt t="45373" x="3009900" y="3771900"/>
          <p14:tracePt t="45390" x="2997200" y="3771900"/>
          <p14:tracePt t="45407" x="2959100" y="3771900"/>
          <p14:tracePt t="45423" x="2927350" y="3771900"/>
          <p14:tracePt t="45439" x="2889250" y="3771900"/>
          <p14:tracePt t="45456" x="2870200" y="3765550"/>
          <p14:tracePt t="45473" x="2851150" y="3759200"/>
          <p14:tracePt t="45490" x="2825750" y="3752850"/>
          <p14:tracePt t="45506" x="2813050" y="3746500"/>
          <p14:tracePt t="45523" x="2806700" y="3746500"/>
          <p14:tracePt t="46216" x="2806700" y="3740150"/>
          <p14:tracePt t="46240" x="2819400" y="3740150"/>
          <p14:tracePt t="46256" x="2832100" y="3733800"/>
          <p14:tracePt t="46264" x="2851150" y="3733800"/>
          <p14:tracePt t="46274" x="2870200" y="3733800"/>
          <p14:tracePt t="46291" x="2921000" y="3733800"/>
          <p14:tracePt t="46308" x="2971800" y="3727450"/>
          <p14:tracePt t="46324" x="3009900" y="3727450"/>
          <p14:tracePt t="46341" x="3035300" y="3721100"/>
          <p14:tracePt t="46345" x="3048000" y="3721100"/>
          <p14:tracePt t="46358" x="3060700" y="3721100"/>
          <p14:tracePt t="46376" x="3067050" y="3721100"/>
          <p14:tracePt t="46554" x="3067050" y="3714750"/>
          <p14:tracePt t="46576" x="3067050" y="3708400"/>
          <p14:tracePt t="46656" x="3067050" y="3702050"/>
          <p14:tracePt t="47072" x="3060700" y="3702050"/>
          <p14:tracePt t="47096" x="3054350" y="3702050"/>
          <p14:tracePt t="47354" x="3054350" y="3695700"/>
          <p14:tracePt t="47361" x="3060700" y="3695700"/>
          <p14:tracePt t="47369" x="3073400" y="3689350"/>
          <p14:tracePt t="47378" x="3092450" y="3689350"/>
          <p14:tracePt t="47395" x="3149600" y="3676650"/>
          <p14:tracePt t="47412" x="3238500" y="3670300"/>
          <p14:tracePt t="47428" x="3321050" y="3670300"/>
          <p14:tracePt t="47445" x="3409950" y="3663950"/>
          <p14:tracePt t="47462" x="3498850" y="3657600"/>
          <p14:tracePt t="47478" x="3562350" y="3657600"/>
          <p14:tracePt t="47496" x="3619500" y="3657600"/>
          <p14:tracePt t="47512" x="3625850" y="3657600"/>
          <p14:tracePt t="47528" x="3632200" y="3657600"/>
          <p14:tracePt t="47649" x="3638550" y="3657600"/>
          <p14:tracePt t="47657" x="3644900" y="3657600"/>
          <p14:tracePt t="47673" x="3651250" y="3657600"/>
          <p14:tracePt t="47682" x="3657600" y="3651250"/>
          <p14:tracePt t="47696" x="3670300" y="3651250"/>
          <p14:tracePt t="47712" x="3683000" y="3651250"/>
          <p14:tracePt t="47729" x="3689350" y="3651250"/>
          <p14:tracePt t="48456" x="3695700" y="3651250"/>
          <p14:tracePt t="48482" x="3702050" y="3651250"/>
          <p14:tracePt t="48490" x="3714750" y="3651250"/>
          <p14:tracePt t="48506" x="3733800" y="3651250"/>
          <p14:tracePt t="48514" x="3746500" y="3651250"/>
          <p14:tracePt t="48530" x="3790950" y="3651250"/>
          <p14:tracePt t="48547" x="3841750" y="3651250"/>
          <p14:tracePt t="48564" x="3879850" y="3651250"/>
          <p14:tracePt t="48580" x="3911600" y="3657600"/>
          <p14:tracePt t="48597" x="3937000" y="3657600"/>
          <p14:tracePt t="48614" x="3949700" y="3663950"/>
          <p14:tracePt t="48631" x="3956050" y="3663950"/>
          <p14:tracePt t="48649" x="3975100" y="3663950"/>
          <p14:tracePt t="48664" x="3987800" y="3670300"/>
          <p14:tracePt t="48680" x="4006850" y="3670300"/>
          <p14:tracePt t="48697" x="4025900" y="3676650"/>
          <p14:tracePt t="48714" x="4064000" y="3676650"/>
          <p14:tracePt t="48731" x="4089400" y="3676650"/>
          <p14:tracePt t="48747" x="4114800" y="3676650"/>
          <p14:tracePt t="48764" x="4159250" y="3676650"/>
          <p14:tracePt t="48781" x="4191000" y="3683000"/>
          <p14:tracePt t="48797" x="4222750" y="3683000"/>
          <p14:tracePt t="48814" x="4241800" y="3683000"/>
          <p14:tracePt t="49490" x="4254500" y="3683000"/>
          <p14:tracePt t="49498" x="4260850" y="3683000"/>
          <p14:tracePt t="49506" x="4273550" y="3676650"/>
          <p14:tracePt t="49514" x="4292600" y="3670300"/>
          <p14:tracePt t="49529" x="4318000" y="3657600"/>
          <p14:tracePt t="49546" x="4343400" y="3651250"/>
          <p14:tracePt t="49562" x="4349750" y="3644900"/>
          <p14:tracePt t="49746" x="4343400" y="3644900"/>
          <p14:tracePt t="49770" x="4337050" y="3644900"/>
          <p14:tracePt t="49786" x="4330700" y="3644900"/>
          <p14:tracePt t="49802" x="4324350" y="3651250"/>
          <p14:tracePt t="49810" x="4311650" y="3651250"/>
          <p14:tracePt t="49818" x="4298950" y="3657600"/>
          <p14:tracePt t="49835" x="4260850" y="3670300"/>
          <p14:tracePt t="49852" x="4210050" y="3689350"/>
          <p14:tracePt t="49868" x="4146550" y="3708400"/>
          <p14:tracePt t="49885" x="4019550" y="3727450"/>
          <p14:tracePt t="49901" x="3860800" y="3733800"/>
          <p14:tracePt t="49918" x="3670300" y="3733800"/>
          <p14:tracePt t="49935" x="3479800" y="3733800"/>
          <p14:tracePt t="49951" x="3333750" y="3733800"/>
          <p14:tracePt t="49968" x="3194050" y="3733800"/>
          <p14:tracePt t="49985" x="3003550" y="3733800"/>
          <p14:tracePt t="50002" x="2863850" y="3733800"/>
          <p14:tracePt t="50018" x="2717800" y="3727450"/>
          <p14:tracePt t="50035" x="2597150" y="3714750"/>
          <p14:tracePt t="50052" x="2533650" y="3708400"/>
          <p14:tracePt t="50068" x="2489200" y="3708400"/>
          <p14:tracePt t="50085" x="2470150" y="3708400"/>
          <p14:tracePt t="50102" x="2451100" y="3702050"/>
          <p14:tracePt t="50118" x="2432050" y="3702050"/>
          <p14:tracePt t="50135" x="2425700" y="3702050"/>
          <p14:tracePt t="50152" x="2419350" y="3702050"/>
          <p14:tracePt t="50169" x="2419350" y="3695700"/>
          <p14:tracePt t="50202" x="2419350" y="3689350"/>
          <p14:tracePt t="50218" x="2400300" y="3683000"/>
          <p14:tracePt t="50235" x="2368550" y="3670300"/>
          <p14:tracePt t="50252" x="2324100" y="3657600"/>
          <p14:tracePt t="50268" x="2286000" y="3651250"/>
          <p14:tracePt t="50285" x="2254250" y="3638550"/>
          <p14:tracePt t="50302" x="2241550" y="3638550"/>
          <p14:tracePt t="50318" x="2235200" y="3638550"/>
          <p14:tracePt t="50335" x="2228850" y="3638550"/>
          <p14:tracePt t="50738" x="2235200" y="3638550"/>
          <p14:tracePt t="50812" x="2241550" y="3638550"/>
          <p14:tracePt t="50906" x="2241550" y="3644900"/>
          <p14:tracePt t="50915" x="2247900" y="3644900"/>
          <p14:tracePt t="50922" x="2254250" y="3644900"/>
          <p14:tracePt t="50932" x="2260600" y="3644900"/>
          <p14:tracePt t="50946" x="2273300" y="3651250"/>
          <p14:tracePt t="50963" x="2298700" y="3651250"/>
          <p14:tracePt t="50980" x="2317750" y="3663950"/>
          <p14:tracePt t="50997" x="2336800" y="3676650"/>
          <p14:tracePt t="51013" x="2362200" y="3683000"/>
          <p14:tracePt t="51030" x="2387600" y="3702050"/>
          <p14:tracePt t="51047" x="2419350" y="3714750"/>
          <p14:tracePt t="51063" x="2444750" y="3727450"/>
          <p14:tracePt t="51080" x="2508250" y="3746500"/>
          <p14:tracePt t="51097" x="2584450" y="3759200"/>
          <p14:tracePt t="51114" x="2768600" y="3765550"/>
          <p14:tracePt t="51130" x="2927350" y="3771900"/>
          <p14:tracePt t="51147" x="3105150" y="3771900"/>
          <p14:tracePt t="51163" x="3295650" y="3771900"/>
          <p14:tracePt t="51180" x="3486150" y="3771900"/>
          <p14:tracePt t="51197" x="3663950" y="3771900"/>
          <p14:tracePt t="51213" x="3835400" y="3771900"/>
          <p14:tracePt t="51230" x="3994150" y="3771900"/>
          <p14:tracePt t="51247" x="4095750" y="3771900"/>
          <p14:tracePt t="51263" x="4165600" y="3771900"/>
          <p14:tracePt t="51280" x="4197350" y="3771900"/>
          <p14:tracePt t="51298" x="4216400" y="3771900"/>
          <p14:tracePt t="51313" x="4235450" y="3771900"/>
          <p14:tracePt t="51330" x="4260850" y="3771900"/>
          <p14:tracePt t="51347" x="4292600" y="3765550"/>
          <p14:tracePt t="51364" x="4324350" y="3759200"/>
          <p14:tracePt t="51380" x="4375150" y="3752850"/>
          <p14:tracePt t="51397" x="4445000" y="3740150"/>
          <p14:tracePt t="51402" x="4464050" y="3740150"/>
          <p14:tracePt t="51413" x="4495800" y="3733800"/>
          <p14:tracePt t="51430" x="4552950" y="3721100"/>
          <p14:tracePt t="51447" x="4591050" y="3714750"/>
          <p14:tracePt t="51464" x="4616450" y="3708400"/>
          <p14:tracePt t="51480" x="4622800" y="3708400"/>
          <p14:tracePt t="51603" x="4629150" y="3708400"/>
          <p14:tracePt t="51611" x="4629150" y="3702050"/>
          <p14:tracePt t="51626" x="4635500" y="3702050"/>
          <p14:tracePt t="51699" x="4635500" y="3695700"/>
          <p14:tracePt t="51731" x="4641850" y="3695700"/>
          <p14:tracePt t="51747" x="4648200" y="3695700"/>
          <p14:tracePt t="51771" x="4654550" y="3695700"/>
          <p14:tracePt t="51779" x="4667250" y="3695700"/>
          <p14:tracePt t="51795" x="4679950" y="3695700"/>
          <p14:tracePt t="51803" x="4699000" y="3689350"/>
          <p14:tracePt t="51814" x="4705350" y="3689350"/>
          <p14:tracePt t="51831" x="4730750" y="3689350"/>
          <p14:tracePt t="51847" x="4775200" y="3689350"/>
          <p14:tracePt t="51864" x="4845050" y="3714750"/>
          <p14:tracePt t="51881" x="4978400" y="3752850"/>
          <p14:tracePt t="51898" x="5168900" y="3778250"/>
          <p14:tracePt t="52186" x="5162550" y="3778250"/>
          <p14:tracePt t="52259" x="5168900" y="3778250"/>
          <p14:tracePt t="52268" x="5187950" y="3778250"/>
          <p14:tracePt t="52277" x="5207000" y="3778250"/>
          <p14:tracePt t="52293" x="5251450" y="3778250"/>
          <p14:tracePt t="52310" x="5340350" y="3778250"/>
          <p14:tracePt t="52327" x="5454650" y="3797300"/>
          <p14:tracePt t="52343" x="5588000" y="3816350"/>
          <p14:tracePt t="52360" x="5746750" y="3841750"/>
          <p14:tracePt t="52377" x="5918200" y="3848100"/>
          <p14:tracePt t="52393" x="6064250" y="3848100"/>
          <p14:tracePt t="52410" x="6184900" y="3848100"/>
          <p14:tracePt t="52427" x="6210300" y="3848100"/>
          <p14:tracePt t="52443" x="6223000" y="3841750"/>
          <p14:tracePt t="52460" x="6229350" y="3841750"/>
          <p14:tracePt t="52477" x="6229350" y="3829050"/>
          <p14:tracePt t="52494" x="6229350" y="3822700"/>
          <p14:tracePt t="52510" x="6229350" y="3810000"/>
          <p14:tracePt t="52527" x="6229350" y="3803650"/>
          <p14:tracePt t="52543" x="6229350" y="3797300"/>
          <p14:tracePt t="52577" x="6235700" y="3797300"/>
          <p14:tracePt t="52596" x="6242050" y="3797300"/>
          <p14:tracePt t="52948" x="6242050" y="3790950"/>
          <p14:tracePt t="52955" x="6235700" y="3790950"/>
          <p14:tracePt t="52963" x="6235700" y="3784600"/>
          <p14:tracePt t="52973" x="6235700" y="3778250"/>
          <p14:tracePt t="52990" x="6235700" y="3771900"/>
          <p14:tracePt t="53006" x="6235700" y="3759200"/>
          <p14:tracePt t="53023" x="6242050" y="3740150"/>
          <p14:tracePt t="53039" x="6267450" y="3733800"/>
          <p14:tracePt t="53056" x="6299200" y="3721100"/>
          <p14:tracePt t="53073" x="6343650" y="3708400"/>
          <p14:tracePt t="53089" x="6413500" y="3702050"/>
          <p14:tracePt t="53106" x="6578600" y="3702050"/>
          <p14:tracePt t="53123" x="6750050" y="3695700"/>
          <p14:tracePt t="53139" x="6927850" y="3683000"/>
          <p14:tracePt t="53156" x="7099300" y="3676650"/>
          <p14:tracePt t="53173" x="7239000" y="3676650"/>
          <p14:tracePt t="53190" x="7334250" y="3670300"/>
          <p14:tracePt t="53206" x="7410450" y="3663950"/>
          <p14:tracePt t="53223" x="7461250" y="3663950"/>
          <p14:tracePt t="53240" x="7493000" y="3663950"/>
          <p14:tracePt t="53256" x="7499350" y="3663950"/>
          <p14:tracePt t="53604" x="7493000" y="3663950"/>
          <p14:tracePt t="53612" x="7486650" y="3663950"/>
          <p14:tracePt t="53619" x="7473950" y="3663950"/>
          <p14:tracePt t="53629" x="7454900" y="3663950"/>
          <p14:tracePt t="53646" x="7397750" y="3663950"/>
          <p14:tracePt t="53662" x="7321550" y="3663950"/>
          <p14:tracePt t="53679" x="7251700" y="3651250"/>
          <p14:tracePt t="53696" x="7213600" y="3651250"/>
          <p14:tracePt t="53713" x="7181850" y="3651250"/>
          <p14:tracePt t="53729" x="7143750" y="3644900"/>
          <p14:tracePt t="53746" x="7137400" y="3644900"/>
          <p14:tracePt t="53763" x="7137400" y="3638550"/>
          <p14:tracePt t="53827" x="7131050" y="3638550"/>
          <p14:tracePt t="53836" x="7124700" y="3638550"/>
          <p14:tracePt t="53852" x="7118350" y="3638550"/>
          <p14:tracePt t="53863" x="7112000" y="3638550"/>
          <p14:tracePt t="53879" x="7099300" y="3638550"/>
          <p14:tracePt t="53896" x="7086600" y="3638550"/>
          <p14:tracePt t="53913" x="7054850" y="3632200"/>
          <p14:tracePt t="53918" x="7042150" y="3632200"/>
          <p14:tracePt t="53929" x="7016750" y="3625850"/>
          <p14:tracePt t="53947" x="6965950" y="3619500"/>
          <p14:tracePt t="53963" x="6959600" y="3619500"/>
          <p14:tracePt t="54228" x="6972300" y="3619500"/>
          <p14:tracePt t="54236" x="6978650" y="3619500"/>
          <p14:tracePt t="54244" x="6985000" y="3619500"/>
          <p14:tracePt t="54253" x="7004050" y="3619500"/>
          <p14:tracePt t="54269" x="7035800" y="3619500"/>
          <p14:tracePt t="54286" x="7092950" y="3619500"/>
          <p14:tracePt t="54303" x="7169150" y="3619500"/>
          <p14:tracePt t="54319" x="7245350" y="3625850"/>
          <p14:tracePt t="54336" x="7334250" y="3632200"/>
          <p14:tracePt t="54353" x="7404100" y="3638550"/>
          <p14:tracePt t="54369" x="7448550" y="3638550"/>
          <p14:tracePt t="54387" x="7505700" y="3644900"/>
          <p14:tracePt t="54403" x="7575550" y="3644900"/>
          <p14:tracePt t="54420" x="7620000" y="3644900"/>
          <p14:tracePt t="54436" x="7651750" y="3644900"/>
          <p14:tracePt t="54453" x="7677150" y="3644900"/>
          <p14:tracePt t="54470" x="7708900" y="3644900"/>
          <p14:tracePt t="54486" x="7734300" y="3644900"/>
          <p14:tracePt t="54503" x="7753350" y="3644900"/>
          <p14:tracePt t="54520" x="7766050" y="3644900"/>
          <p14:tracePt t="54644" x="7778750" y="3644900"/>
          <p14:tracePt t="54652" x="7785100" y="3644900"/>
          <p14:tracePt t="54660" x="7810500" y="3644900"/>
          <p14:tracePt t="54670" x="7835900" y="3644900"/>
          <p14:tracePt t="54686" x="7912100" y="3644900"/>
          <p14:tracePt t="54703" x="7988300" y="3651250"/>
          <p14:tracePt t="54720" x="8064500" y="3651250"/>
          <p14:tracePt t="54736" x="8102600" y="3651250"/>
          <p14:tracePt t="54753" x="8115300" y="3651250"/>
          <p14:tracePt t="54770" x="8121650" y="3651250"/>
          <p14:tracePt t="54950" x="8134350" y="3651250"/>
          <p14:tracePt t="54956" x="8153400" y="3651250"/>
          <p14:tracePt t="54975" x="8185150" y="3651250"/>
          <p14:tracePt t="54992" x="8248650" y="3651250"/>
          <p14:tracePt t="55009" x="8312150" y="3651250"/>
          <p14:tracePt t="55026" x="8382000" y="3651250"/>
          <p14:tracePt t="55042" x="8413750" y="3651250"/>
          <p14:tracePt t="55059" x="8426450" y="3651250"/>
          <p14:tracePt t="55365" x="8420100" y="3651250"/>
          <p14:tracePt t="55381" x="8413750" y="3651250"/>
          <p14:tracePt t="55388" x="8407400" y="3657600"/>
          <p14:tracePt t="55396" x="8401050" y="3657600"/>
          <p14:tracePt t="55406" x="8394700" y="3663950"/>
          <p14:tracePt t="55423" x="8382000" y="3663950"/>
          <p14:tracePt t="55440" x="8375650" y="3670300"/>
          <p14:tracePt t="55485" x="8369300" y="3670300"/>
          <p14:tracePt t="55557" x="8369300" y="3676650"/>
          <p14:tracePt t="55566" x="8369300" y="3683000"/>
          <p14:tracePt t="55573" x="8375650" y="3683000"/>
          <p14:tracePt t="55590" x="8401050" y="3683000"/>
          <p14:tracePt t="55606" x="8445500" y="3683000"/>
          <p14:tracePt t="55623" x="8483600" y="3683000"/>
          <p14:tracePt t="55640" x="8521700" y="3683000"/>
          <p14:tracePt t="55656" x="8534400" y="3683000"/>
          <p14:tracePt t="55673" x="8547100" y="3670300"/>
          <p14:tracePt t="55690" x="8559800" y="3670300"/>
          <p14:tracePt t="55732" x="8553450" y="3670300"/>
          <p14:tracePt t="55741" x="8547100" y="3670300"/>
          <p14:tracePt t="55756" x="8534400" y="3670300"/>
          <p14:tracePt t="55790" x="8515350" y="3670300"/>
          <p14:tracePt t="55807" x="8502650" y="3670300"/>
          <p14:tracePt t="55823" x="8489950" y="3670300"/>
          <p14:tracePt t="55840" x="8477250" y="3670300"/>
          <p14:tracePt t="55857" x="8470900" y="3670300"/>
          <p14:tracePt t="55873" x="8464550" y="3670300"/>
          <p14:tracePt t="55890" x="8458200" y="3670300"/>
          <p14:tracePt t="55907" x="8458200" y="3676650"/>
          <p14:tracePt t="56037" x="8451850" y="3676650"/>
          <p14:tracePt t="56069" x="8445500" y="3676650"/>
          <p14:tracePt t="56078" x="8432800" y="3676650"/>
          <p14:tracePt t="56085" x="8426450" y="3676650"/>
          <p14:tracePt t="56094" x="8407400" y="3676650"/>
          <p14:tracePt t="56107" x="8382000" y="3676650"/>
          <p14:tracePt t="56124" x="8337550" y="3676650"/>
          <p14:tracePt t="56140" x="8255000" y="3676650"/>
          <p14:tracePt t="56157" x="8210550" y="3670300"/>
          <p14:tracePt t="56173" x="8159750" y="3663950"/>
          <p14:tracePt t="56190" x="8089900" y="3644900"/>
          <p14:tracePt t="56207" x="8020050" y="3638550"/>
          <p14:tracePt t="56224" x="7956550" y="3632200"/>
          <p14:tracePt t="56240" x="7880350" y="3632200"/>
          <p14:tracePt t="56257" x="7772400" y="3632200"/>
          <p14:tracePt t="56274" x="7696200" y="3638550"/>
          <p14:tracePt t="56290" x="7613650" y="3657600"/>
          <p14:tracePt t="56307" x="7575550" y="3663950"/>
          <p14:tracePt t="56324" x="7518400" y="3670300"/>
          <p14:tracePt t="56340" x="7461250" y="3670300"/>
          <p14:tracePt t="56358" x="7385050" y="3676650"/>
          <p14:tracePt t="56374" x="7302500" y="3689350"/>
          <p14:tracePt t="56390" x="7213600" y="3695700"/>
          <p14:tracePt t="56407" x="7156450" y="3714750"/>
          <p14:tracePt t="56424" x="7099300" y="3721100"/>
          <p14:tracePt t="56440" x="7054850" y="3727450"/>
          <p14:tracePt t="56457" x="7016750" y="3727450"/>
          <p14:tracePt t="56474" x="6991350" y="3733800"/>
          <p14:tracePt t="56490" x="6972300" y="3733800"/>
          <p14:tracePt t="56507" x="6959600" y="3733800"/>
          <p14:tracePt t="56524" x="6946900" y="3733800"/>
          <p14:tracePt t="56581" x="6940550" y="3733800"/>
          <p14:tracePt t="56589" x="6934200" y="3733800"/>
          <p14:tracePt t="56597" x="6921500" y="3733800"/>
          <p14:tracePt t="56607" x="6908800" y="3733800"/>
          <p14:tracePt t="56624" x="6889750" y="3733800"/>
          <p14:tracePt t="56641" x="6877050" y="3727450"/>
          <p14:tracePt t="56657" x="6864350" y="3727450"/>
          <p14:tracePt t="56674" x="6858000" y="3727450"/>
          <p14:tracePt t="56691" x="6851650" y="3727450"/>
          <p14:tracePt t="56773" x="6851650" y="3721100"/>
          <p14:tracePt t="56797" x="6851650" y="3714750"/>
          <p14:tracePt t="56821" x="6845300" y="3714750"/>
          <p14:tracePt t="56846" x="6845300" y="3708400"/>
          <p14:tracePt t="56862" x="6845300" y="3702050"/>
          <p14:tracePt t="56869" x="6838950" y="3702050"/>
          <p14:tracePt t="56879" x="6832600" y="3702050"/>
          <p14:tracePt t="56891" x="6832600" y="3695700"/>
          <p14:tracePt t="56908" x="6819900" y="3695700"/>
          <p14:tracePt t="56933" x="6813550" y="3695700"/>
          <p14:tracePt t="56957" x="6813550" y="3689350"/>
          <p14:tracePt t="56989" x="6813550" y="3683000"/>
          <p14:tracePt t="57053" x="6813550" y="3676650"/>
          <p14:tracePt t="57078" x="6819900" y="3676650"/>
          <p14:tracePt t="57085" x="6826250" y="3670300"/>
          <p14:tracePt t="57101" x="6838950" y="3670300"/>
          <p14:tracePt t="57112" x="6838950" y="3663950"/>
          <p14:tracePt t="57124" x="6858000" y="3663950"/>
          <p14:tracePt t="57141" x="6870700" y="3663950"/>
          <p14:tracePt t="57158" x="6889750" y="3663950"/>
          <p14:tracePt t="57175" x="6908800" y="3663950"/>
          <p14:tracePt t="57191" x="6927850" y="3663950"/>
          <p14:tracePt t="57208" x="6965950" y="3663950"/>
          <p14:tracePt t="57224" x="7004050" y="3663950"/>
          <p14:tracePt t="57241" x="7054850" y="3663950"/>
          <p14:tracePt t="57258" x="7099300" y="3663950"/>
          <p14:tracePt t="57274" x="7156450" y="3663950"/>
          <p14:tracePt t="57291" x="7213600" y="3663950"/>
          <p14:tracePt t="57309" x="7321550" y="3670300"/>
          <p14:tracePt t="57324" x="7416800" y="3676650"/>
          <p14:tracePt t="57341" x="7512050" y="3676650"/>
          <p14:tracePt t="57358" x="7645400" y="3683000"/>
          <p14:tracePt t="57375" x="7778750" y="3683000"/>
          <p14:tracePt t="57391" x="7905750" y="3683000"/>
          <p14:tracePt t="57408" x="8007350" y="3683000"/>
          <p14:tracePt t="57425" x="8070850" y="3683000"/>
          <p14:tracePt t="57429" x="8102600" y="3683000"/>
          <p14:tracePt t="57441" x="8134350" y="3683000"/>
          <p14:tracePt t="57458" x="8185150" y="3676650"/>
          <p14:tracePt t="57474" x="8216900" y="3670300"/>
          <p14:tracePt t="57491" x="8255000" y="3670300"/>
          <p14:tracePt t="57508" x="8293100" y="3670300"/>
          <p14:tracePt t="57524" x="8305800" y="3670300"/>
          <p14:tracePt t="57541" x="8312150" y="3670300"/>
          <p14:tracePt t="58654" x="8318500" y="3670300"/>
          <p14:tracePt t="58662" x="8324850" y="3670300"/>
          <p14:tracePt t="58678" x="8337550" y="3670300"/>
          <p14:tracePt t="58686" x="8337550" y="3676650"/>
          <p14:tracePt t="58697" x="8343900" y="3676650"/>
          <p14:tracePt t="58713" x="8350250" y="3676650"/>
          <p14:tracePt t="58730" x="8356600" y="3676650"/>
          <p14:tracePt t="58747" x="8362950" y="3676650"/>
          <p14:tracePt t="58822" x="8362950" y="3683000"/>
          <p14:tracePt t="60431" x="8350250" y="3683000"/>
          <p14:tracePt t="60448" x="8337550" y="3689350"/>
          <p14:tracePt t="60454" x="8324850" y="3689350"/>
          <p14:tracePt t="60471" x="8312150" y="3695700"/>
          <p14:tracePt t="60479" x="8305800" y="3695700"/>
          <p14:tracePt t="60489" x="8293100" y="3702050"/>
          <p14:tracePt t="60505" x="8261350" y="3708400"/>
          <p14:tracePt t="60522" x="8223250" y="3733800"/>
          <p14:tracePt t="60539" x="8185150" y="3752850"/>
          <p14:tracePt t="60555" x="8159750" y="3771900"/>
          <p14:tracePt t="60572" x="8140700" y="3778250"/>
          <p14:tracePt t="60589" x="8134350" y="3778250"/>
          <p14:tracePt t="60606" x="8121650" y="3784600"/>
          <p14:tracePt t="60622" x="8115300" y="3790950"/>
          <p14:tracePt t="60639" x="8102600" y="3790950"/>
          <p14:tracePt t="60711" x="8096250" y="3790950"/>
          <p14:tracePt t="60719" x="8083550" y="3790950"/>
          <p14:tracePt t="60728" x="8070850" y="3778250"/>
          <p14:tracePt t="60739" x="8032750" y="3765550"/>
          <p14:tracePt t="60756" x="7981950" y="3740150"/>
          <p14:tracePt t="60772" x="7899400" y="3695700"/>
          <p14:tracePt t="60789" x="7785100" y="3613150"/>
          <p14:tracePt t="60806" x="7639050" y="3543300"/>
          <p14:tracePt t="60822" x="7353300" y="3448050"/>
          <p14:tracePt t="60839" x="7099300" y="3384550"/>
          <p14:tracePt t="60856" x="6743700" y="3314700"/>
          <p14:tracePt t="60872" x="6388100" y="3251200"/>
          <p14:tracePt t="60889" x="6108700" y="3219450"/>
          <p14:tracePt t="60906" x="5867400" y="3181350"/>
          <p14:tracePt t="60922" x="5632450" y="3155950"/>
          <p14:tracePt t="60939" x="5372100" y="3105150"/>
          <p14:tracePt t="60956" x="5054600" y="3028950"/>
          <p14:tracePt t="60973" x="4838700" y="2984500"/>
          <p14:tracePt t="60977" x="4762500" y="2965450"/>
          <p14:tracePt t="60989" x="4686300" y="2940050"/>
          <p14:tracePt t="61006" x="4438650" y="2870200"/>
          <p14:tracePt t="61022" x="4267200" y="2819400"/>
          <p14:tracePt t="61039" x="4121150" y="2781300"/>
          <p14:tracePt t="61056" x="4038600" y="2755900"/>
          <p14:tracePt t="61073" x="4006850" y="2743200"/>
          <p14:tracePt t="61089" x="3962400" y="2724150"/>
          <p14:tracePt t="61106" x="3917950" y="2717800"/>
          <p14:tracePt t="61122" x="3860800" y="2711450"/>
          <p14:tracePt t="61139" x="3803650" y="2705100"/>
          <p14:tracePt t="61156" x="3752850" y="2698750"/>
          <p14:tracePt t="61173" x="3689350" y="2698750"/>
          <p14:tracePt t="61192" x="3587750" y="2679700"/>
          <p14:tracePt t="61206" x="3556000" y="2679700"/>
          <p14:tracePt t="61223" x="3479800" y="2679700"/>
          <p14:tracePt t="61239" x="3454400" y="2679700"/>
          <p14:tracePt t="61256" x="3429000" y="2679700"/>
          <p14:tracePt t="61273" x="3403600" y="2692400"/>
          <p14:tracePt t="61289" x="3397250" y="2698750"/>
          <p14:tracePt t="61359" x="3390900" y="2698750"/>
          <p14:tracePt t="61377" x="3384550" y="2705100"/>
          <p14:tracePt t="61392" x="3378200" y="2705100"/>
          <p14:tracePt t="61399" x="3371850" y="2705100"/>
          <p14:tracePt t="61408" x="3359150" y="2705100"/>
          <p14:tracePt t="61423" x="3327400" y="2724150"/>
          <p14:tracePt t="61439" x="3263900" y="2749550"/>
          <p14:tracePt t="61456" x="3181350" y="2794000"/>
          <p14:tracePt t="61473" x="3117850" y="2832100"/>
          <p14:tracePt t="61490" x="3073400" y="2851150"/>
          <p14:tracePt t="61506" x="3048000" y="2863850"/>
          <p14:tracePt t="61523" x="3016250" y="2876550"/>
          <p14:tracePt t="61540" x="2990850" y="2882900"/>
          <p14:tracePt t="61556" x="2965450" y="2889250"/>
          <p14:tracePt t="61573" x="2952750" y="2895600"/>
          <p14:tracePt t="61624" x="2946400" y="2895600"/>
          <p14:tracePt t="61656" x="2946400" y="2901950"/>
          <p14:tracePt t="61727" x="2940050" y="2901950"/>
          <p14:tracePt t="61809" x="2940050" y="2908300"/>
          <p14:tracePt t="61839" x="2940050" y="2914650"/>
          <p14:tracePt t="61872" x="2940050" y="2921000"/>
          <p14:tracePt t="61879" x="2940050" y="2927350"/>
          <p14:tracePt t="61896" x="2940050" y="2933700"/>
          <p14:tracePt t="61907" x="2940050" y="2940050"/>
          <p14:tracePt t="61923" x="2940050" y="2946400"/>
          <p14:tracePt t="61940" x="2940050" y="2965450"/>
          <p14:tracePt t="61957" x="2940050" y="2978150"/>
          <p14:tracePt t="61990" x="2940050" y="2984500"/>
          <p14:tracePt t="62688" x="2946400" y="2997200"/>
          <p14:tracePt t="62696" x="2952750" y="2997200"/>
          <p14:tracePt t="62704" x="2959100" y="3003550"/>
          <p14:tracePt t="62713" x="2959100" y="3009900"/>
          <p14:tracePt t="62730" x="2971800" y="3016250"/>
          <p14:tracePt t="62746" x="2984500" y="3028950"/>
          <p14:tracePt t="62763" x="2990850" y="3035300"/>
          <p14:tracePt t="63704" x="2997200" y="3035300"/>
          <p14:tracePt t="63849" x="2997200" y="3028950"/>
          <p14:tracePt t="63865" x="2990850" y="3028950"/>
          <p14:tracePt t="63880" x="2984500" y="3028950"/>
          <p14:tracePt t="63896" x="2978150" y="3028950"/>
          <p14:tracePt t="63905" x="2971800" y="3028950"/>
          <p14:tracePt t="63928" x="2965450" y="3028950"/>
          <p14:tracePt t="64040" x="2965450" y="3022600"/>
          <p14:tracePt t="64064" x="2959100" y="3022600"/>
          <p14:tracePt t="64192" x="2965450" y="3022600"/>
          <p14:tracePt t="64201" x="2978150" y="3022600"/>
          <p14:tracePt t="64209" x="2997200" y="3022600"/>
          <p14:tracePt t="64219" x="3009900" y="3022600"/>
          <p14:tracePt t="64236" x="3060700" y="3022600"/>
          <p14:tracePt t="64253" x="3136900" y="3022600"/>
          <p14:tracePt t="64269" x="3244850" y="3022600"/>
          <p14:tracePt t="64286" x="3390900" y="3022600"/>
          <p14:tracePt t="64303" x="3562350" y="3028950"/>
          <p14:tracePt t="64319" x="3721100" y="3035300"/>
          <p14:tracePt t="64336" x="3975100" y="3048000"/>
          <p14:tracePt t="64353" x="4171950" y="3067050"/>
          <p14:tracePt t="64369" x="4387850" y="3079750"/>
          <p14:tracePt t="64386" x="4578350" y="3092450"/>
          <p14:tracePt t="64403" x="4762500" y="3092450"/>
          <p14:tracePt t="64419" x="4933950" y="3092450"/>
          <p14:tracePt t="64436" x="5105400" y="3098800"/>
          <p14:tracePt t="64453" x="5232400" y="3098800"/>
          <p14:tracePt t="64458" x="5283200" y="3098800"/>
          <p14:tracePt t="64469" x="5327650" y="3098800"/>
          <p14:tracePt t="64486" x="5467350" y="3117850"/>
          <p14:tracePt t="64504" x="5721350" y="3143250"/>
          <p14:tracePt t="64519" x="5810250" y="3149600"/>
          <p14:tracePt t="64536" x="6032500" y="3155950"/>
          <p14:tracePt t="64553" x="6159500" y="3155950"/>
          <p14:tracePt t="64570" x="6280150" y="3149600"/>
          <p14:tracePt t="64586" x="6375400" y="3143250"/>
          <p14:tracePt t="64603" x="6464300" y="3130550"/>
          <p14:tracePt t="64619" x="6527800" y="3124200"/>
          <p14:tracePt t="64637" x="6565900" y="3117850"/>
          <p14:tracePt t="64653" x="6578600" y="3117850"/>
          <p14:tracePt t="64670" x="6578600" y="3111500"/>
          <p14:tracePt t="65009" x="6565900" y="3111500"/>
          <p14:tracePt t="65025" x="6559550" y="3111500"/>
          <p14:tracePt t="65033" x="6546850" y="3105150"/>
          <p14:tracePt t="65049" x="6540500" y="3105150"/>
          <p14:tracePt t="65057" x="6534150" y="3105150"/>
          <p14:tracePt t="65067" x="6527800" y="3105150"/>
          <p14:tracePt t="65083" x="6515100" y="3105150"/>
          <p14:tracePt t="65100" x="6502400" y="3105150"/>
          <p14:tracePt t="65117" x="6457950" y="3098800"/>
          <p14:tracePt t="65133" x="6375400" y="3092450"/>
          <p14:tracePt t="65150" x="6267450" y="3086100"/>
          <p14:tracePt t="65167" x="6165850" y="3079750"/>
          <p14:tracePt t="65184" x="6032500" y="3060700"/>
          <p14:tracePt t="65200" x="5969000" y="3054350"/>
          <p14:tracePt t="65217" x="5911850" y="3054350"/>
          <p14:tracePt t="65234" x="5880100" y="3048000"/>
          <p14:tracePt t="65250" x="5861050" y="3048000"/>
          <p14:tracePt t="65337" x="5854700" y="3048000"/>
          <p14:tracePt t="68955" x="5848350" y="3048000"/>
          <p14:tracePt t="68963" x="5842000" y="3048000"/>
          <p14:tracePt t="68970" x="5835650" y="3054350"/>
          <p14:tracePt t="68980" x="5829300" y="3054350"/>
          <p14:tracePt t="68998" x="5816600" y="3054350"/>
          <p14:tracePt t="69014" x="5803900" y="3060700"/>
          <p14:tracePt t="69030" x="5791200" y="3060700"/>
          <p14:tracePt t="69047" x="5765800" y="3060700"/>
          <p14:tracePt t="69064" x="5715000" y="3060700"/>
          <p14:tracePt t="69080" x="5657850" y="3048000"/>
          <p14:tracePt t="69098" x="5607050" y="3028950"/>
          <p14:tracePt t="69114" x="5568950" y="3016250"/>
          <p14:tracePt t="69130" x="5549900" y="3009900"/>
          <p14:tracePt t="69147" x="5543550" y="3009900"/>
          <p14:tracePt t="69307" x="5549900" y="3009900"/>
          <p14:tracePt t="69316" x="5562600" y="3009900"/>
          <p14:tracePt t="69323" x="5575300" y="3009900"/>
          <p14:tracePt t="69331" x="5588000" y="3009900"/>
          <p14:tracePt t="69348" x="5626100" y="3009900"/>
          <p14:tracePt t="69364" x="5683250" y="3009900"/>
          <p14:tracePt t="69381" x="5765800" y="3022600"/>
          <p14:tracePt t="69397" x="5861050" y="3028950"/>
          <p14:tracePt t="69414" x="5949950" y="3048000"/>
          <p14:tracePt t="69431" x="6019800" y="3054350"/>
          <p14:tracePt t="69447" x="6070600" y="3054350"/>
          <p14:tracePt t="69464" x="6102350" y="3060700"/>
          <p14:tracePt t="69481" x="6115050" y="3060700"/>
          <p14:tracePt t="69497" x="6127750" y="3060700"/>
          <p14:tracePt t="69635" x="6134100" y="3054350"/>
          <p14:tracePt t="69643" x="6140450" y="3054350"/>
          <p14:tracePt t="69652" x="6146800" y="3048000"/>
          <p14:tracePt t="69664" x="6153150" y="3048000"/>
          <p14:tracePt t="69681" x="6172200" y="3041650"/>
          <p14:tracePt t="69698" x="6191250" y="3035300"/>
          <p14:tracePt t="69714" x="6203950" y="3035300"/>
          <p14:tracePt t="69748" x="6210300" y="3035300"/>
          <p14:tracePt t="69819" x="6216650" y="3035300"/>
          <p14:tracePt t="69844" x="6223000" y="3035300"/>
          <p14:tracePt t="69859" x="6229350" y="3035300"/>
          <p14:tracePt t="69868" x="6235700" y="3035300"/>
          <p14:tracePt t="69875" x="6242050" y="3035300"/>
          <p14:tracePt t="69883" x="6254750" y="3035300"/>
          <p14:tracePt t="69898" x="6267450" y="3035300"/>
          <p14:tracePt t="69914" x="6280150" y="3035300"/>
          <p14:tracePt t="69931" x="6286500" y="3028950"/>
          <p14:tracePt t="70419" x="6292850" y="3028950"/>
          <p14:tracePt t="70427" x="6299200" y="3028950"/>
          <p14:tracePt t="70435" x="6311900" y="3028950"/>
          <p14:tracePt t="70444" x="6337300" y="3028950"/>
          <p14:tracePt t="70461" x="6394450" y="3035300"/>
          <p14:tracePt t="70477" x="6451600" y="3041650"/>
          <p14:tracePt t="70494" x="6483350" y="3041650"/>
          <p14:tracePt t="70511" x="6508750" y="3041650"/>
          <p14:tracePt t="70636" x="6515100" y="3041650"/>
          <p14:tracePt t="70651" x="6515100" y="3028950"/>
          <p14:tracePt t="70660" x="6521450" y="3028950"/>
          <p14:tracePt t="70668" x="6521450" y="3022600"/>
          <p14:tracePt t="70678" x="6521450" y="3016250"/>
          <p14:tracePt t="70694" x="6527800" y="3009900"/>
          <p14:tracePt t="70711" x="6527800" y="2997200"/>
          <p14:tracePt t="70728" x="6527800" y="2990850"/>
          <p14:tracePt t="70744" x="6527800" y="2984500"/>
          <p14:tracePt t="70761" x="6527800" y="2971800"/>
          <p14:tracePt t="70778" x="6534150" y="2959100"/>
          <p14:tracePt t="70811" x="6553200" y="2946400"/>
          <p14:tracePt t="70844" x="6559550" y="2946400"/>
          <p14:tracePt t="70924" x="6565900" y="2946400"/>
          <p14:tracePt t="70956" x="6572250" y="2946400"/>
          <p14:tracePt t="70971" x="6578600" y="2946400"/>
          <p14:tracePt t="70980" x="6584950" y="2946400"/>
          <p14:tracePt t="70997" x="6597650" y="2946400"/>
          <p14:tracePt t="71004" x="6604000" y="2946400"/>
          <p14:tracePt t="71012" x="6623050" y="2946400"/>
          <p14:tracePt t="71028" x="6654800" y="2946400"/>
          <p14:tracePt t="71045" x="6692900" y="2946400"/>
          <p14:tracePt t="71061" x="6731000" y="2952750"/>
          <p14:tracePt t="71078" x="6762750" y="2952750"/>
          <p14:tracePt t="71095" x="6781800" y="2959100"/>
          <p14:tracePt t="71111" x="6800850" y="2965450"/>
          <p14:tracePt t="71128" x="6813550" y="2965450"/>
          <p14:tracePt t="71145" x="6813550" y="2971800"/>
          <p14:tracePt t="71161" x="6819900" y="2971800"/>
          <p14:tracePt t="71372" x="6826250" y="2978150"/>
          <p14:tracePt t="71380" x="6838950" y="2984500"/>
          <p14:tracePt t="71388" x="6858000" y="2990850"/>
          <p14:tracePt t="71397" x="6883400" y="3003550"/>
          <p14:tracePt t="71414" x="6946900" y="3041650"/>
          <p14:tracePt t="71430" x="6997700" y="3067050"/>
          <p14:tracePt t="71447" x="7023100" y="3079750"/>
          <p14:tracePt t="71463" x="7023100" y="3086100"/>
          <p14:tracePt t="71508" x="7010400" y="3086100"/>
          <p14:tracePt t="71517" x="7004050" y="3086100"/>
          <p14:tracePt t="71531" x="6978650" y="3086100"/>
          <p14:tracePt t="71547" x="6972300" y="3079750"/>
          <p14:tracePt t="71563" x="6946900" y="3079750"/>
          <p14:tracePt t="71580" x="6940550" y="3079750"/>
          <p14:tracePt t="71597" x="6927850" y="3073400"/>
          <p14:tracePt t="71614" x="6921500" y="3067050"/>
          <p14:tracePt t="71630" x="6908800" y="3067050"/>
          <p14:tracePt t="71647" x="6902450" y="3060700"/>
          <p14:tracePt t="72420" x="6902450" y="3054350"/>
          <p14:tracePt t="73773" x="6896100" y="3054350"/>
          <p14:tracePt t="73781" x="6883400" y="3054350"/>
          <p14:tracePt t="73796" x="6870700" y="3054350"/>
          <p14:tracePt t="73804" x="6858000" y="3054350"/>
          <p14:tracePt t="73814" x="6838950" y="3054350"/>
          <p14:tracePt t="73830" x="6794500" y="3054350"/>
          <p14:tracePt t="73847" x="6756400" y="3054350"/>
          <p14:tracePt t="73864" x="6731000" y="3060700"/>
          <p14:tracePt t="73881" x="6718300" y="3067050"/>
          <p14:tracePt t="73897" x="6711950" y="3067050"/>
          <p14:tracePt t="73914" x="6705600" y="3067050"/>
          <p14:tracePt t="73931" x="6692900" y="3060700"/>
          <p14:tracePt t="73948" x="6661150" y="3035300"/>
          <p14:tracePt t="73964" x="6642100" y="3016250"/>
          <p14:tracePt t="73981" x="6629400" y="3003550"/>
          <p14:tracePt t="73997" x="6616700" y="2984500"/>
          <p14:tracePt t="74014" x="6604000" y="2959100"/>
          <p14:tracePt t="74031" x="6597650" y="2940050"/>
          <p14:tracePt t="74048" x="6597650" y="2908300"/>
          <p14:tracePt t="74053" x="6597650" y="2889250"/>
          <p14:tracePt t="74064" x="6597650" y="2876550"/>
          <p14:tracePt t="74081" x="6597650" y="2851150"/>
          <p14:tracePt t="74097" x="6597650" y="2819400"/>
          <p14:tracePt t="74114" x="6597650" y="2781300"/>
          <p14:tracePt t="74131" x="6597650" y="2762250"/>
          <p14:tracePt t="74148" x="6597650" y="2730500"/>
          <p14:tracePt t="74164" x="6597650" y="2711450"/>
          <p14:tracePt t="74181" x="6610350" y="2686050"/>
          <p14:tracePt t="74197" x="6629400" y="2667000"/>
          <p14:tracePt t="74214" x="6648450" y="2641600"/>
          <p14:tracePt t="74231" x="6686550" y="2616200"/>
          <p14:tracePt t="74248" x="6724650" y="2584450"/>
          <p14:tracePt t="74264" x="6743700" y="2565400"/>
          <p14:tracePt t="74281" x="6756400" y="2565400"/>
          <p14:tracePt t="74298" x="6762750" y="2565400"/>
          <p14:tracePt t="74314" x="6769100" y="2565400"/>
          <p14:tracePt t="74331" x="6781800" y="2565400"/>
          <p14:tracePt t="74348" x="6800850" y="2590800"/>
          <p14:tracePt t="74364" x="6826250" y="2622550"/>
          <p14:tracePt t="74381" x="6838950" y="2654300"/>
          <p14:tracePt t="74398" x="6845300" y="2705100"/>
          <p14:tracePt t="74414" x="6858000" y="2749550"/>
          <p14:tracePt t="74431" x="6864350" y="2787650"/>
          <p14:tracePt t="74448" x="6864350" y="2806700"/>
          <p14:tracePt t="74464" x="6864350" y="2832100"/>
          <p14:tracePt t="74481" x="6864350" y="2844800"/>
          <p14:tracePt t="74498" x="6845300" y="2857500"/>
          <p14:tracePt t="74514" x="6826250" y="2876550"/>
          <p14:tracePt t="74531" x="6807200" y="2895600"/>
          <p14:tracePt t="74548" x="6781800" y="2908300"/>
          <p14:tracePt t="74564" x="6769100" y="2914650"/>
          <p14:tracePt t="74581" x="6750050" y="2927350"/>
          <p14:tracePt t="74598" x="6737350" y="2940050"/>
          <p14:tracePt t="74615" x="6731000" y="2940050"/>
          <p14:tracePt t="75838" x="6731000" y="2946400"/>
          <p14:tracePt t="76518" x="6724650" y="2946400"/>
          <p14:tracePt t="76526" x="6718300" y="2946400"/>
          <p14:tracePt t="76534" x="6718300" y="2952750"/>
          <p14:tracePt t="76550" x="6711950" y="2952750"/>
          <p14:tracePt t="76560" x="6705600" y="2952750"/>
          <p14:tracePt t="76576" x="6699250" y="2965450"/>
          <p14:tracePt t="76593" x="6692900" y="2971800"/>
          <p14:tracePt t="76609" x="6673850" y="2990850"/>
          <p14:tracePt t="76626" x="6642100" y="3003550"/>
          <p14:tracePt t="76643" x="6604000" y="3035300"/>
          <p14:tracePt t="76659" x="6591300" y="3073400"/>
          <p14:tracePt t="76676" x="6584950" y="3117850"/>
          <p14:tracePt t="76693" x="6578600" y="3232150"/>
          <p14:tracePt t="76709" x="6565900" y="3321050"/>
          <p14:tracePt t="76726" x="6565900" y="3416300"/>
          <p14:tracePt t="76743" x="6584950" y="3517900"/>
          <p14:tracePt t="76759" x="6610350" y="3606800"/>
          <p14:tracePt t="76776" x="6623050" y="3683000"/>
          <p14:tracePt t="76793" x="6642100" y="3740150"/>
          <p14:tracePt t="76810" x="6654800" y="3778250"/>
          <p14:tracePt t="76826" x="6661150" y="3803650"/>
          <p14:tracePt t="76843" x="6661150" y="3816350"/>
          <p14:tracePt t="76860" x="6654800" y="3822700"/>
          <p14:tracePt t="76877" x="6648450" y="3822700"/>
          <p14:tracePt t="76893" x="6635750" y="3822700"/>
          <p14:tracePt t="76910" x="6623050" y="3822700"/>
          <p14:tracePt t="76926" x="6597650" y="3822700"/>
          <p14:tracePt t="76943" x="6591300" y="3822700"/>
          <p14:tracePt t="76960" x="6584950" y="3822700"/>
          <p14:tracePt t="76993" x="6578600" y="3822700"/>
          <p14:tracePt t="77567" x="6578600" y="3829050"/>
          <p14:tracePt t="77575" x="6578600" y="3841750"/>
          <p14:tracePt t="77583" x="6565900" y="3848100"/>
          <p14:tracePt t="77591" x="6553200" y="3860800"/>
          <p14:tracePt t="77608" x="6515100" y="3898900"/>
          <p14:tracePt t="77625" x="6470650" y="3937000"/>
          <p14:tracePt t="77641" x="6426200" y="3975100"/>
          <p14:tracePt t="77658" x="6381750" y="4013200"/>
          <p14:tracePt t="77675" x="6324600" y="4051300"/>
          <p14:tracePt t="77691" x="6280150" y="4083050"/>
          <p14:tracePt t="77708" x="6216650" y="4108450"/>
          <p14:tracePt t="77725" x="6146800" y="4127500"/>
          <p14:tracePt t="77741" x="6070600" y="4152900"/>
          <p14:tracePt t="77758" x="5924550" y="4171950"/>
          <p14:tracePt t="77775" x="5854700" y="4191000"/>
          <p14:tracePt t="77791" x="5803900" y="4197350"/>
          <p14:tracePt t="77808" x="5765800" y="4210050"/>
          <p14:tracePt t="77825" x="5715000" y="4222750"/>
          <p14:tracePt t="77842" x="5676900" y="4235450"/>
          <p14:tracePt t="77858" x="5632450" y="4254500"/>
          <p14:tracePt t="77875" x="5588000" y="4279900"/>
          <p14:tracePt t="77892" x="5549900" y="4305300"/>
          <p14:tracePt t="77909" x="5530850" y="4318000"/>
          <p14:tracePt t="77927" x="5505450" y="4356100"/>
          <p14:tracePt t="77942" x="5499100" y="4356100"/>
          <p14:tracePt t="77958" x="5473700" y="4375150"/>
          <p14:tracePt t="77975" x="5448300" y="4394200"/>
          <p14:tracePt t="77992" x="5435600" y="4400550"/>
          <p14:tracePt t="78008" x="5416550" y="4406900"/>
          <p14:tracePt t="78025" x="5384800" y="4413250"/>
          <p14:tracePt t="78042" x="5346700" y="4432300"/>
          <p14:tracePt t="78058" x="5308600" y="4451350"/>
          <p14:tracePt t="78075" x="5289550" y="4483100"/>
          <p14:tracePt t="78092" x="5270500" y="4508500"/>
          <p14:tracePt t="78108" x="5251450" y="4540250"/>
          <p14:tracePt t="78127" x="5219700" y="4572000"/>
          <p14:tracePt t="78142" x="5194300" y="4591050"/>
          <p14:tracePt t="78158" x="5175250" y="4597400"/>
          <p14:tracePt t="78175" x="5149850" y="4597400"/>
          <p14:tracePt t="78192" x="5118100" y="4597400"/>
          <p14:tracePt t="78208" x="5111750" y="4597400"/>
          <p14:tracePt t="78225" x="5092700" y="4597400"/>
          <p14:tracePt t="78242" x="5048250" y="4597400"/>
          <p14:tracePt t="78259" x="4978400" y="4578350"/>
          <p14:tracePt t="78275" x="4908550" y="4565650"/>
          <p14:tracePt t="78292" x="4857750" y="4559300"/>
          <p14:tracePt t="78309" x="4819650" y="4552950"/>
          <p14:tracePt t="78326" x="4737100" y="4546600"/>
          <p14:tracePt t="78342" x="4705350" y="4546600"/>
          <p14:tracePt t="78359" x="4603750" y="4533900"/>
          <p14:tracePt t="78375" x="4578350" y="4527550"/>
          <p14:tracePt t="78392" x="4565650" y="4527550"/>
          <p14:tracePt t="78409" x="4559300" y="4521200"/>
          <p14:tracePt t="78447" x="4552950" y="4521200"/>
          <p14:tracePt t="78559" x="4552950" y="4514850"/>
          <p14:tracePt t="78575" x="4546600" y="4514850"/>
          <p14:tracePt t="78583" x="4540250" y="4508500"/>
          <p14:tracePt t="78592" x="4533900" y="4502150"/>
          <p14:tracePt t="78609" x="4521200" y="4495800"/>
          <p14:tracePt t="78642" x="4514850" y="4495800"/>
          <p14:tracePt t="78687" x="4508500" y="4495800"/>
          <p14:tracePt t="78752" x="4502150" y="4495800"/>
          <p14:tracePt t="78767" x="4495800" y="4495800"/>
          <p14:tracePt t="78775" x="4489450" y="4489450"/>
          <p14:tracePt t="78799" x="4476750" y="4483100"/>
          <p14:tracePt t="78807" x="4470400" y="4483100"/>
          <p14:tracePt t="78815" x="4464050" y="4483100"/>
          <p14:tracePt t="78826" x="4451350" y="4483100"/>
          <p14:tracePt t="78842" x="4438650" y="4476750"/>
          <p14:tracePt t="78859" x="4432300" y="4476750"/>
          <p14:tracePt t="78892" x="4419600" y="4476750"/>
          <p14:tracePt t="78909" x="4413250" y="4470400"/>
          <p14:tracePt t="78927" x="4394200" y="4457700"/>
          <p14:tracePt t="78943" x="4368800" y="4457700"/>
          <p14:tracePt t="78959" x="4337050" y="4457700"/>
          <p14:tracePt t="78976" x="4298950" y="4457700"/>
          <p14:tracePt t="78992" x="4273550" y="4457700"/>
          <p14:tracePt t="79009" x="4267200" y="4457700"/>
          <p14:tracePt t="79026" x="4254500" y="4470400"/>
          <p14:tracePt t="79043" x="4248150" y="4476750"/>
          <p14:tracePt t="79059" x="4235450" y="4489450"/>
          <p14:tracePt t="79076" x="4235450" y="4508500"/>
          <p14:tracePt t="79092" x="4229100" y="4514850"/>
          <p14:tracePt t="79109" x="4229100" y="4521200"/>
          <p14:tracePt t="79146" x="4222750" y="4521200"/>
          <p14:tracePt t="79440" x="4222750" y="4527550"/>
          <p14:tracePt t="79472" x="4222750" y="4533900"/>
          <p14:tracePt t="79487" x="4222750" y="4540250"/>
          <p14:tracePt t="79496" x="4216400" y="4540250"/>
          <p14:tracePt t="79520" x="4216400" y="4546600"/>
          <p14:tracePt t="79576" x="4216400" y="4552950"/>
          <p14:tracePt t="79607" x="4216400" y="4559300"/>
          <p14:tracePt t="79632" x="4216400" y="4565650"/>
          <p14:tracePt t="79664" x="4222750" y="4572000"/>
          <p14:tracePt t="79791" x="4229100" y="4565650"/>
          <p14:tracePt t="79832" x="4235450" y="4565650"/>
          <p14:tracePt t="79840" x="4241800" y="4565650"/>
          <p14:tracePt t="80032" x="4248150" y="4565650"/>
          <p14:tracePt t="80041" x="4260850" y="4565650"/>
          <p14:tracePt t="80048" x="4267200" y="4565650"/>
          <p14:tracePt t="80057" x="4279900" y="4565650"/>
          <p14:tracePt t="80073" x="4311650" y="4572000"/>
          <p14:tracePt t="80090" x="4356100" y="4578350"/>
          <p14:tracePt t="80107" x="4438650" y="4584700"/>
          <p14:tracePt t="80123" x="4578350" y="4584700"/>
          <p14:tracePt t="80140" x="4749800" y="4584700"/>
          <p14:tracePt t="80144" x="4832350" y="4584700"/>
          <p14:tracePt t="80157" x="4908550" y="4584700"/>
          <p14:tracePt t="80173" x="5022850" y="4584700"/>
          <p14:tracePt t="80191" x="5073650" y="4584700"/>
          <p14:tracePt t="80207" x="5086350" y="4584700"/>
          <p14:tracePt t="80223" x="5092700" y="4584700"/>
          <p14:tracePt t="80289" x="5099050" y="4584700"/>
          <p14:tracePt t="80304" x="5105400" y="4584700"/>
          <p14:tracePt t="80312" x="5118100" y="4584700"/>
          <p14:tracePt t="80323" x="5137150" y="4584700"/>
          <p14:tracePt t="80340" x="5175250" y="4584700"/>
          <p14:tracePt t="80357" x="5213350" y="4584700"/>
          <p14:tracePt t="80373" x="5270500" y="4578350"/>
          <p14:tracePt t="80391" x="5346700" y="4578350"/>
          <p14:tracePt t="80407" x="5454650" y="4572000"/>
          <p14:tracePt t="80423" x="5549900" y="4578350"/>
          <p14:tracePt t="80440" x="5575300" y="4584700"/>
          <p14:tracePt t="80497" x="5568950" y="4584700"/>
          <p14:tracePt t="80504" x="5562600" y="4584700"/>
          <p14:tracePt t="80529" x="5556250" y="4584700"/>
          <p14:tracePt t="80560" x="5549900" y="4584700"/>
          <p14:tracePt t="80801" x="5543550" y="4584700"/>
          <p14:tracePt t="80824" x="5543550" y="4578350"/>
          <p14:tracePt t="80832" x="5543550" y="4572000"/>
          <p14:tracePt t="80848" x="5537200" y="4565650"/>
          <p14:tracePt t="80912" x="5543550" y="4565650"/>
          <p14:tracePt t="80920" x="5549900" y="4565650"/>
          <p14:tracePt t="80929" x="5575300" y="4565650"/>
          <p14:tracePt t="80941" x="5607050" y="4565650"/>
          <p14:tracePt t="80958" x="5708650" y="4584700"/>
          <p14:tracePt t="80974" x="5873750" y="4622800"/>
          <p14:tracePt t="80991" x="6178550" y="4673600"/>
          <p14:tracePt t="81007" x="6381750" y="4692650"/>
          <p14:tracePt t="81024" x="6534150" y="4705350"/>
          <p14:tracePt t="81040" x="6629400" y="4711700"/>
          <p14:tracePt t="81057" x="6699250" y="4724400"/>
          <p14:tracePt t="81074" x="6731000" y="4724400"/>
          <p14:tracePt t="81090" x="6743700" y="4724400"/>
          <p14:tracePt t="81107" x="6750050" y="4724400"/>
          <p14:tracePt t="81152" x="6743700" y="4724400"/>
          <p14:tracePt t="81161" x="6743700" y="4718050"/>
          <p14:tracePt t="81174" x="6743700" y="4711700"/>
          <p14:tracePt t="81216" x="6743700" y="4705350"/>
          <p14:tracePt t="81248" x="6743700" y="4699000"/>
          <p14:tracePt t="81288" x="6743700" y="4692650"/>
          <p14:tracePt t="81304" x="6743700" y="4686300"/>
          <p14:tracePt t="81313" x="6750050" y="4679950"/>
          <p14:tracePt t="81324" x="6762750" y="4679950"/>
          <p14:tracePt t="81341" x="6800850" y="4660900"/>
          <p14:tracePt t="81358" x="6864350" y="4629150"/>
          <p14:tracePt t="81374" x="6940550" y="4603750"/>
          <p14:tracePt t="81391" x="7029450" y="4552950"/>
          <p14:tracePt t="81408" x="7067550" y="4533900"/>
          <p14:tracePt t="81425" x="7099300" y="4527550"/>
          <p14:tracePt t="81441" x="7105650" y="4527550"/>
          <p14:tracePt t="81520" x="7105650" y="4521200"/>
          <p14:tracePt t="81536" x="7105650" y="4514850"/>
          <p14:tracePt t="81553" x="7105650" y="4508500"/>
          <p14:tracePt t="81569" x="7112000" y="4502150"/>
          <p14:tracePt t="81577" x="7112000" y="4495800"/>
          <p14:tracePt t="81584" x="7118350" y="4495800"/>
          <p14:tracePt t="81593" x="7118350" y="4489450"/>
          <p14:tracePt t="81608" x="7124700" y="4476750"/>
          <p14:tracePt t="81625" x="7131050" y="4476750"/>
          <p14:tracePt t="81729" x="7137400" y="4476750"/>
          <p14:tracePt t="81753" x="7137400" y="4483100"/>
          <p14:tracePt t="81762" x="7143750" y="4489450"/>
          <p14:tracePt t="81769" x="7150100" y="4489450"/>
          <p14:tracePt t="81778" x="7150100" y="4495800"/>
          <p14:tracePt t="81791" x="7162800" y="4502150"/>
          <p14:tracePt t="81808" x="7188200" y="4508500"/>
          <p14:tracePt t="81825" x="7194550" y="4508500"/>
          <p14:tracePt t="81841" x="7207250" y="4508500"/>
          <p14:tracePt t="82217" x="7207250" y="4502150"/>
          <p14:tracePt t="82249" x="7207250" y="4495800"/>
          <p14:tracePt t="82593" x="7207250" y="4502150"/>
          <p14:tracePt t="82601" x="7207250" y="4508500"/>
          <p14:tracePt t="82609" x="7213600" y="4521200"/>
          <p14:tracePt t="82618" x="7226300" y="4533900"/>
          <p14:tracePt t="82635" x="7289800" y="4565650"/>
          <p14:tracePt t="82651" x="7359650" y="4603750"/>
          <p14:tracePt t="82668" x="7461250" y="4635500"/>
          <p14:tracePt t="82685" x="7581900" y="4660900"/>
          <p14:tracePt t="82701" x="7740650" y="4667250"/>
          <p14:tracePt t="82718" x="7893050" y="4686300"/>
          <p14:tracePt t="82735" x="8020050" y="4686300"/>
          <p14:tracePt t="82751" x="8108950" y="4686300"/>
          <p14:tracePt t="82768" x="8185150" y="4679950"/>
          <p14:tracePt t="82784" x="8216900" y="4673600"/>
          <p14:tracePt t="82801" x="8229600" y="4667250"/>
          <p14:tracePt t="82818" x="8248650" y="4654550"/>
          <p14:tracePt t="82834" x="8261350" y="4635500"/>
          <p14:tracePt t="82851" x="8280400" y="4616450"/>
          <p14:tracePt t="82868" x="8293100" y="4603750"/>
          <p14:tracePt t="82885" x="8305800" y="4591050"/>
          <p14:tracePt t="82901" x="8318500" y="4584700"/>
          <p14:tracePt t="82918" x="8331200" y="4578350"/>
          <p14:tracePt t="82935" x="8369300" y="4565650"/>
          <p14:tracePt t="82951" x="8407400" y="4559300"/>
          <p14:tracePt t="82968" x="8445500" y="4546600"/>
          <p14:tracePt t="82985" x="8496300" y="4546600"/>
          <p14:tracePt t="83001" x="8534400" y="4546600"/>
          <p14:tracePt t="83018" x="8585200" y="4546600"/>
          <p14:tracePt t="83035" x="8616950" y="4546600"/>
          <p14:tracePt t="83052" x="8636000" y="4546600"/>
          <p14:tracePt t="83068" x="8642350" y="4546600"/>
          <p14:tracePt t="83457" x="8642350" y="4540250"/>
          <p14:tracePt t="83505" x="8636000" y="4540250"/>
          <p14:tracePt t="83778" x="8629650" y="4540250"/>
          <p14:tracePt t="84698" x="8623300" y="4540250"/>
          <p14:tracePt t="84722" x="8616950" y="4540250"/>
          <p14:tracePt t="84746" x="8616950" y="4546600"/>
          <p14:tracePt t="84754" x="8610600" y="4546600"/>
          <p14:tracePt t="84793" x="8610600" y="4552950"/>
          <p14:tracePt t="85707" x="8604250" y="4552950"/>
          <p14:tracePt t="85714" x="8597900" y="4552950"/>
          <p14:tracePt t="85731" x="8585200" y="4552950"/>
          <p14:tracePt t="85739" x="8572500" y="4552950"/>
          <p14:tracePt t="85754" x="8547100" y="4552950"/>
          <p14:tracePt t="85771" x="8528050" y="4552950"/>
          <p14:tracePt t="85787" x="8502650" y="4552950"/>
          <p14:tracePt t="85804" x="8483600" y="4552950"/>
          <p14:tracePt t="85837" x="8477250" y="4552950"/>
          <p14:tracePt t="85906" x="8470900" y="4552950"/>
          <p14:tracePt t="86155" x="8464550" y="4552950"/>
          <p14:tracePt t="86180" x="8458200" y="4552950"/>
          <p14:tracePt t="86187" x="8451850" y="4552950"/>
          <p14:tracePt t="86667" x="8445500" y="4552950"/>
          <p14:tracePt t="86723" x="8439150" y="4552950"/>
          <p14:tracePt t="86739" x="8432800" y="4552950"/>
          <p14:tracePt t="86755" x="8426450" y="4552950"/>
          <p14:tracePt t="86764" x="8420100" y="4552950"/>
          <p14:tracePt t="86875" x="8413750" y="4552950"/>
          <p14:tracePt t="86899" x="8407400" y="4552950"/>
          <p14:tracePt t="86915" x="8394700" y="4552950"/>
          <p14:tracePt t="86923" x="8388350" y="4552950"/>
          <p14:tracePt t="86939" x="8382000" y="4552950"/>
          <p14:tracePt t="86948" x="8369300" y="4552950"/>
          <p14:tracePt t="86958" x="8362950" y="4552950"/>
          <p14:tracePt t="86975" x="8331200" y="4552950"/>
          <p14:tracePt t="86992" x="8286750" y="4552950"/>
          <p14:tracePt t="87009" x="8223250" y="4546600"/>
          <p14:tracePt t="87026" x="8108950" y="4527550"/>
          <p14:tracePt t="87042" x="8064500" y="4521200"/>
          <p14:tracePt t="87059" x="8001000" y="4514850"/>
          <p14:tracePt t="87075" x="7981950" y="4514850"/>
          <p14:tracePt t="87171" x="7975600" y="4514850"/>
          <p14:tracePt t="87180" x="7969250" y="4514850"/>
          <p14:tracePt t="87204" x="7962900" y="4514850"/>
          <p14:tracePt t="87212" x="7956550" y="4514850"/>
          <p14:tracePt t="87219" x="7950200" y="4508500"/>
          <p14:tracePt t="87228" x="7943850" y="4508500"/>
          <p14:tracePt t="87242" x="7937500" y="4508500"/>
          <p14:tracePt t="87259" x="7912100" y="4502150"/>
          <p14:tracePt t="87275" x="7899400" y="4495800"/>
          <p14:tracePt t="87292" x="7893050" y="4495800"/>
          <p14:tracePt t="87309" x="7886700" y="4495800"/>
          <p14:tracePt t="87326" x="7880350" y="4489450"/>
          <p14:tracePt t="87359" x="7874000" y="4489450"/>
          <p14:tracePt t="87579" x="7867650" y="4489450"/>
          <p14:tracePt t="87587" x="7861300" y="4489450"/>
          <p14:tracePt t="87595" x="7848600" y="4489450"/>
          <p14:tracePt t="87604" x="7829550" y="4483100"/>
          <p14:tracePt t="87621" x="7797800" y="4476750"/>
          <p14:tracePt t="87638" x="7766050" y="4470400"/>
          <p14:tracePt t="87654" x="7740650" y="4470400"/>
          <p14:tracePt t="87671" x="7715250" y="4470400"/>
          <p14:tracePt t="87687" x="7689850" y="4464050"/>
          <p14:tracePt t="87704" x="7658100" y="4464050"/>
          <p14:tracePt t="87721" x="7626350" y="4464050"/>
          <p14:tracePt t="87727" x="7613650" y="4464050"/>
          <p14:tracePt t="87738" x="7607300" y="4464050"/>
          <p14:tracePt t="87754" x="7581900" y="4464050"/>
          <p14:tracePt t="87771" x="7550150" y="4464050"/>
          <p14:tracePt t="87788" x="7531100" y="4464050"/>
          <p14:tracePt t="87804" x="7524750" y="4470400"/>
          <p14:tracePt t="87838" x="7518400" y="4470400"/>
          <p14:tracePt t="87868" x="7512050" y="4470400"/>
          <p14:tracePt t="87893" x="7505700" y="4476750"/>
          <p14:tracePt t="87899" x="7499350" y="4476750"/>
          <p14:tracePt t="87909" x="7493000" y="4476750"/>
          <p14:tracePt t="87921" x="7486650" y="4483100"/>
          <p14:tracePt t="87938" x="7467600" y="4489450"/>
          <p14:tracePt t="87954" x="7448550" y="4489450"/>
          <p14:tracePt t="87971" x="7423150" y="4495800"/>
          <p14:tracePt t="87987" x="7404100" y="4502150"/>
          <p14:tracePt t="88004" x="7378700" y="4508500"/>
          <p14:tracePt t="88021" x="7353300" y="4521200"/>
          <p14:tracePt t="88037" x="7315200" y="4521200"/>
          <p14:tracePt t="88054" x="7289800" y="4533900"/>
          <p14:tracePt t="88071" x="7283450" y="4533900"/>
          <p14:tracePt t="88088" x="7277100" y="4533900"/>
          <p14:tracePt t="88188" x="7270750" y="4533900"/>
          <p14:tracePt t="88196" x="7264400" y="4540250"/>
          <p14:tracePt t="88213" x="7258050" y="4540250"/>
          <p14:tracePt t="88221" x="7251700" y="4540250"/>
          <p14:tracePt t="88238" x="7232650" y="4546600"/>
          <p14:tracePt t="88255" x="7213600" y="4546600"/>
          <p14:tracePt t="88271" x="7188200" y="4559300"/>
          <p14:tracePt t="88288" x="7169150" y="4559300"/>
          <p14:tracePt t="88305" x="7150100" y="4565650"/>
          <p14:tracePt t="88321" x="7124700" y="4572000"/>
          <p14:tracePt t="88339" x="7099300" y="4578350"/>
          <p14:tracePt t="88355" x="7092950" y="4584700"/>
          <p14:tracePt t="88371" x="7080250" y="4584700"/>
          <p14:tracePt t="88612" x="7073900" y="4584700"/>
          <p14:tracePt t="88628" x="7067550" y="4584700"/>
          <p14:tracePt t="88652" x="7061200" y="4584700"/>
          <p14:tracePt t="88668" x="7054850" y="4584700"/>
          <p14:tracePt t="88692" x="7042150" y="4584700"/>
          <p14:tracePt t="88700" x="7035800" y="4584700"/>
          <p14:tracePt t="88708" x="7029450" y="4584700"/>
          <p14:tracePt t="88720" x="7016750" y="4584700"/>
          <p14:tracePt t="88737" x="6997700" y="4584700"/>
          <p14:tracePt t="88753" x="6985000" y="4584700"/>
          <p14:tracePt t="88770" x="6978650" y="4584700"/>
          <p14:tracePt t="88787" x="6972300" y="4584700"/>
          <p14:tracePt t="89004" x="6972300" y="4578350"/>
          <p14:tracePt t="89092" x="6965950" y="4578350"/>
          <p14:tracePt t="90220" x="6965950" y="4572000"/>
          <p14:tracePt t="90229" x="6946900" y="4572000"/>
          <p14:tracePt t="90236" x="6902450" y="4572000"/>
          <p14:tracePt t="90246" x="6858000" y="4572000"/>
          <p14:tracePt t="90262" x="6743700" y="4572000"/>
          <p14:tracePt t="90278" x="6565900" y="4572000"/>
          <p14:tracePt t="90295" x="6235700" y="4552950"/>
          <p14:tracePt t="90312" x="5810250" y="4527550"/>
          <p14:tracePt t="90328" x="5530850" y="4508500"/>
          <p14:tracePt t="90345" x="5372100" y="4508500"/>
          <p14:tracePt t="90362" x="5270500" y="4502150"/>
          <p14:tracePt t="90378" x="5213350" y="4495800"/>
          <p14:tracePt t="90396" x="5149850" y="4489450"/>
          <p14:tracePt t="90412" x="5124450" y="4489450"/>
          <p14:tracePt t="90493" x="5118100" y="4489450"/>
          <p14:tracePt t="90501" x="5105400" y="4489450"/>
          <p14:tracePt t="90512" x="5086350" y="4483100"/>
          <p14:tracePt t="90528" x="5041900" y="4476750"/>
          <p14:tracePt t="90545" x="4991100" y="4464050"/>
          <p14:tracePt t="90562" x="4965700" y="4464050"/>
          <p14:tracePt t="90579" x="4946650" y="4457700"/>
          <p14:tracePt t="90595" x="4940300" y="4457700"/>
          <p14:tracePt t="90701" x="4946650" y="4457700"/>
          <p14:tracePt t="90709" x="4959350" y="4457700"/>
          <p14:tracePt t="90725" x="4978400" y="4457700"/>
          <p14:tracePt t="90734" x="4991100" y="4464050"/>
          <p14:tracePt t="90745" x="5016500" y="4464050"/>
          <p14:tracePt t="90762" x="5086350" y="4476750"/>
          <p14:tracePt t="90779" x="5162550" y="4483100"/>
          <p14:tracePt t="90796" x="5251450" y="4489450"/>
          <p14:tracePt t="90812" x="5289550" y="4495800"/>
          <p14:tracePt t="90829" x="5308600" y="4495800"/>
          <p14:tracePt t="90845" x="5321300" y="4502150"/>
          <p14:tracePt t="90862" x="5334000" y="4502150"/>
          <p14:tracePt t="90895" x="5340350" y="4508500"/>
          <p14:tracePt t="90929" x="5346700" y="4508500"/>
          <p14:tracePt t="90945" x="5353050" y="4514850"/>
          <p14:tracePt t="90979" x="5365750" y="4514850"/>
          <p14:tracePt t="90996" x="5372100" y="4514850"/>
          <p14:tracePt t="91012" x="5410200" y="4521200"/>
          <p14:tracePt t="91029" x="5429250" y="4527550"/>
          <p14:tracePt t="91046" x="5454650" y="4533900"/>
          <p14:tracePt t="91062" x="5486400" y="4533900"/>
          <p14:tracePt t="91079" x="5524500" y="4540250"/>
          <p14:tracePt t="91096" x="5568950" y="4540250"/>
          <p14:tracePt t="91112" x="5613400" y="4546600"/>
          <p14:tracePt t="91129" x="5657850" y="4552950"/>
          <p14:tracePt t="91146" x="5689600" y="4552950"/>
          <p14:tracePt t="91162" x="5734050" y="4552950"/>
          <p14:tracePt t="91181" x="5791200" y="4565650"/>
          <p14:tracePt t="91196" x="5810250" y="4572000"/>
          <p14:tracePt t="91213" x="5848350" y="4584700"/>
          <p14:tracePt t="91229" x="5867400" y="4591050"/>
          <p14:tracePt t="91246" x="5880100" y="4597400"/>
          <p14:tracePt t="91262" x="5892800" y="4603750"/>
          <p14:tracePt t="91279" x="5911850" y="4610100"/>
          <p14:tracePt t="91296" x="5918200" y="4610100"/>
          <p14:tracePt t="91313" x="5924550" y="4616450"/>
          <p14:tracePt t="91329" x="5930900" y="4616450"/>
          <p14:tracePt t="91346" x="5943600" y="4616450"/>
          <p14:tracePt t="91362" x="5956300" y="4616450"/>
          <p14:tracePt t="91380" x="5975350" y="4616450"/>
          <p14:tracePt t="91396" x="6019800" y="4616450"/>
          <p14:tracePt t="91413" x="6102350" y="4616450"/>
          <p14:tracePt t="91430" x="6203950" y="4616450"/>
          <p14:tracePt t="91446" x="6318250" y="4616450"/>
          <p14:tracePt t="91463" x="6445250" y="4616450"/>
          <p14:tracePt t="91479" x="6565900" y="4616450"/>
          <p14:tracePt t="91496" x="6661150" y="4616450"/>
          <p14:tracePt t="91513" x="6743700" y="4616450"/>
          <p14:tracePt t="91529" x="6832600" y="4616450"/>
          <p14:tracePt t="91546" x="6889750" y="4616450"/>
          <p14:tracePt t="91563" x="6934200" y="4610100"/>
          <p14:tracePt t="91581" x="6953250" y="4603750"/>
          <p14:tracePt t="91613" x="6972300" y="4597400"/>
          <p14:tracePt t="91629" x="6991350" y="4591050"/>
          <p14:tracePt t="91646" x="7004050" y="4591050"/>
          <p14:tracePt t="91663" x="7010400" y="4591050"/>
          <p14:tracePt t="91679" x="7023100" y="4591050"/>
          <p14:tracePt t="91696" x="7035800" y="4591050"/>
          <p14:tracePt t="91713" x="7054850" y="4591050"/>
          <p14:tracePt t="91729" x="7067550" y="4591050"/>
          <p14:tracePt t="91747" x="7086600" y="4591050"/>
          <p14:tracePt t="91752" x="7086600" y="4584700"/>
          <p14:tracePt t="91763" x="7092950" y="4584700"/>
          <p14:tracePt t="91781" x="7112000" y="4572000"/>
          <p14:tracePt t="91796" x="7124700" y="4572000"/>
          <p14:tracePt t="91813" x="7137400" y="4565650"/>
          <p14:tracePt t="91846" x="7143750" y="4559300"/>
          <p14:tracePt t="92334" x="7150100" y="4559300"/>
          <p14:tracePt t="92341" x="7156450" y="4559300"/>
          <p14:tracePt t="92350" x="7162800" y="4559300"/>
          <p14:tracePt t="92358" x="7175500" y="4559300"/>
          <p14:tracePt t="92376" x="7207250" y="4559300"/>
          <p14:tracePt t="92392" x="7258050" y="4559300"/>
          <p14:tracePt t="92408" x="7308850" y="4559300"/>
          <p14:tracePt t="92425" x="7359650" y="4565650"/>
          <p14:tracePt t="92442" x="7423150" y="4565650"/>
          <p14:tracePt t="92459" x="7473950" y="4565650"/>
          <p14:tracePt t="92475" x="7505700" y="4572000"/>
          <p14:tracePt t="92493" x="7556500" y="4572000"/>
          <p14:tracePt t="92509" x="7575550" y="4572000"/>
          <p14:tracePt t="92525" x="7613650" y="4572000"/>
          <p14:tracePt t="92542" x="7632700" y="4572000"/>
          <p14:tracePt t="92559" x="7639050" y="4572000"/>
          <p14:tracePt t="92592" x="7645400" y="4572000"/>
          <p14:tracePt t="92646" x="7651750" y="4572000"/>
          <p14:tracePt t="92694" x="7658100" y="4572000"/>
          <p14:tracePt t="92710" x="7664450" y="4572000"/>
          <p14:tracePt t="92718" x="7670800" y="4572000"/>
          <p14:tracePt t="92726" x="7677150" y="4572000"/>
          <p14:tracePt t="92742" x="7683500" y="4572000"/>
          <p14:tracePt t="92759" x="7708900" y="4572000"/>
          <p14:tracePt t="92776" x="7727950" y="4572000"/>
          <p14:tracePt t="92792" x="7734300" y="4572000"/>
          <p14:tracePt t="92809" x="7734300" y="4578350"/>
          <p14:tracePt t="92826" x="7734300" y="4584700"/>
          <p14:tracePt t="92918" x="7734300" y="4591050"/>
          <p14:tracePt t="92943" x="7727950" y="4591050"/>
          <p14:tracePt t="92950" x="7727950" y="4597400"/>
          <p14:tracePt t="92966" x="7721600" y="4597400"/>
          <p14:tracePt t="92976" x="7715250" y="4597400"/>
          <p14:tracePt t="92993" x="7708900" y="4597400"/>
          <p14:tracePt t="93009" x="7689850" y="4597400"/>
          <p14:tracePt t="93025" x="7651750" y="4597400"/>
          <p14:tracePt t="93042" x="7626350" y="4597400"/>
          <p14:tracePt t="93059" x="7594600" y="4597400"/>
          <p14:tracePt t="93076" x="7562850" y="4597400"/>
          <p14:tracePt t="93092" x="7512050" y="4597400"/>
          <p14:tracePt t="93109" x="7467600" y="4591050"/>
          <p14:tracePt t="93126" x="7423150" y="4591050"/>
          <p14:tracePt t="93142" x="7397750" y="4591050"/>
          <p14:tracePt t="93159" x="7385050" y="4591050"/>
          <p14:tracePt t="93176" x="7372350" y="4591050"/>
          <p14:tracePt t="99137" x="7366000" y="4591050"/>
          <p14:tracePt t="99144" x="7366000" y="4603750"/>
          <p14:tracePt t="99152" x="7359650" y="4616450"/>
          <p14:tracePt t="99162" x="7359650" y="4641850"/>
          <p14:tracePt t="99179" x="7353300" y="4667250"/>
          <p14:tracePt t="99196" x="7353300" y="4699000"/>
          <p14:tracePt t="99212" x="7353300" y="4730750"/>
          <p14:tracePt t="99229" x="7353300" y="4749800"/>
          <p14:tracePt t="99246" x="7359650" y="4756150"/>
          <p14:tracePt t="99262" x="7366000" y="4768850"/>
          <p14:tracePt t="99280" x="7385050" y="4768850"/>
          <p14:tracePt t="99296" x="7397750" y="4775200"/>
          <p14:tracePt t="99313" x="7410450" y="4781550"/>
          <p14:tracePt t="99329" x="7416800" y="4781550"/>
          <p14:tracePt t="99346" x="7416800" y="4787900"/>
          <p14:tracePt t="99363" x="7423150" y="4787900"/>
          <p14:tracePt t="99649" x="7423150" y="4794250"/>
          <p14:tracePt t="99656" x="7429500" y="4794250"/>
          <p14:tracePt t="99665" x="7442200" y="4800600"/>
          <p14:tracePt t="99673" x="7454900" y="4800600"/>
          <p14:tracePt t="99690" x="7505700" y="4813300"/>
          <p14:tracePt t="99706" x="7600950" y="4819650"/>
          <p14:tracePt t="99723" x="7753350" y="4819650"/>
          <p14:tracePt t="99740" x="7943850" y="4838700"/>
          <p14:tracePt t="99757" x="8121650" y="4857750"/>
          <p14:tracePt t="99773" x="8274050" y="4864100"/>
          <p14:tracePt t="99790" x="8382000" y="4870450"/>
          <p14:tracePt t="99807" x="8445500" y="4876800"/>
          <p14:tracePt t="99824" x="8496300" y="4876800"/>
          <p14:tracePt t="99840" x="8521700" y="4876800"/>
          <p14:tracePt t="99857" x="8528050" y="4876800"/>
          <p14:tracePt t="99873" x="8547100" y="4876800"/>
          <p14:tracePt t="99890" x="8572500" y="4876800"/>
          <p14:tracePt t="99907" x="8610600" y="4870450"/>
          <p14:tracePt t="99923" x="8648700" y="4864100"/>
          <p14:tracePt t="99940" x="8693150" y="4857750"/>
          <p14:tracePt t="99957" x="8724900" y="4845050"/>
          <p14:tracePt t="99973" x="8763000" y="4838700"/>
          <p14:tracePt t="99990" x="8782050" y="4832350"/>
          <p14:tracePt t="100007" x="8801100" y="4826000"/>
          <p14:tracePt t="100024" x="8820150" y="4826000"/>
          <p14:tracePt t="100040" x="8826500" y="4826000"/>
          <p14:tracePt t="100057" x="8832850" y="4826000"/>
          <p14:tracePt t="100097" x="8839200" y="4826000"/>
          <p14:tracePt t="100121" x="8845550" y="4826000"/>
          <p14:tracePt t="100129" x="8851900" y="4826000"/>
          <p14:tracePt t="100140" x="8851900" y="4832350"/>
          <p14:tracePt t="100157" x="8864600" y="4832350"/>
          <p14:tracePt t="100409" x="8858250" y="4832350"/>
          <p14:tracePt t="100425" x="8851900" y="4832350"/>
          <p14:tracePt t="100433" x="8839200" y="4832350"/>
          <p14:tracePt t="100441" x="8832850" y="4832350"/>
          <p14:tracePt t="100451" x="8807450" y="4838700"/>
          <p14:tracePt t="100468" x="8750300" y="4838700"/>
          <p14:tracePt t="100484" x="8686800" y="4838700"/>
          <p14:tracePt t="100501" x="8578850" y="4845050"/>
          <p14:tracePt t="100517" x="8439150" y="4864100"/>
          <p14:tracePt t="100534" x="8280400" y="4889500"/>
          <p14:tracePt t="100551" x="8102600" y="4921250"/>
          <p14:tracePt t="100568" x="7912100" y="4959350"/>
          <p14:tracePt t="100584" x="7645400" y="4991100"/>
          <p14:tracePt t="100601" x="7467600" y="5010150"/>
          <p14:tracePt t="100618" x="7264400" y="5016500"/>
          <p14:tracePt t="100634" x="7035800" y="5016500"/>
          <p14:tracePt t="100651" x="6775450" y="5016500"/>
          <p14:tracePt t="100668" x="6565900" y="5010150"/>
          <p14:tracePt t="100684" x="6362700" y="4997450"/>
          <p14:tracePt t="100701" x="6159500" y="4991100"/>
          <p14:tracePt t="100717" x="5924550" y="4972050"/>
          <p14:tracePt t="100734" x="5664200" y="4972050"/>
          <p14:tracePt t="100751" x="5454650" y="4972050"/>
          <p14:tracePt t="100769" x="5276850" y="4972050"/>
          <p14:tracePt t="100784" x="5118100" y="4984750"/>
          <p14:tracePt t="100801" x="4914900" y="4991100"/>
          <p14:tracePt t="100819" x="4806950" y="4997450"/>
          <p14:tracePt t="100834" x="4724400" y="5010150"/>
          <p14:tracePt t="100851" x="4654550" y="5035550"/>
          <p14:tracePt t="100868" x="4584700" y="5054600"/>
          <p14:tracePt t="100884" x="4489450" y="5067300"/>
          <p14:tracePt t="100901" x="4368800" y="5080000"/>
          <p14:tracePt t="100918" x="4279900" y="5080000"/>
          <p14:tracePt t="100935" x="4216400" y="5086350"/>
          <p14:tracePt t="100951" x="4152900" y="5086350"/>
          <p14:tracePt t="100968" x="4095750" y="5086350"/>
          <p14:tracePt t="100984" x="3962400" y="5086350"/>
          <p14:tracePt t="101001" x="3867150" y="5067300"/>
          <p14:tracePt t="101018" x="3790950" y="5067300"/>
          <p14:tracePt t="101034" x="3746500" y="5060950"/>
          <p14:tracePt t="101051" x="3708400" y="5060950"/>
          <p14:tracePt t="101068" x="3638550" y="5073650"/>
          <p14:tracePt t="101084" x="3536950" y="5099050"/>
          <p14:tracePt t="101101" x="3460750" y="5111750"/>
          <p14:tracePt t="101118" x="3416300" y="5130800"/>
          <p14:tracePt t="101134" x="3390900" y="5143500"/>
          <p14:tracePt t="101151" x="3378200" y="5149850"/>
          <p14:tracePt t="101170" x="3371850" y="5149850"/>
          <p14:tracePt t="101185" x="3365500" y="5149850"/>
          <p14:tracePt t="101218" x="3371850" y="5156200"/>
          <p14:tracePt t="101235" x="3384550" y="5156200"/>
          <p14:tracePt t="101251" x="3403600" y="5156200"/>
          <p14:tracePt t="101268" x="3422650" y="5162550"/>
          <p14:tracePt t="101285" x="3448050" y="5162550"/>
          <p14:tracePt t="101301" x="3479800" y="5175250"/>
          <p14:tracePt t="101318" x="3505200" y="5181600"/>
          <p14:tracePt t="101322" x="3524250" y="5181600"/>
          <p14:tracePt t="101335" x="3543300" y="5187950"/>
          <p14:tracePt t="101351" x="3587750" y="5187950"/>
          <p14:tracePt t="101369" x="3683000" y="5187950"/>
          <p14:tracePt t="101385" x="3771900" y="5194300"/>
          <p14:tracePt t="101402" x="3841750" y="5200650"/>
          <p14:tracePt t="101418" x="3898900" y="5207000"/>
          <p14:tracePt t="101435" x="3949700" y="5219700"/>
          <p14:tracePt t="101452" x="4006850" y="5232400"/>
          <p14:tracePt t="101468" x="4070350" y="5257800"/>
          <p14:tracePt t="101485" x="4159250" y="5283200"/>
          <p14:tracePt t="101502" x="4267200" y="5314950"/>
          <p14:tracePt t="101518" x="4394200" y="5346700"/>
          <p14:tracePt t="101535" x="4533900" y="5372100"/>
          <p14:tracePt t="101552" x="4660900" y="5397500"/>
          <p14:tracePt t="101569" x="4857750" y="5416550"/>
          <p14:tracePt t="101585" x="5016500" y="5429250"/>
          <p14:tracePt t="101602" x="5168900" y="5441950"/>
          <p14:tracePt t="101618" x="5308600" y="5454650"/>
          <p14:tracePt t="101635" x="5403850" y="5454650"/>
          <p14:tracePt t="101652" x="5480050" y="5461000"/>
          <p14:tracePt t="101668" x="5543550" y="5461000"/>
          <p14:tracePt t="101685" x="5613400" y="5461000"/>
          <p14:tracePt t="101702" x="5664200" y="5461000"/>
          <p14:tracePt t="101719" x="5715000" y="5461000"/>
          <p14:tracePt t="101735" x="5740400" y="5454650"/>
          <p14:tracePt t="101752" x="5753100" y="5448300"/>
          <p14:tracePt t="101769" x="5759450" y="5448300"/>
          <p14:tracePt t="101785" x="5759450" y="5441950"/>
          <p14:tracePt t="101802" x="5765800" y="5441950"/>
          <p14:tracePt t="101819" x="5778500" y="5441950"/>
          <p14:tracePt t="101835" x="5822950" y="5441950"/>
          <p14:tracePt t="101842" x="5854700" y="5448300"/>
          <p14:tracePt t="101852" x="5880100" y="5454650"/>
          <p14:tracePt t="101869" x="5949950" y="5480050"/>
          <p14:tracePt t="101885" x="6019800" y="5492750"/>
          <p14:tracePt t="101902" x="6121400" y="5518150"/>
          <p14:tracePt t="101919" x="6254750" y="5556250"/>
          <p14:tracePt t="101935" x="6394450" y="5588000"/>
          <p14:tracePt t="101952" x="6527800" y="5626100"/>
          <p14:tracePt t="101969" x="6629400" y="5645150"/>
          <p14:tracePt t="101985" x="6654800" y="5651500"/>
          <p14:tracePt t="102002" x="6661150" y="5651500"/>
          <p14:tracePt t="102106" x="6667500" y="5651500"/>
          <p14:tracePt t="102179" x="6661150" y="5651500"/>
          <p14:tracePt t="102186" x="6642100" y="5651500"/>
          <p14:tracePt t="102194" x="6635750" y="5651500"/>
          <p14:tracePt t="102203" x="6616700" y="5651500"/>
          <p14:tracePt t="102219" x="6572250" y="5651500"/>
          <p14:tracePt t="102236" x="6483350" y="5645150"/>
          <p14:tracePt t="102252" x="6299200" y="5600700"/>
          <p14:tracePt t="102270" x="6076950" y="5575300"/>
          <p14:tracePt t="102286" x="5842000" y="5556250"/>
          <p14:tracePt t="102302" x="5657850" y="5556250"/>
          <p14:tracePt t="102319" x="5505450" y="5556250"/>
          <p14:tracePt t="102324" x="5441950" y="5549900"/>
          <p14:tracePt t="102336" x="5384800" y="5543550"/>
          <p14:tracePt t="102353" x="5270500" y="5543550"/>
          <p14:tracePt t="102369" x="5162550" y="5543550"/>
          <p14:tracePt t="102386" x="5073650" y="5543550"/>
          <p14:tracePt t="102402" x="5029200" y="5549900"/>
          <p14:tracePt t="102419" x="4953000" y="5568950"/>
          <p14:tracePt t="102436" x="4851400" y="5588000"/>
          <p14:tracePt t="102453" x="4705350" y="5600700"/>
          <p14:tracePt t="102469" x="4540250" y="5613400"/>
          <p14:tracePt t="102486" x="4349750" y="5626100"/>
          <p14:tracePt t="102502" x="4140200" y="5632450"/>
          <p14:tracePt t="102519" x="3930650" y="5632450"/>
          <p14:tracePt t="102536" x="3740150" y="5632450"/>
          <p14:tracePt t="102553" x="3479800" y="5619750"/>
          <p14:tracePt t="102569" x="3409950" y="5613400"/>
          <p14:tracePt t="102586" x="3289300" y="5600700"/>
          <p14:tracePt t="102602" x="3225800" y="5594350"/>
          <p14:tracePt t="102619" x="3149600" y="5594350"/>
          <p14:tracePt t="102636" x="3079750" y="5594350"/>
          <p14:tracePt t="102653" x="3041650" y="5594350"/>
          <p14:tracePt t="102670" x="3016250" y="5600700"/>
          <p14:tracePt t="102686" x="3003550" y="5626100"/>
          <p14:tracePt t="102703" x="2984500" y="5645150"/>
          <p14:tracePt t="102719" x="2965450" y="5670550"/>
          <p14:tracePt t="102736" x="2959100" y="5689600"/>
          <p14:tracePt t="102754" x="2914650" y="5734050"/>
          <p14:tracePt t="102770" x="2876550" y="5753100"/>
          <p14:tracePt t="102786" x="2813050" y="5765800"/>
          <p14:tracePt t="102803" x="2755900" y="5772150"/>
          <p14:tracePt t="102819" x="2698750" y="5784850"/>
          <p14:tracePt t="102836" x="2673350" y="5791200"/>
          <p14:tracePt t="102853" x="2641600" y="5797550"/>
          <p14:tracePt t="102869" x="2616200" y="5810250"/>
          <p14:tracePt t="102886" x="2590800" y="5829300"/>
          <p14:tracePt t="102903" x="2584450" y="5835650"/>
          <p14:tracePt t="102920" x="2578100" y="5848350"/>
          <p14:tracePt t="102936" x="2578100" y="5854700"/>
          <p14:tracePt t="102954" x="2578100" y="5861050"/>
          <p14:tracePt t="103082" x="2584450" y="5861050"/>
          <p14:tracePt t="103090" x="2590800" y="5861050"/>
          <p14:tracePt t="103103" x="2597150" y="5861050"/>
          <p14:tracePt t="103120" x="2616200" y="5861050"/>
          <p14:tracePt t="103136" x="2654300" y="5867400"/>
          <p14:tracePt t="103154" x="2806700" y="5892800"/>
          <p14:tracePt t="103170" x="2965450" y="5905500"/>
          <p14:tracePt t="103186" x="3194050" y="5911850"/>
          <p14:tracePt t="103203" x="3416300" y="5924550"/>
          <p14:tracePt t="103220" x="3651250" y="5924550"/>
          <p14:tracePt t="103237" x="3848100" y="5930900"/>
          <p14:tracePt t="103253" x="4000500" y="5937250"/>
          <p14:tracePt t="103270" x="4114800" y="5937250"/>
          <p14:tracePt t="103287" x="4235450" y="5949950"/>
          <p14:tracePt t="103303" x="4330700" y="5956300"/>
          <p14:tracePt t="103320" x="4394200" y="5956300"/>
          <p14:tracePt t="103325" x="4413250" y="5956300"/>
          <p14:tracePt t="103336" x="4425950" y="5956300"/>
          <p14:tracePt t="103403" x="4438650" y="5962650"/>
          <p14:tracePt t="103411" x="4451350" y="5962650"/>
          <p14:tracePt t="103420" x="4464050" y="5962650"/>
          <p14:tracePt t="103437" x="4508500" y="5969000"/>
          <p14:tracePt t="103453" x="4552950" y="5969000"/>
          <p14:tracePt t="103470" x="4622800" y="5969000"/>
          <p14:tracePt t="103487" x="4673600" y="5969000"/>
          <p14:tracePt t="103503" x="4743450" y="5975350"/>
          <p14:tracePt t="103520" x="4781550" y="5975350"/>
          <p14:tracePt t="103537" x="4813300" y="5981700"/>
          <p14:tracePt t="103723" x="4819650" y="5981700"/>
          <p14:tracePt t="103747" x="4819650" y="5975350"/>
          <p14:tracePt t="103764" x="4826000" y="5975350"/>
          <p14:tracePt t="103780" x="4832350" y="5969000"/>
          <p14:tracePt t="103787" x="4838700" y="5969000"/>
          <p14:tracePt t="103796" x="4845050" y="5962650"/>
          <p14:tracePt t="103809" x="4857750" y="5956300"/>
          <p14:tracePt t="103826" x="4876800" y="5949950"/>
          <p14:tracePt t="103831" x="4883150" y="5949950"/>
          <p14:tracePt t="103842" x="4902200" y="5937250"/>
          <p14:tracePt t="103859" x="4921250" y="5930900"/>
          <p14:tracePt t="103875" x="4927600" y="5930900"/>
          <p14:tracePt t="103892" x="4940300" y="5930900"/>
          <p14:tracePt t="103909" x="4953000" y="5930900"/>
          <p14:tracePt t="103926" x="4959350" y="5930900"/>
          <p14:tracePt t="103942" x="4972050" y="5924550"/>
          <p14:tracePt t="103959" x="4978400" y="5918200"/>
          <p14:tracePt t="103976" x="4984750" y="5918200"/>
          <p14:tracePt t="104099" x="4984750" y="5911850"/>
          <p14:tracePt t="104123" x="4991100" y="5911850"/>
          <p14:tracePt t="104131" x="4991100" y="5905500"/>
          <p14:tracePt t="104143" x="4997450" y="5899150"/>
          <p14:tracePt t="104159" x="5010150" y="5899150"/>
          <p14:tracePt t="104176" x="5022850" y="5880100"/>
          <p14:tracePt t="104612" x="5022850" y="5873750"/>
          <p14:tracePt t="104635" x="5022850" y="5867400"/>
          <p14:tracePt t="104651" x="5022850" y="5861050"/>
          <p14:tracePt t="104691" x="5022850" y="5854700"/>
          <p14:tracePt t="104708" x="5022850" y="5848350"/>
          <p14:tracePt t="104763" x="5016500" y="5848350"/>
          <p14:tracePt t="104803" x="5010150" y="5848350"/>
          <p14:tracePt t="105756" x="5016500" y="5848350"/>
          <p14:tracePt t="105828" x="5016500" y="5842000"/>
          <p14:tracePt t="105845" x="5022850" y="5842000"/>
          <p14:tracePt t="105900" x="5029200" y="5842000"/>
          <p14:tracePt t="105916" x="5029200" y="5835650"/>
          <p14:tracePt t="105925" x="5035550" y="5835650"/>
          <p14:tracePt t="105956" x="5041900" y="5829300"/>
          <p14:tracePt t="106012" x="5022850" y="5822950"/>
          <p14:tracePt t="106020" x="4991100" y="5816600"/>
          <p14:tracePt t="106028" x="4946650" y="5816600"/>
          <p14:tracePt t="106036" x="4902200" y="5810250"/>
          <p14:tracePt t="106052" x="4826000" y="5803900"/>
          <p14:tracePt t="106069" x="4768850" y="5803900"/>
          <p14:tracePt t="106085" x="4718050" y="5803900"/>
          <p14:tracePt t="106102" x="4686300" y="5803900"/>
          <p14:tracePt t="106119" x="4654550" y="5803900"/>
          <p14:tracePt t="106135" x="4641850" y="5803900"/>
          <p14:tracePt t="106152" x="4635500" y="5803900"/>
          <p14:tracePt t="106244" x="4629150" y="5803900"/>
          <p14:tracePt t="106252" x="4622800" y="5803900"/>
          <p14:tracePt t="106260" x="4616450" y="5803900"/>
          <p14:tracePt t="106269" x="4591050" y="5803900"/>
          <p14:tracePt t="106286" x="4533900" y="5803900"/>
          <p14:tracePt t="106302" x="4445000" y="5797550"/>
          <p14:tracePt t="106319" x="4286250" y="5778500"/>
          <p14:tracePt t="106336" x="3987800" y="5753100"/>
          <p14:tracePt t="106352" x="3606800" y="5715000"/>
          <p14:tracePt t="106357" x="3467100" y="5702300"/>
          <p14:tracePt t="106369" x="3365500" y="5695950"/>
          <p14:tracePt t="106386" x="3206750" y="5695950"/>
          <p14:tracePt t="106403" x="3136900" y="5695950"/>
          <p14:tracePt t="106419" x="3117850" y="5702300"/>
          <p14:tracePt t="106436" x="3098800" y="5708650"/>
          <p14:tracePt t="106452" x="3086100" y="5708650"/>
          <p14:tracePt t="106469" x="3079750" y="5721350"/>
          <p14:tracePt t="106486" x="3073400" y="5721350"/>
          <p14:tracePt t="106502" x="3067050" y="5727700"/>
          <p14:tracePt t="106536" x="3060700" y="5734050"/>
          <p14:tracePt t="106552" x="3041650" y="5734050"/>
          <p14:tracePt t="106569" x="2997200" y="5734050"/>
          <p14:tracePt t="106586" x="2959100" y="5734050"/>
          <p14:tracePt t="106603" x="2876550" y="5734050"/>
          <p14:tracePt t="106619" x="2863850" y="5734050"/>
          <p14:tracePt t="106636" x="2813050" y="5740400"/>
          <p14:tracePt t="106652" x="2768600" y="5753100"/>
          <p14:tracePt t="106669" x="2730500" y="5765800"/>
          <p14:tracePt t="106686" x="2698750" y="5765800"/>
          <p14:tracePt t="106703" x="2692400" y="5778500"/>
          <p14:tracePt t="106764" x="2692400" y="5784850"/>
          <p14:tracePt t="106884" x="2698750" y="5784850"/>
          <p14:tracePt t="106900" x="2705100" y="5784850"/>
          <p14:tracePt t="106916" x="2711450" y="5784850"/>
          <p14:tracePt t="106925" x="2717800" y="5784850"/>
          <p14:tracePt t="106936" x="2717800" y="5791200"/>
          <p14:tracePt t="106953" x="2730500" y="5791200"/>
          <p14:tracePt t="106969" x="2736850" y="5791200"/>
          <p14:tracePt t="106986" x="2755900" y="5791200"/>
          <p14:tracePt t="107003" x="2781300" y="5791200"/>
          <p14:tracePt t="107019" x="2819400" y="5791200"/>
          <p14:tracePt t="107036" x="2844800" y="5791200"/>
          <p14:tracePt t="107053" x="2870200" y="5791200"/>
          <p14:tracePt t="107070" x="2895600" y="5797550"/>
          <p14:tracePt t="107086" x="2901950" y="5797550"/>
          <p14:tracePt t="107381" x="2908300" y="5797550"/>
          <p14:tracePt t="107437" x="2914650" y="5797550"/>
          <p14:tracePt t="107452" x="2921000" y="5797550"/>
          <p14:tracePt t="107493" x="2927350" y="5797550"/>
          <p14:tracePt t="107836" x="2933700" y="5797550"/>
          <p14:tracePt t="107917" x="2933700" y="5803900"/>
          <p14:tracePt t="107925" x="2921000" y="5803900"/>
          <p14:tracePt t="107933" x="2908300" y="5803900"/>
          <p14:tracePt t="107944" x="2901950" y="5810250"/>
          <p14:tracePt t="107961" x="2870200" y="5816600"/>
          <p14:tracePt t="107978" x="2857500" y="5816600"/>
          <p14:tracePt t="107994" x="2851150" y="5822950"/>
          <p14:tracePt t="108012" x="2838450" y="5822950"/>
          <p14:tracePt t="108027" x="2832100" y="5822950"/>
          <p14:tracePt t="108044" x="2806700" y="5822950"/>
          <p14:tracePt t="108061" x="2755900" y="5822950"/>
          <p14:tracePt t="108078" x="2711450" y="5822950"/>
          <p14:tracePt t="108094" x="2660650" y="5822950"/>
          <p14:tracePt t="108111" x="2628900" y="5822950"/>
          <p14:tracePt t="108128" x="2603500" y="5822950"/>
          <p14:tracePt t="108293" x="2603500" y="5816600"/>
          <p14:tracePt t="108693" x="2609850" y="5810250"/>
          <p14:tracePt t="108726" x="2616200" y="5810250"/>
          <p14:tracePt t="108741" x="2622550" y="5810250"/>
          <p14:tracePt t="108749" x="2628900" y="5810250"/>
          <p14:tracePt t="111278" x="2628900" y="5816600"/>
          <p14:tracePt t="111294" x="2628900" y="5822950"/>
          <p14:tracePt t="111302" x="2628900" y="5829300"/>
          <p14:tracePt t="111335" x="2622550" y="5829300"/>
          <p14:tracePt t="111342" x="2622550" y="5835650"/>
          <p14:tracePt t="111354" x="2622550" y="5842000"/>
          <p14:tracePt t="111370" x="2616200" y="5842000"/>
          <p14:tracePt t="112127" x="2622550" y="5842000"/>
          <p14:tracePt t="112134" x="2628900" y="5842000"/>
          <p14:tracePt t="112159" x="2635250" y="5842000"/>
          <p14:tracePt t="112166" x="2641600" y="5842000"/>
          <p14:tracePt t="112182" x="2647950" y="5842000"/>
          <p14:tracePt t="112191" x="2660650" y="5842000"/>
          <p14:tracePt t="112201" x="2667000" y="5842000"/>
          <p14:tracePt t="112218" x="2679700" y="5842000"/>
          <p14:tracePt t="112235" x="2736850" y="5842000"/>
          <p14:tracePt t="112251" x="2825750" y="5854700"/>
          <p14:tracePt t="112268" x="2895600" y="5867400"/>
          <p14:tracePt t="112285" x="2965450" y="5880100"/>
          <p14:tracePt t="112302" x="3073400" y="5899150"/>
          <p14:tracePt t="112318" x="3175000" y="5905500"/>
          <p14:tracePt t="112335" x="3251200" y="5911850"/>
          <p14:tracePt t="112351" x="3346450" y="5911850"/>
          <p14:tracePt t="112368" x="3435350" y="5918200"/>
          <p14:tracePt t="112385" x="3505200" y="5924550"/>
          <p14:tracePt t="112401" x="3581400" y="5924550"/>
          <p14:tracePt t="112407" x="3613150" y="5924550"/>
          <p14:tracePt t="112418" x="3644900" y="5930900"/>
          <p14:tracePt t="112435" x="3702050" y="5930900"/>
          <p14:tracePt t="112452" x="3759200" y="5930900"/>
          <p14:tracePt t="112468" x="3803650" y="5930900"/>
          <p14:tracePt t="112485" x="3841750" y="5930900"/>
          <p14:tracePt t="112502" x="3886200" y="5930900"/>
          <p14:tracePt t="112518" x="3917950" y="5930900"/>
          <p14:tracePt t="112535" x="3943350" y="5930900"/>
          <p14:tracePt t="112552" x="3968750" y="5937250"/>
          <p14:tracePt t="112568" x="4000500" y="5937250"/>
          <p14:tracePt t="112585" x="4044950" y="5949950"/>
          <p14:tracePt t="112602" x="4127500" y="5962650"/>
          <p14:tracePt t="112618" x="4216400" y="5981700"/>
          <p14:tracePt t="112635" x="4305300" y="5988050"/>
          <p14:tracePt t="112651" x="4356100" y="5988050"/>
          <p14:tracePt t="112668" x="4394200" y="5994400"/>
          <p14:tracePt t="112685" x="4400550" y="5994400"/>
          <p14:tracePt t="113150" x="4400550" y="5988050"/>
          <p14:tracePt t="113206" x="4400550" y="5981700"/>
          <p14:tracePt t="113214" x="4394200" y="5981700"/>
          <p14:tracePt t="113223" x="4387850" y="5981700"/>
          <p14:tracePt t="113237" x="4387850" y="5975350"/>
          <p14:tracePt t="113255" x="4362450" y="5975350"/>
          <p14:tracePt t="113270" x="4349750" y="5962650"/>
          <p14:tracePt t="113287" x="4324350" y="5956300"/>
          <p14:tracePt t="113303" x="4318000" y="5949950"/>
          <p14:tracePt t="113320" x="4305300" y="5943600"/>
          <p14:tracePt t="113337" x="4286250" y="5937250"/>
          <p14:tracePt t="113354" x="4273550" y="5930900"/>
          <p14:tracePt t="113370" x="4260850" y="5930900"/>
          <p14:tracePt t="113387" x="4254500" y="5924550"/>
          <p14:tracePt t="113519" x="4248150" y="5924550"/>
          <p14:tracePt t="113567" x="4254500" y="5924550"/>
          <p14:tracePt t="113583" x="4254500" y="5930900"/>
          <p14:tracePt t="113591" x="4260850" y="5930900"/>
          <p14:tracePt t="113604" x="4260850" y="5937250"/>
          <p14:tracePt t="113620" x="4273550" y="5937250"/>
          <p14:tracePt t="113637" x="4279900" y="5937250"/>
          <p14:tracePt t="113654" x="4298950" y="5937250"/>
          <p14:tracePt t="113670" x="4324350" y="5937250"/>
          <p14:tracePt t="113687" x="4362450" y="5937250"/>
          <p14:tracePt t="113704" x="4400550" y="5943600"/>
          <p14:tracePt t="113721" x="4464050" y="5943600"/>
          <p14:tracePt t="113737" x="4514850" y="5943600"/>
          <p14:tracePt t="113754" x="4540250" y="5943600"/>
          <p14:tracePt t="113770" x="4546600" y="5943600"/>
          <p14:tracePt t="113960" x="4552950" y="5937250"/>
          <p14:tracePt t="113968" x="4565650" y="5937250"/>
          <p14:tracePt t="113976" x="4572000" y="5937250"/>
          <p14:tracePt t="113993" x="4622800" y="5924550"/>
          <p14:tracePt t="114010" x="4686300" y="5899150"/>
          <p14:tracePt t="114027" x="4718050" y="5886450"/>
          <p14:tracePt t="114043" x="4730750" y="5880100"/>
          <p14:tracePt t="114076" x="4730750" y="5873750"/>
          <p14:tracePt t="114240" x="4730750" y="5867400"/>
          <p14:tracePt t="114256" x="4737100" y="5867400"/>
          <p14:tracePt t="114265" x="4743450" y="5854700"/>
          <p14:tracePt t="114277" x="4749800" y="5842000"/>
          <p14:tracePt t="114293" x="4756150" y="5829300"/>
          <p14:tracePt t="114311" x="4787900" y="5784850"/>
          <p14:tracePt t="114327" x="4800600" y="5759450"/>
          <p14:tracePt t="114343" x="4800600" y="5734050"/>
          <p14:tracePt t="114360" x="4800600" y="5727700"/>
          <p14:tracePt t="114377" x="4787900" y="5721350"/>
          <p14:tracePt t="114394" x="4775200" y="5715000"/>
          <p14:tracePt t="114410" x="4768850" y="5715000"/>
          <p14:tracePt t="114427" x="4756150" y="5715000"/>
          <p14:tracePt t="114432" x="4749800" y="5715000"/>
          <p14:tracePt t="114444" x="4743450" y="5715000"/>
          <p14:tracePt t="114460" x="4737100" y="5715000"/>
          <p14:tracePt t="114672" x="4743450" y="5715000"/>
          <p14:tracePt t="114680" x="4762500" y="5721350"/>
          <p14:tracePt t="114688" x="4775200" y="5727700"/>
          <p14:tracePt t="114696" x="4800600" y="5734050"/>
          <p14:tracePt t="114713" x="4857750" y="5740400"/>
          <p14:tracePt t="114730" x="4908550" y="5746750"/>
          <p14:tracePt t="114746" x="4940300" y="5746750"/>
          <p14:tracePt t="114763" x="4946650" y="5746750"/>
          <p14:tracePt t="114889" x="4953000" y="5746750"/>
          <p14:tracePt t="114904" x="4959350" y="5746750"/>
          <p14:tracePt t="114921" x="4965700" y="5746750"/>
          <p14:tracePt t="114928" x="4972050" y="5746750"/>
          <p14:tracePt t="114936" x="4984750" y="5746750"/>
          <p14:tracePt t="114947" x="4991100" y="5746750"/>
          <p14:tracePt t="114963" x="5003800" y="5746750"/>
          <p14:tracePt t="114980" x="5029200" y="5740400"/>
          <p14:tracePt t="114996" x="5035550" y="5740400"/>
          <p14:tracePt t="115013" x="5041900" y="5740400"/>
          <p14:tracePt t="115088" x="5048250" y="5740400"/>
          <p14:tracePt t="115136" x="5054600" y="5740400"/>
          <p14:tracePt t="115192" x="5060950" y="5740400"/>
          <p14:tracePt t="115256" x="5067300" y="5740400"/>
          <p14:tracePt t="115416" x="5073650" y="5740400"/>
          <p14:tracePt t="115431" x="5080000" y="5740400"/>
          <p14:tracePt t="115512" x="5086350" y="5740400"/>
          <p14:tracePt t="115792" x="5086350" y="5734050"/>
          <p14:tracePt t="116025" x="5092700" y="5734050"/>
          <p14:tracePt t="116041" x="5099050" y="5734050"/>
          <p14:tracePt t="116049" x="5111750" y="5734050"/>
          <p14:tracePt t="116056" x="5118100" y="5734050"/>
          <p14:tracePt t="116066" x="5137150" y="5734050"/>
          <p14:tracePt t="116083" x="5194300" y="5734050"/>
          <p14:tracePt t="116099" x="5308600" y="5734050"/>
          <p14:tracePt t="116116" x="5467350" y="5740400"/>
          <p14:tracePt t="116132" x="5600700" y="5759450"/>
          <p14:tracePt t="116149" x="5708650" y="5765800"/>
          <p14:tracePt t="116166" x="5791200" y="5772150"/>
          <p14:tracePt t="116182" x="5854700" y="5778500"/>
          <p14:tracePt t="116199" x="5892800" y="5784850"/>
          <p14:tracePt t="116216" x="5899150" y="5784850"/>
          <p14:tracePt t="116232" x="5905500" y="5784850"/>
          <p14:tracePt t="116249" x="5911850" y="5784850"/>
          <p14:tracePt t="116282" x="5918200" y="5784850"/>
          <p14:tracePt t="116299" x="5924550" y="5784850"/>
          <p14:tracePt t="116664" x="5930900" y="5784850"/>
          <p14:tracePt t="116737" x="5930900" y="5791200"/>
          <p14:tracePt t="116745" x="5930900" y="5797550"/>
          <p14:tracePt t="116755" x="5937250" y="5797550"/>
          <p14:tracePt t="116771" x="5937250" y="5810250"/>
          <p14:tracePt t="116805" x="5943600" y="5810250"/>
          <p14:tracePt t="116821" x="5949950" y="5810250"/>
          <p14:tracePt t="116838" x="5956300" y="5822950"/>
          <p14:tracePt t="116855" x="5969000" y="5822950"/>
          <p14:tracePt t="116872" x="5975350" y="5829300"/>
          <p14:tracePt t="116888" x="6000750" y="5829300"/>
          <p14:tracePt t="116905" x="6019800" y="5842000"/>
          <p14:tracePt t="116922" x="6051550" y="5848350"/>
          <p14:tracePt t="116938" x="6083300" y="5861050"/>
          <p14:tracePt t="116955" x="6153150" y="5880100"/>
          <p14:tracePt t="116972" x="6242050" y="5911850"/>
          <p14:tracePt t="116988" x="6369050" y="5943600"/>
          <p14:tracePt t="117005" x="6496050" y="5969000"/>
          <p14:tracePt t="117022" x="6635750" y="6000750"/>
          <p14:tracePt t="117038" x="6800850" y="6026150"/>
          <p14:tracePt t="117055" x="6927850" y="6051550"/>
          <p14:tracePt t="117072" x="7048500" y="6064250"/>
          <p14:tracePt t="117088" x="7207250" y="6064250"/>
          <p14:tracePt t="117105" x="7308850" y="6076950"/>
          <p14:tracePt t="117122" x="7385050" y="6083300"/>
          <p14:tracePt t="117138" x="7429500" y="6089650"/>
          <p14:tracePt t="117155" x="7454900" y="6096000"/>
          <p14:tracePt t="117172" x="7461250" y="6096000"/>
          <p14:tracePt t="117188" x="7467600" y="6096000"/>
          <p14:tracePt t="117222" x="7473950" y="6096000"/>
          <p14:tracePt t="117242" x="7480300" y="6089650"/>
          <p14:tracePt t="117255" x="7486650" y="6083300"/>
          <p14:tracePt t="117272" x="7493000" y="6070600"/>
          <p14:tracePt t="117288" x="7518400" y="6051550"/>
          <p14:tracePt t="117305" x="7550150" y="6032500"/>
          <p14:tracePt t="117322" x="7569200" y="6019800"/>
          <p14:tracePt t="117339" x="7588250" y="6007100"/>
          <p14:tracePt t="117355" x="7594600" y="6000750"/>
          <p14:tracePt t="117389" x="7594600" y="5994400"/>
          <p14:tracePt t="117405" x="7600950" y="5981700"/>
          <p14:tracePt t="117422" x="7607300" y="5969000"/>
          <p14:tracePt t="117439" x="7620000" y="5949950"/>
          <p14:tracePt t="117456" x="7632700" y="5930900"/>
          <p14:tracePt t="117460" x="7639050" y="5924550"/>
          <p14:tracePt t="117472" x="7639050" y="5918200"/>
          <p14:tracePt t="117489" x="7651750" y="5899150"/>
          <p14:tracePt t="117506" x="7664450" y="5886450"/>
          <p14:tracePt t="117522" x="7670800" y="5873750"/>
          <p14:tracePt t="117539" x="7683500" y="5854700"/>
          <p14:tracePt t="117555" x="7689850" y="5842000"/>
          <p14:tracePt t="117572" x="7696200" y="5835650"/>
          <p14:tracePt t="117605" x="7702550" y="5829300"/>
          <p14:tracePt t="117622" x="7702550" y="5822950"/>
          <p14:tracePt t="117913" x="7702550" y="5829300"/>
          <p14:tracePt t="117923" x="7696200" y="5835650"/>
          <p14:tracePt t="117929" x="7696200" y="5848350"/>
          <p14:tracePt t="117938" x="7689850" y="5854700"/>
          <p14:tracePt t="117955" x="7683500" y="5861050"/>
          <p14:tracePt t="118121" x="7689850" y="5861050"/>
          <p14:tracePt t="118130" x="7715250" y="5861050"/>
          <p14:tracePt t="118138" x="7734300" y="5861050"/>
          <p14:tracePt t="118160" x="7791450" y="5848350"/>
          <p14:tracePt t="118177" x="7835900" y="5842000"/>
          <p14:tracePt t="118194" x="7880350" y="5829300"/>
          <p14:tracePt t="118210" x="7924800" y="5810250"/>
          <p14:tracePt t="118227" x="7962900" y="5803900"/>
          <p14:tracePt t="118244" x="7962900" y="5797550"/>
          <p14:tracePt t="118304" x="7969250" y="5797550"/>
          <p14:tracePt t="118321" x="7975600" y="5791200"/>
          <p14:tracePt t="118345" x="7981950" y="5784850"/>
          <p14:tracePt t="118354" x="7988300" y="5778500"/>
          <p14:tracePt t="118372" x="7994650" y="5772150"/>
          <p14:tracePt t="118401" x="8001000" y="5765800"/>
          <p14:tracePt t="118410" x="8007350" y="5765800"/>
          <p14:tracePt t="118417" x="8007350" y="5759450"/>
          <p14:tracePt t="118434" x="8013700" y="5759450"/>
          <p14:tracePt t="118466" x="8013700" y="5753100"/>
          <p14:tracePt t="118506" x="8013700" y="5746750"/>
          <p14:tracePt t="118554" x="8013700" y="5740400"/>
          <p14:tracePt t="119450" x="8007350" y="5740400"/>
          <p14:tracePt t="119458" x="7994650" y="5740400"/>
          <p14:tracePt t="119474" x="7981950" y="5746750"/>
          <p14:tracePt t="119491" x="7975600" y="5746750"/>
          <p14:tracePt t="119698" x="7981950" y="5746750"/>
          <p14:tracePt t="119915" x="7981950" y="5740400"/>
          <p14:tracePt t="119970" x="7981950" y="5734050"/>
          <p14:tracePt t="120035" x="7975600" y="5727700"/>
          <p14:tracePt t="120043" x="7969250" y="5727700"/>
          <p14:tracePt t="120060" x="7962900" y="5727700"/>
          <p14:tracePt t="120066" x="7956550" y="5727700"/>
          <p14:tracePt t="120076" x="7943850" y="5727700"/>
          <p14:tracePt t="120089" x="7937500" y="5727700"/>
          <p14:tracePt t="120106" x="7899400" y="5727700"/>
          <p14:tracePt t="120123" x="7861300" y="5721350"/>
          <p14:tracePt t="120139" x="7823200" y="5721350"/>
          <p14:tracePt t="120156" x="7785100" y="5721350"/>
          <p14:tracePt t="120173" x="7766050" y="5721350"/>
          <p14:tracePt t="120189" x="7753350" y="5727700"/>
          <p14:tracePt t="120206" x="7747000" y="5734050"/>
          <p14:tracePt t="120240" x="7740650" y="5734050"/>
          <p14:tracePt t="120410" x="7740650" y="5740400"/>
          <p14:tracePt t="120435" x="7727950" y="5740400"/>
          <p14:tracePt t="120443" x="7721600" y="5740400"/>
          <p14:tracePt t="120451" x="7708900" y="5740400"/>
          <p14:tracePt t="120462" x="7696200" y="5740400"/>
          <p14:tracePt t="120479" x="7664450" y="5740400"/>
          <p14:tracePt t="120495" x="7632700" y="5746750"/>
          <p14:tracePt t="120512" x="7600950" y="5753100"/>
          <p14:tracePt t="120528" x="7581900" y="5759450"/>
          <p14:tracePt t="120545" x="7575550" y="5759450"/>
          <p14:tracePt t="120562" x="7569200" y="5765800"/>
          <p14:tracePt t="120835" x="7581900" y="5765800"/>
          <p14:tracePt t="120843" x="7594600" y="5759450"/>
          <p14:tracePt t="120851" x="7613650" y="5753100"/>
          <p14:tracePt t="120859" x="7639050" y="5753100"/>
          <p14:tracePt t="120876" x="7696200" y="5740400"/>
          <p14:tracePt t="120893" x="7747000" y="5734050"/>
          <p14:tracePt t="120909" x="7804150" y="5727700"/>
          <p14:tracePt t="120926" x="7867650" y="5727700"/>
          <p14:tracePt t="120943" x="7924800" y="5727700"/>
          <p14:tracePt t="120959" x="7962900" y="5727700"/>
          <p14:tracePt t="120964" x="7981950" y="5727700"/>
          <p14:tracePt t="120976" x="7994650" y="5727700"/>
          <p14:tracePt t="120994" x="8045450" y="5721350"/>
          <p14:tracePt t="121010" x="8064500" y="5721350"/>
          <p14:tracePt t="121026" x="8128000" y="5695950"/>
          <p14:tracePt t="121043" x="8153400" y="5689600"/>
          <p14:tracePt t="121060" x="8166100" y="5683250"/>
          <p14:tracePt t="121099" x="8166100" y="5676900"/>
          <p14:tracePt t="121139" x="8172450" y="5676900"/>
          <p14:tracePt t="121148" x="8178800" y="5676900"/>
          <p14:tracePt t="121155" x="8185150" y="5676900"/>
          <p14:tracePt t="121164" x="8191500" y="5670550"/>
          <p14:tracePt t="121179" x="8197850" y="5664200"/>
          <p14:tracePt t="121193" x="8204200" y="5664200"/>
          <p14:tracePt t="121210" x="8204200" y="5657850"/>
          <p14:tracePt t="121227" x="8216900" y="5657850"/>
          <p14:tracePt t="121243" x="8229600" y="5657850"/>
          <p14:tracePt t="121260" x="8242300" y="5651500"/>
          <p14:tracePt t="121276" x="8255000" y="5645150"/>
          <p14:tracePt t="121293" x="8261350" y="5645150"/>
          <p14:tracePt t="121310" x="8261350" y="5638800"/>
          <p14:tracePt t="121547" x="8255000" y="5638800"/>
          <p14:tracePt t="121555" x="8248650" y="5638800"/>
          <p14:tracePt t="121571" x="8242300" y="5638800"/>
          <p14:tracePt t="121580" x="8235950" y="5638800"/>
          <p14:tracePt t="121594" x="8223250" y="5638800"/>
          <p14:tracePt t="121610" x="8210550" y="5638800"/>
          <p14:tracePt t="121627" x="8185150" y="5638800"/>
          <p14:tracePt t="121643" x="8153400" y="5638800"/>
          <p14:tracePt t="121660" x="8128000" y="5638800"/>
          <p14:tracePt t="121677" x="8115300" y="5638800"/>
          <p14:tracePt t="121693" x="8089900" y="5638800"/>
          <p14:tracePt t="121710" x="8058150" y="5632450"/>
          <p14:tracePt t="121727" x="8013700" y="5626100"/>
          <p14:tracePt t="121743" x="7950200" y="5619750"/>
          <p14:tracePt t="121760" x="7918450" y="5619750"/>
          <p14:tracePt t="121777" x="7893050" y="5613400"/>
          <p14:tracePt t="121793" x="7874000" y="5613400"/>
          <p14:tracePt t="121939" x="7867650" y="5613400"/>
          <p14:tracePt t="121948" x="7861300" y="5613400"/>
          <p14:tracePt t="121964" x="7854950" y="5607050"/>
          <p14:tracePt t="121971" x="7842250" y="5607050"/>
          <p14:tracePt t="121987" x="7829550" y="5607050"/>
          <p14:tracePt t="121996" x="7823200" y="5600700"/>
          <p14:tracePt t="122010" x="7810500" y="5600700"/>
          <p14:tracePt t="122027" x="7804150" y="5600700"/>
          <p14:tracePt t="122060" x="7797800" y="5600700"/>
          <p14:tracePt t="122484" x="7804150" y="5600700"/>
          <p14:tracePt t="122492" x="7804150" y="5594350"/>
          <p14:tracePt t="122515" x="7816850" y="5594350"/>
          <p14:tracePt t="122532" x="7829550" y="5594350"/>
          <p14:tracePt t="122540" x="7842250" y="5594350"/>
          <p14:tracePt t="122556" x="7854950" y="5594350"/>
          <p14:tracePt t="122564" x="7861300" y="5594350"/>
          <p14:tracePt t="122581" x="7867650" y="5594350"/>
          <p14:tracePt t="122592" x="7874000" y="5594350"/>
          <p14:tracePt t="122676" x="7867650" y="5594350"/>
          <p14:tracePt t="122731" x="7861300" y="5594350"/>
          <p14:tracePt t="123156" x="7867650" y="5594350"/>
          <p14:tracePt t="123164" x="7880350" y="5594350"/>
          <p14:tracePt t="123172" x="7886700" y="5588000"/>
          <p14:tracePt t="123181" x="7905750" y="5581650"/>
          <p14:tracePt t="123197" x="7950200" y="5568950"/>
          <p14:tracePt t="123214" x="7981950" y="5556250"/>
          <p14:tracePt t="123231" x="8007350" y="5556250"/>
          <p14:tracePt t="123247" x="8032750" y="5556250"/>
          <p14:tracePt t="123264" x="8051800" y="5556250"/>
          <p14:tracePt t="123281" x="8064500" y="5556250"/>
          <p14:tracePt t="123297" x="8077200" y="5556250"/>
          <p14:tracePt t="123315" x="8083550" y="5556250"/>
          <p14:tracePt t="123331" x="8089900" y="5556250"/>
          <p14:tracePt t="123460" x="8102600" y="5556250"/>
          <p14:tracePt t="123468" x="8108950" y="5562600"/>
          <p14:tracePt t="123481" x="8115300" y="5562600"/>
          <p14:tracePt t="123498" x="8140700" y="5568950"/>
          <p14:tracePt t="123515" x="8210550" y="5575300"/>
          <p14:tracePt t="123532" x="8248650" y="5581650"/>
          <p14:tracePt t="123548" x="8274050" y="5581650"/>
          <p14:tracePt t="123564" x="8280400" y="5581650"/>
          <p14:tracePt t="125213" x="8274050" y="5588000"/>
          <p14:tracePt t="125237" x="8267700" y="5588000"/>
          <p14:tracePt t="125245" x="8261350" y="5594350"/>
          <p14:tracePt t="125261" x="8255000" y="5600700"/>
          <p14:tracePt t="125272" x="8242300" y="5600700"/>
          <p14:tracePt t="125289" x="8229600" y="5607050"/>
          <p14:tracePt t="125305" x="8210550" y="5619750"/>
          <p14:tracePt t="125322" x="8197850" y="5619750"/>
          <p14:tracePt t="125339" x="8191500" y="5619750"/>
          <p14:tracePt t="125355" x="8185150" y="5626100"/>
          <p14:tracePt t="125372" x="8178800" y="5626100"/>
          <p14:tracePt t="125388" x="8166100" y="5626100"/>
          <p14:tracePt t="125405" x="8153400" y="5632450"/>
          <p14:tracePt t="125422" x="8140700" y="5638800"/>
          <p14:tracePt t="125439" x="8121650" y="5645150"/>
          <p14:tracePt t="125455" x="8108950" y="5651500"/>
          <p14:tracePt t="125472" x="8083550" y="5651500"/>
          <p14:tracePt t="125489" x="8045450" y="5651500"/>
          <p14:tracePt t="125506" x="8013700" y="5651500"/>
          <p14:tracePt t="125510" x="8001000" y="5651500"/>
          <p14:tracePt t="125522" x="7988300" y="5651500"/>
          <p14:tracePt t="125539" x="7975600" y="5651500"/>
          <p14:tracePt t="125556" x="7956550" y="5651500"/>
          <p14:tracePt t="125572" x="7937500" y="5651500"/>
          <p14:tracePt t="125589" x="7918450" y="5651500"/>
          <p14:tracePt t="125605" x="7893050" y="5651500"/>
          <p14:tracePt t="125622" x="7880350" y="5651500"/>
          <p14:tracePt t="125639" x="7861300" y="5651500"/>
          <p14:tracePt t="125655" x="7848600" y="5651500"/>
          <p14:tracePt t="125672" x="7829550" y="5651500"/>
          <p14:tracePt t="125689" x="7810500" y="5651500"/>
          <p14:tracePt t="125705" x="7804150" y="5651500"/>
          <p14:tracePt t="125722" x="7791450" y="5651500"/>
          <p14:tracePt t="125739" x="7785100" y="5651500"/>
          <p14:tracePt t="125755" x="7772400" y="5645150"/>
          <p14:tracePt t="125772" x="7740650" y="5645150"/>
          <p14:tracePt t="125789" x="7708900" y="5645150"/>
          <p14:tracePt t="125806" x="7683500" y="5645150"/>
          <p14:tracePt t="125823" x="7664450" y="5645150"/>
          <p14:tracePt t="125839" x="7651750" y="5645150"/>
          <p14:tracePt t="125856" x="7645400" y="5645150"/>
          <p14:tracePt t="125872" x="7639050" y="5645150"/>
          <p14:tracePt t="125889" x="7626350" y="5645150"/>
          <p14:tracePt t="125906" x="7620000" y="5651500"/>
          <p14:tracePt t="125923" x="7613650" y="5651500"/>
          <p14:tracePt t="125939" x="7607300" y="5651500"/>
          <p14:tracePt t="125956" x="7607300" y="5657850"/>
          <p14:tracePt t="125972" x="7600950" y="5657850"/>
          <p14:tracePt t="126381" x="7600950" y="5664200"/>
          <p14:tracePt t="126397" x="7600950" y="5670550"/>
          <p14:tracePt t="126413" x="7600950" y="5676900"/>
          <p14:tracePt t="126421" x="7607300" y="5683250"/>
          <p14:tracePt t="126437" x="7613650" y="5689600"/>
          <p14:tracePt t="126453" x="7620000" y="5689600"/>
          <p14:tracePt t="126478" x="7626350" y="5689600"/>
          <p14:tracePt t="127263" x="7632700" y="5689600"/>
          <p14:tracePt t="127278" x="7639050" y="5689600"/>
          <p14:tracePt t="127285" x="7645400" y="5689600"/>
          <p14:tracePt t="127295" x="7651750" y="5689600"/>
          <p14:tracePt t="127304" x="7658100" y="5689600"/>
          <p14:tracePt t="127321" x="7664450" y="5689600"/>
          <p14:tracePt t="127646" x="7664450" y="5683250"/>
          <p14:tracePt t="127654" x="7664450" y="5676900"/>
          <p14:tracePt t="127670" x="7664450" y="5670550"/>
          <p14:tracePt t="127681" x="7664450" y="5657850"/>
          <p14:tracePt t="127698" x="7658100" y="5645150"/>
          <p14:tracePt t="127715" x="7651750" y="5619750"/>
          <p14:tracePt t="127731" x="7639050" y="5581650"/>
          <p14:tracePt t="127748" x="7626350" y="5549900"/>
          <p14:tracePt t="127765" x="7607300" y="5467350"/>
          <p14:tracePt t="127781" x="7600950" y="5397500"/>
          <p14:tracePt t="127798" x="7594600" y="5346700"/>
          <p14:tracePt t="127814" x="7588250" y="5321300"/>
          <p14:tracePt t="127832" x="7581900" y="5302250"/>
          <p14:tracePt t="127848" x="7575550" y="5289550"/>
          <p14:tracePt t="127881" x="7575550" y="5283200"/>
          <p14:tracePt t="128015" x="7575550" y="5289550"/>
          <p14:tracePt t="128022" x="7581900" y="5295900"/>
          <p14:tracePt t="128031" x="7588250" y="5295900"/>
          <p14:tracePt t="128048" x="7613650" y="5308600"/>
          <p14:tracePt t="128065" x="7632700" y="5327650"/>
          <p14:tracePt t="128081" x="7651750" y="5346700"/>
          <p14:tracePt t="128098" x="7670800" y="5353050"/>
          <p14:tracePt t="128115" x="7689850" y="5378450"/>
          <p14:tracePt t="128131" x="7715250" y="5403850"/>
          <p14:tracePt t="128148" x="7727950" y="5422900"/>
          <p14:tracePt t="128165" x="7727950" y="5435600"/>
          <p14:tracePt t="128181" x="7740650" y="5448300"/>
          <p14:tracePt t="128198" x="7740650" y="5454650"/>
          <p14:tracePt t="128215" x="7740650" y="5461000"/>
          <p14:tracePt t="128231" x="7747000" y="5473700"/>
          <p14:tracePt t="128248" x="7759700" y="5486400"/>
          <p14:tracePt t="128265" x="7766050" y="5492750"/>
          <p14:tracePt t="128281" x="7772400" y="5505450"/>
          <p14:tracePt t="128298" x="7778750" y="5505450"/>
          <p14:tracePt t="128315" x="7791450" y="5505450"/>
          <p14:tracePt t="128331" x="7797800" y="5505450"/>
          <p14:tracePt t="128348" x="7816850" y="5511800"/>
          <p14:tracePt t="128365" x="7848600" y="5511800"/>
          <p14:tracePt t="128382" x="7867650" y="5511800"/>
          <p14:tracePt t="128398" x="7880350" y="5511800"/>
          <p14:tracePt t="128415" x="7886700" y="5511800"/>
          <p14:tracePt t="128486" x="7893050" y="5511800"/>
          <p14:tracePt t="128503" x="7899400" y="5511800"/>
          <p14:tracePt t="128512" x="7912100" y="5518150"/>
          <p14:tracePt t="128519" x="7918450" y="5518150"/>
          <p14:tracePt t="128532" x="7937500" y="5524500"/>
          <p14:tracePt t="128550" x="8001000" y="5530850"/>
          <p14:tracePt t="128565" x="8026400" y="5537200"/>
          <p14:tracePt t="128582" x="8115300" y="5537200"/>
          <p14:tracePt t="128599" x="8147050" y="5537200"/>
          <p14:tracePt t="128616" x="8172450" y="5537200"/>
          <p14:tracePt t="129767" x="8159750" y="5537200"/>
          <p14:tracePt t="129775" x="8153400" y="5537200"/>
          <p14:tracePt t="129783" x="8140700" y="5537200"/>
          <p14:tracePt t="129793" x="8134350" y="5537200"/>
          <p14:tracePt t="129810" x="8096250" y="5537200"/>
          <p14:tracePt t="129826" x="8077200" y="5543550"/>
          <p14:tracePt t="129843" x="8058150" y="5543550"/>
          <p14:tracePt t="129860" x="8039100" y="5543550"/>
          <p14:tracePt t="129876" x="8007350" y="5549900"/>
          <p14:tracePt t="129894" x="7880350" y="5588000"/>
          <p14:tracePt t="129910" x="7778750" y="5626100"/>
          <p14:tracePt t="129926" x="7689850" y="5664200"/>
          <p14:tracePt t="129943" x="7620000" y="5689600"/>
          <p14:tracePt t="129960" x="7556500" y="5708650"/>
          <p14:tracePt t="129976" x="7499350" y="5708650"/>
          <p14:tracePt t="129993" x="7448550" y="5715000"/>
          <p14:tracePt t="130010" x="7423150" y="5715000"/>
          <p14:tracePt t="130026" x="7416800" y="5715000"/>
          <p14:tracePt t="130103" x="7410450" y="5715000"/>
          <p14:tracePt t="130112" x="7404100" y="5715000"/>
          <p14:tracePt t="130127" x="7391400" y="5715000"/>
          <p14:tracePt t="130135" x="7385050" y="5715000"/>
          <p14:tracePt t="130143" x="7378700" y="5715000"/>
          <p14:tracePt t="130160" x="7366000" y="5721350"/>
          <p14:tracePt t="130177" x="7346950" y="5721350"/>
          <p14:tracePt t="130193" x="7321550" y="5727700"/>
          <p14:tracePt t="130210" x="7296150" y="5727700"/>
          <p14:tracePt t="130227" x="7270750" y="5727700"/>
          <p14:tracePt t="130243" x="7251700" y="5734050"/>
          <p14:tracePt t="130260" x="7245350" y="5734050"/>
          <p14:tracePt t="130303" x="7264400" y="5734050"/>
          <p14:tracePt t="130312" x="7289800" y="5734050"/>
          <p14:tracePt t="130327" x="7359650" y="5727700"/>
          <p14:tracePt t="130344" x="7423150" y="5721350"/>
          <p14:tracePt t="130360" x="7467600" y="5708650"/>
          <p14:tracePt t="130377" x="7493000" y="5702300"/>
          <p14:tracePt t="130393" x="7512050" y="5695950"/>
          <p14:tracePt t="130410" x="7518400" y="5689600"/>
          <p14:tracePt t="130487" x="7512050" y="5695950"/>
          <p14:tracePt t="130503" x="7505700" y="5702300"/>
          <p14:tracePt t="130519" x="7499350" y="5708650"/>
          <p14:tracePt t="130535" x="7499350" y="5715000"/>
          <p14:tracePt t="130551" x="7505700" y="5721350"/>
          <p14:tracePt t="130559" x="7524750" y="5721350"/>
          <p14:tracePt t="130567" x="7550150" y="5721350"/>
          <p14:tracePt t="130577" x="7588250" y="5721350"/>
          <p14:tracePt t="130594" x="7696200" y="5721350"/>
          <p14:tracePt t="130610" x="7791450" y="5721350"/>
          <p14:tracePt t="130627" x="7861300" y="5708650"/>
          <p14:tracePt t="130644" x="7905750" y="5683250"/>
          <p14:tracePt t="130660" x="7931150" y="5670550"/>
          <p14:tracePt t="130677" x="7937500" y="5651500"/>
          <p14:tracePt t="130710" x="7937500" y="5645150"/>
          <p14:tracePt t="130727" x="7937500" y="5638800"/>
          <p14:tracePt t="130744" x="7943850" y="5632450"/>
          <p14:tracePt t="130761" x="7950200" y="5626100"/>
          <p14:tracePt t="130777" x="7975600" y="5613400"/>
          <p14:tracePt t="130794" x="7994650" y="5600700"/>
          <p14:tracePt t="130810" x="8020050" y="5581650"/>
          <p14:tracePt t="130827" x="8045450" y="5562600"/>
          <p14:tracePt t="130844" x="8077200" y="5549900"/>
          <p14:tracePt t="130860" x="8096250" y="5518150"/>
          <p14:tracePt t="130877" x="8115300" y="5492750"/>
          <p14:tracePt t="130894" x="8128000" y="5454650"/>
          <p14:tracePt t="130911" x="8128000" y="5429250"/>
          <p14:tracePt t="130927" x="8128000" y="5410200"/>
          <p14:tracePt t="130944" x="8128000" y="5384800"/>
          <p14:tracePt t="130961" x="8115300" y="5346700"/>
          <p14:tracePt t="130977" x="8096250" y="5314950"/>
          <p14:tracePt t="130994" x="8089900" y="5283200"/>
          <p14:tracePt t="131011" x="8070850" y="5264150"/>
          <p14:tracePt t="131027" x="8039100" y="5232400"/>
          <p14:tracePt t="131044" x="7994650" y="5200650"/>
          <p14:tracePt t="131049" x="7956550" y="5175250"/>
          <p14:tracePt t="131061" x="7918450" y="5149850"/>
          <p14:tracePt t="131077" x="7854950" y="5105400"/>
          <p14:tracePt t="131094" x="7778750" y="5067300"/>
          <p14:tracePt t="131111" x="7734300" y="5054600"/>
          <p14:tracePt t="131127" x="7696200" y="5048250"/>
          <p14:tracePt t="131144" x="7651750" y="5041900"/>
          <p14:tracePt t="131161" x="7626350" y="5041900"/>
          <p14:tracePt t="131177" x="7600950" y="5048250"/>
          <p14:tracePt t="131194" x="7575550" y="5067300"/>
          <p14:tracePt t="131211" x="7556500" y="5086350"/>
          <p14:tracePt t="131228" x="7537450" y="5111750"/>
          <p14:tracePt t="131244" x="7518400" y="5143500"/>
          <p14:tracePt t="131261" x="7499350" y="5187950"/>
          <p14:tracePt t="131277" x="7480300" y="5232400"/>
          <p14:tracePt t="131295" x="7454900" y="5302250"/>
          <p14:tracePt t="131311" x="7454900" y="5353050"/>
          <p14:tracePt t="131328" x="7454900" y="5384800"/>
          <p14:tracePt t="131344" x="7454900" y="5410200"/>
          <p14:tracePt t="131361" x="7454900" y="5422900"/>
          <p14:tracePt t="131378" x="7454900" y="5435600"/>
          <p14:tracePt t="131394" x="7454900" y="5441950"/>
          <p14:tracePt t="131411" x="7454900" y="5448300"/>
          <p14:tracePt t="131428" x="7454900" y="5461000"/>
          <p14:tracePt t="131444" x="7461250" y="5461000"/>
          <p14:tracePt t="131478" x="7461250" y="5467350"/>
          <p14:tracePt t="131495" x="7461250" y="5473700"/>
          <p14:tracePt t="131511" x="7461250" y="5480050"/>
          <p14:tracePt t="131528" x="7473950" y="5492750"/>
          <p14:tracePt t="131545" x="7480300" y="5499100"/>
          <p14:tracePt t="131561" x="7493000" y="5505450"/>
          <p14:tracePt t="131578" x="7518400" y="5524500"/>
          <p14:tracePt t="131595" x="7537450" y="5543550"/>
          <p14:tracePt t="131611" x="7569200" y="5549900"/>
          <p14:tracePt t="131628" x="7600950" y="5568950"/>
          <p14:tracePt t="131645" x="7645400" y="5588000"/>
          <p14:tracePt t="131661" x="7677150" y="5600700"/>
          <p14:tracePt t="131678" x="7708900" y="5607050"/>
          <p14:tracePt t="131695" x="7727950" y="5613400"/>
          <p14:tracePt t="131711" x="7766050" y="5619750"/>
          <p14:tracePt t="131728" x="7785100" y="5626100"/>
          <p14:tracePt t="131745" x="7797800" y="5626100"/>
          <p14:tracePt t="131761" x="7804150" y="5626100"/>
          <p14:tracePt t="131795" x="7810500" y="5626100"/>
          <p14:tracePt t="131811" x="7816850" y="5626100"/>
          <p14:tracePt t="131828" x="7823200" y="5626100"/>
          <p14:tracePt t="131845" x="7835900" y="5626100"/>
          <p14:tracePt t="131861" x="7842250" y="5626100"/>
          <p14:tracePt t="131878" x="7848600" y="5626100"/>
          <p14:tracePt t="132024" x="7854950" y="5626100"/>
          <p14:tracePt t="132033" x="7867650" y="5626100"/>
          <p14:tracePt t="132040" x="7880350" y="5626100"/>
          <p14:tracePt t="132049" x="7899400" y="5626100"/>
          <p14:tracePt t="132061" x="7924800" y="5626100"/>
          <p14:tracePt t="132080" x="7988300" y="5626100"/>
          <p14:tracePt t="132095" x="8013700" y="5626100"/>
          <p14:tracePt t="132111" x="8051800" y="5619750"/>
          <p14:tracePt t="132128" x="8058150" y="5613400"/>
          <p14:tracePt t="132296" x="8058150" y="5607050"/>
          <p14:tracePt t="132504" x="8064500" y="5607050"/>
          <p14:tracePt t="132528" x="8077200" y="5600700"/>
          <p14:tracePt t="132536" x="8089900" y="5594350"/>
          <p14:tracePt t="132545" x="8096250" y="5588000"/>
          <p14:tracePt t="132562" x="8121650" y="5581650"/>
          <p14:tracePt t="132579" x="8128000" y="5568950"/>
          <p14:tracePt t="132640" x="8128000" y="5562600"/>
          <p14:tracePt t="132888" x="8121650" y="5562600"/>
          <p14:tracePt t="132904" x="8115300" y="5562600"/>
          <p14:tracePt t="133120" x="8121650" y="5562600"/>
          <p14:tracePt t="133128" x="8128000" y="5562600"/>
          <p14:tracePt t="133144" x="8134350" y="5562600"/>
          <p14:tracePt t="133152" x="8147050" y="5562600"/>
          <p14:tracePt t="133168" x="8153400" y="5562600"/>
          <p14:tracePt t="133178" x="8159750" y="5562600"/>
          <p14:tracePt t="133203" x="8166100" y="5562600"/>
          <p14:tracePt t="133369" x="8159750" y="5562600"/>
          <p14:tracePt t="133385" x="8153400" y="5562600"/>
          <p14:tracePt t="134457" x="8147050" y="5562600"/>
          <p14:tracePt t="134465" x="8128000" y="5562600"/>
          <p14:tracePt t="134473" x="8108950" y="5562600"/>
          <p14:tracePt t="134481" x="8064500" y="5562600"/>
          <p14:tracePt t="134498" x="7905750" y="5594350"/>
          <p14:tracePt t="134515" x="7702550" y="5619750"/>
          <p14:tracePt t="134532" x="7512050" y="5645150"/>
          <p14:tracePt t="134537" x="7416800" y="5657850"/>
          <p14:tracePt t="134548" x="7308850" y="5664200"/>
          <p14:tracePt t="134565" x="7118350" y="5683250"/>
          <p14:tracePt t="134582" x="6915150" y="5689600"/>
          <p14:tracePt t="134598" x="6756400" y="5689600"/>
          <p14:tracePt t="134615" x="6642100" y="5683250"/>
          <p14:tracePt t="134633" x="6553200" y="5670550"/>
          <p14:tracePt t="134648" x="6515100" y="5664200"/>
          <p14:tracePt t="134665" x="6470650" y="5657850"/>
          <p14:tracePt t="134682" x="6432550" y="5651500"/>
          <p14:tracePt t="134698" x="6400800" y="5651500"/>
          <p14:tracePt t="134715" x="6381750" y="5651500"/>
          <p14:tracePt t="134761" x="6381750" y="5657850"/>
          <p14:tracePt t="134802" x="6388100" y="5657850"/>
          <p14:tracePt t="134809" x="6394450" y="5651500"/>
          <p14:tracePt t="134817" x="6400800" y="5638800"/>
          <p14:tracePt t="134832" x="6419850" y="5594350"/>
          <p14:tracePt t="134848" x="6432550" y="5543550"/>
          <p14:tracePt t="134866" x="6432550" y="5499100"/>
          <p14:tracePt t="134882" x="6426200" y="5454650"/>
          <p14:tracePt t="134898" x="6413500" y="5441950"/>
          <p14:tracePt t="134915" x="6394450" y="5435600"/>
          <p14:tracePt t="134932" x="6381750" y="5441950"/>
          <p14:tracePt t="134948" x="6350000" y="5486400"/>
          <p14:tracePt t="134965" x="6318250" y="5549900"/>
          <p14:tracePt t="134982" x="6280150" y="5632450"/>
          <p14:tracePt t="134998" x="6261100" y="5708650"/>
          <p14:tracePt t="135015" x="6267450" y="5797550"/>
          <p14:tracePt t="135032" x="6299200" y="5848350"/>
          <p14:tracePt t="135049" x="6394450" y="5892800"/>
          <p14:tracePt t="135065" x="6502400" y="5899150"/>
          <p14:tracePt t="135082" x="6616700" y="5880100"/>
          <p14:tracePt t="135098" x="6711950" y="5829300"/>
          <p14:tracePt t="135115" x="6775450" y="5765800"/>
          <p14:tracePt t="135132" x="6819900" y="5702300"/>
          <p14:tracePt t="135149" x="6832600" y="5657850"/>
          <p14:tracePt t="135165" x="6826250" y="5626100"/>
          <p14:tracePt t="135182" x="6807200" y="5607050"/>
          <p14:tracePt t="135199" x="6788150" y="5607050"/>
          <p14:tracePt t="135216" x="6756400" y="5607050"/>
          <p14:tracePt t="135232" x="6737350" y="5626100"/>
          <p14:tracePt t="135249" x="6718300" y="5651500"/>
          <p14:tracePt t="135265" x="6718300" y="5664200"/>
          <p14:tracePt t="135282" x="6718300" y="5670550"/>
          <p14:tracePt t="135299" x="6718300" y="5676900"/>
          <p14:tracePt t="135994" x="6711950" y="5676900"/>
          <p14:tracePt t="136002" x="6705600" y="5676900"/>
          <p14:tracePt t="136009" x="6692900" y="5683250"/>
          <p14:tracePt t="136018" x="6686550" y="5683250"/>
          <p14:tracePt t="136035" x="6667500" y="5695950"/>
          <p14:tracePt t="136052" x="6648450" y="5721350"/>
          <p14:tracePt t="136069" x="6623050" y="5740400"/>
          <p14:tracePt t="136085" x="6584950" y="5765800"/>
          <p14:tracePt t="136102" x="6559550" y="5797550"/>
          <p14:tracePt t="136119" x="6527800" y="5822950"/>
          <p14:tracePt t="136135" x="6496050" y="5854700"/>
          <p14:tracePt t="136152" x="6477000" y="5892800"/>
          <p14:tracePt t="136168" x="6457950" y="5924550"/>
          <p14:tracePt t="136185" x="6432550" y="5975350"/>
          <p14:tracePt t="136202" x="6413500" y="6013450"/>
          <p14:tracePt t="136218" x="6394450" y="6051550"/>
          <p14:tracePt t="136235" x="6381750" y="6076950"/>
          <p14:tracePt t="136252" x="6369050" y="6096000"/>
          <p14:tracePt t="136268" x="6356350" y="6115050"/>
          <p14:tracePt t="136285" x="6343650" y="6134100"/>
          <p14:tracePt t="136302" x="6324600" y="6153150"/>
          <p14:tracePt t="136319" x="6305550" y="6165850"/>
          <p14:tracePt t="136335" x="6299200" y="6165850"/>
          <p14:tracePt t="136818" x="6292850" y="6165850"/>
          <p14:tracePt t="136834" x="6286500" y="6172200"/>
          <p14:tracePt t="136842" x="6280150" y="6172200"/>
          <p14:tracePt t="136850" x="6280150" y="6178550"/>
          <p14:tracePt t="136859" x="6273800" y="6178550"/>
          <p14:tracePt t="136876" x="6267450" y="6184900"/>
          <p14:tracePt t="136893" x="6254750" y="6191250"/>
          <p14:tracePt t="136910" x="6242050" y="6197600"/>
          <p14:tracePt t="136926" x="6229350" y="6203950"/>
          <p14:tracePt t="136943" x="6216650" y="6203950"/>
          <p14:tracePt t="136960" x="6210300" y="6210300"/>
          <p14:tracePt t="136976" x="6191250" y="6210300"/>
          <p14:tracePt t="136993" x="6159500" y="6223000"/>
          <p14:tracePt t="137009" x="6102350" y="6242050"/>
          <p14:tracePt t="137026" x="6064250" y="6248400"/>
          <p14:tracePt t="137043" x="6032500" y="6261100"/>
          <p14:tracePt t="137060" x="5981700" y="6267450"/>
          <p14:tracePt t="137076" x="5918200" y="6273800"/>
          <p14:tracePt t="137093" x="5835650" y="6280150"/>
          <p14:tracePt t="137109" x="5778500" y="6286500"/>
          <p14:tracePt t="137126" x="5721350" y="6286500"/>
          <p14:tracePt t="137143" x="5670550" y="6292850"/>
          <p14:tracePt t="137159" x="5607050" y="6299200"/>
          <p14:tracePt t="137176" x="5537200" y="6299200"/>
          <p14:tracePt t="137194" x="5492750" y="6318250"/>
          <p14:tracePt t="137210" x="5473700" y="6318250"/>
          <p14:tracePt t="137226" x="5435600" y="6318250"/>
          <p14:tracePt t="137243" x="5410200" y="6324600"/>
          <p14:tracePt t="137260" x="5384800" y="6324600"/>
          <p14:tracePt t="137276" x="5365750" y="6324600"/>
          <p14:tracePt t="137293" x="5353050" y="6324600"/>
          <p14:tracePt t="137310" x="5334000" y="6324600"/>
          <p14:tracePt t="137327" x="5295900" y="6324600"/>
          <p14:tracePt t="137343" x="5251450" y="6324600"/>
          <p14:tracePt t="137360" x="5213350" y="6330950"/>
          <p14:tracePt t="137378" x="5137150" y="6337300"/>
          <p14:tracePt t="137393" x="5099050" y="6343650"/>
          <p14:tracePt t="137410" x="4921250" y="6375400"/>
          <p14:tracePt t="137426" x="4832350" y="6400800"/>
          <p14:tracePt t="137443" x="4781550" y="6419850"/>
          <p14:tracePt t="137460" x="4737100" y="6432550"/>
          <p14:tracePt t="137476" x="4711700" y="6438900"/>
          <p14:tracePt t="137493" x="4692650" y="6445250"/>
          <p14:tracePt t="137510" x="4673600" y="6445250"/>
          <p14:tracePt t="137570" x="4667250" y="6445250"/>
          <p14:tracePt t="137586" x="4660900" y="6445250"/>
          <p14:tracePt t="137626" x="4654550" y="6445250"/>
          <p14:tracePt t="137683" x="4648200" y="6445250"/>
          <p14:tracePt t="137690" x="4641850" y="6445250"/>
          <p14:tracePt t="137706" x="4635500" y="6445250"/>
          <p14:tracePt t="137715" x="4616450" y="6451600"/>
          <p14:tracePt t="137727" x="4610100" y="6451600"/>
          <p14:tracePt t="137743" x="4572000" y="6457950"/>
          <p14:tracePt t="137760" x="4540250" y="6464300"/>
          <p14:tracePt t="137777" x="4514850" y="6470650"/>
          <p14:tracePt t="137794" x="4476750" y="6483350"/>
          <p14:tracePt t="137810" x="4457700" y="6489700"/>
          <p14:tracePt t="137827" x="4451350" y="6489700"/>
          <p14:tracePt t="137971" x="4445000" y="6496050"/>
          <p14:tracePt t="138027" x="4438650" y="6496050"/>
          <p14:tracePt t="138283" x="4438650" y="6502400"/>
          <p14:tracePt t="138291" x="4432300" y="6502400"/>
          <p14:tracePt t="138299" x="4425950" y="6502400"/>
          <p14:tracePt t="138307" x="4419600" y="6502400"/>
          <p14:tracePt t="138324" x="4394200" y="6508750"/>
          <p14:tracePt t="138341" x="4368800" y="6508750"/>
          <p14:tracePt t="138358" x="4337050" y="6515100"/>
          <p14:tracePt t="138374" x="4298950" y="6515100"/>
          <p14:tracePt t="138391" x="4260850" y="6515100"/>
          <p14:tracePt t="138408" x="4235450" y="6515100"/>
          <p14:tracePt t="138424" x="4210050" y="6515100"/>
          <p14:tracePt t="138441" x="4203700" y="6515100"/>
          <p14:tracePt t="138458" x="4197350" y="6515100"/>
          <p14:tracePt t="138659" x="4191000" y="6515100"/>
          <p14:tracePt t="138811" x="4191000" y="6521450"/>
          <p14:tracePt t="138829" x="4197350" y="6521450"/>
          <p14:tracePt t="138835" x="4197350" y="6527800"/>
          <p14:tracePt t="138868" x="4203700" y="6534150"/>
          <p14:tracePt t="138885" x="4210050" y="6540500"/>
          <p14:tracePt t="138891" x="4216400" y="6540500"/>
          <p14:tracePt t="138907" x="4222750" y="6546850"/>
          <p14:tracePt t="138916" x="4235450" y="6553200"/>
          <p14:tracePt t="138930" x="4260850" y="6565900"/>
          <p14:tracePt t="138947" x="4298950" y="6584950"/>
          <p14:tracePt t="138964" x="4324350" y="6597650"/>
          <p14:tracePt t="138980" x="4343400" y="6604000"/>
          <p14:tracePt t="138997" x="4368800" y="6616700"/>
          <p14:tracePt t="139014" x="4387850" y="6623050"/>
          <p14:tracePt t="139030" x="4406900" y="6629400"/>
          <p14:tracePt t="139047" x="4438650" y="6629400"/>
          <p14:tracePt t="139052" x="4445000" y="6629400"/>
          <p14:tracePt t="139064" x="4464050" y="6629400"/>
          <p14:tracePt t="139081" x="4483100" y="6629400"/>
          <p14:tracePt t="139097" x="4521200" y="6629400"/>
          <p14:tracePt t="139115" x="4578350" y="6629400"/>
          <p14:tracePt t="139131" x="4603750" y="6629400"/>
          <p14:tracePt t="139147" x="4635500" y="6629400"/>
          <p14:tracePt t="139164" x="4667250" y="6629400"/>
          <p14:tracePt t="139180" x="4686300" y="6629400"/>
          <p14:tracePt t="139214" x="4705350" y="6629400"/>
          <p14:tracePt t="139230" x="4718050" y="6629400"/>
          <p14:tracePt t="139247" x="4737100" y="6629400"/>
          <p14:tracePt t="139264" x="4762500" y="6629400"/>
          <p14:tracePt t="139281" x="4806950" y="6629400"/>
          <p14:tracePt t="139297" x="4832350" y="6623050"/>
          <p14:tracePt t="139314" x="4883150" y="6623050"/>
          <p14:tracePt t="139330" x="4921250" y="6616700"/>
          <p14:tracePt t="139347" x="4953000" y="6616700"/>
          <p14:tracePt t="139364" x="4978400" y="6616700"/>
          <p14:tracePt t="139380" x="5003800" y="6616700"/>
          <p14:tracePt t="139397" x="5035550" y="6616700"/>
          <p14:tracePt t="139414" x="5067300" y="6610350"/>
          <p14:tracePt t="139431" x="5092700" y="6610350"/>
          <p14:tracePt t="139447" x="5118100" y="6604000"/>
          <p14:tracePt t="139464" x="5130800" y="6597650"/>
          <p14:tracePt t="139480" x="5143500" y="6591300"/>
          <p14:tracePt t="139497" x="5168900" y="6584950"/>
          <p14:tracePt t="139514" x="5213350" y="6565900"/>
          <p14:tracePt t="139530" x="5232400" y="6553200"/>
          <p14:tracePt t="139547" x="5257800" y="6540500"/>
          <p14:tracePt t="139564" x="5270500" y="6534150"/>
          <p14:tracePt t="139581" x="5283200" y="6527800"/>
          <p14:tracePt t="139597" x="5302250" y="6508750"/>
          <p14:tracePt t="139614" x="5321300" y="6496050"/>
          <p14:tracePt t="139631" x="5340350" y="6470650"/>
          <p14:tracePt t="139647" x="5346700" y="6445250"/>
          <p14:tracePt t="139664" x="5365750" y="6407150"/>
          <p14:tracePt t="139681" x="5372100" y="6369050"/>
          <p14:tracePt t="139697" x="5378450" y="6324600"/>
          <p14:tracePt t="139714" x="5384800" y="6299200"/>
          <p14:tracePt t="139731" x="5384800" y="6261100"/>
          <p14:tracePt t="139747" x="5384800" y="6229350"/>
          <p14:tracePt t="139764" x="5378450" y="6191250"/>
          <p14:tracePt t="139781" x="5359400" y="6165850"/>
          <p14:tracePt t="139797" x="5340350" y="6140450"/>
          <p14:tracePt t="139814" x="5308600" y="6115050"/>
          <p14:tracePt t="139831" x="5276850" y="6096000"/>
          <p14:tracePt t="139847" x="5245100" y="6076950"/>
          <p14:tracePt t="139864" x="5219700" y="6064250"/>
          <p14:tracePt t="139881" x="5181600" y="6045200"/>
          <p14:tracePt t="139897" x="5143500" y="6038850"/>
          <p14:tracePt t="139914" x="5092700" y="6026150"/>
          <p14:tracePt t="139931" x="5054600" y="6019800"/>
          <p14:tracePt t="139947" x="5003800" y="6019800"/>
          <p14:tracePt t="139964" x="4940300" y="6019800"/>
          <p14:tracePt t="139981" x="4883150" y="6013450"/>
          <p14:tracePt t="139997" x="4832350" y="6013450"/>
          <p14:tracePt t="140014" x="4800600" y="6007100"/>
          <p14:tracePt t="140031" x="4768850" y="6007100"/>
          <p14:tracePt t="140048" x="4730750" y="6007100"/>
          <p14:tracePt t="140064" x="4705350" y="6007100"/>
          <p14:tracePt t="140081" x="4686300" y="6007100"/>
          <p14:tracePt t="140098" x="4660900" y="6007100"/>
          <p14:tracePt t="140114" x="4635500" y="6007100"/>
          <p14:tracePt t="140131" x="4591050" y="6013450"/>
          <p14:tracePt t="140148" x="4559300" y="6013450"/>
          <p14:tracePt t="140164" x="4514850" y="6026150"/>
          <p14:tracePt t="140181" x="4483100" y="6032500"/>
          <p14:tracePt t="140198" x="4451350" y="6045200"/>
          <p14:tracePt t="140215" x="4432300" y="6064250"/>
          <p14:tracePt t="140231" x="4413250" y="6076950"/>
          <p14:tracePt t="140248" x="4406900" y="6096000"/>
          <p14:tracePt t="140265" x="4394200" y="6108700"/>
          <p14:tracePt t="140281" x="4375150" y="6127750"/>
          <p14:tracePt t="140298" x="4368800" y="6159500"/>
          <p14:tracePt t="140315" x="4337050" y="6197600"/>
          <p14:tracePt t="140331" x="4324350" y="6229350"/>
          <p14:tracePt t="140348" x="4324350" y="6242050"/>
          <p14:tracePt t="140365" x="4318000" y="6267450"/>
          <p14:tracePt t="140382" x="4318000" y="6299200"/>
          <p14:tracePt t="140398" x="4318000" y="6337300"/>
          <p14:tracePt t="140415" x="4324350" y="6362700"/>
          <p14:tracePt t="140432" x="4324350" y="6394450"/>
          <p14:tracePt t="140448" x="4337050" y="6419850"/>
          <p14:tracePt t="140465" x="4349750" y="6438900"/>
          <p14:tracePt t="140481" x="4356100" y="6457950"/>
          <p14:tracePt t="140499" x="4368800" y="6477000"/>
          <p14:tracePt t="140515" x="4375150" y="6483350"/>
          <p14:tracePt t="140532" x="4387850" y="6502400"/>
          <p14:tracePt t="140548" x="4400550" y="6508750"/>
          <p14:tracePt t="140565" x="4413250" y="6515100"/>
          <p14:tracePt t="140582" x="4425950" y="6521450"/>
          <p14:tracePt t="140598" x="4438650" y="6527800"/>
          <p14:tracePt t="140615" x="4464050" y="6540500"/>
          <p14:tracePt t="140632" x="4495800" y="6546850"/>
          <p14:tracePt t="140648" x="4527550" y="6553200"/>
          <p14:tracePt t="140665" x="4552950" y="6559550"/>
          <p14:tracePt t="140682" x="4584700" y="6565900"/>
          <p14:tracePt t="140699" x="4641850" y="6572250"/>
          <p14:tracePt t="140715" x="4667250" y="6578600"/>
          <p14:tracePt t="140732" x="4692650" y="6584950"/>
          <p14:tracePt t="140748" x="4724400" y="6584950"/>
          <p14:tracePt t="140765" x="4762500" y="6584950"/>
          <p14:tracePt t="140782" x="4819650" y="6584950"/>
          <p14:tracePt t="140798" x="4870450" y="6584950"/>
          <p14:tracePt t="140815" x="4902200" y="6584950"/>
          <p14:tracePt t="140832" x="4940300" y="6584950"/>
          <p14:tracePt t="140849" x="4984750" y="6584950"/>
          <p14:tracePt t="140865" x="5029200" y="6584950"/>
          <p14:tracePt t="140882" x="5080000" y="6578600"/>
          <p14:tracePt t="140899" x="5149850" y="6578600"/>
          <p14:tracePt t="140915" x="5200650" y="6578600"/>
          <p14:tracePt t="140932" x="5238750" y="6578600"/>
          <p14:tracePt t="140948" x="5270500" y="6578600"/>
          <p14:tracePt t="140965" x="5289550" y="6578600"/>
          <p14:tracePt t="141083" x="5295900" y="6578600"/>
          <p14:tracePt t="141124" x="5302250" y="6578600"/>
          <p14:tracePt t="141140" x="5302250" y="6572250"/>
          <p14:tracePt t="141188" x="5308600" y="6572250"/>
          <p14:tracePt t="141212" x="5314950" y="6565900"/>
          <p14:tracePt t="141252" x="5314950" y="6559550"/>
          <p14:tracePt t="141270" x="5321300" y="6559550"/>
          <p14:tracePt t="141285" x="5327650" y="6553200"/>
          <p14:tracePt t="141292" x="5334000" y="6553200"/>
          <p14:tracePt t="141301" x="5340350" y="6553200"/>
          <p14:tracePt t="141315" x="5378450" y="6553200"/>
          <p14:tracePt t="141332" x="5422900" y="6546850"/>
          <p14:tracePt t="141349" x="5492750" y="6534150"/>
          <p14:tracePt t="141366" x="5594350" y="6515100"/>
          <p14:tracePt t="141382" x="5721350" y="6508750"/>
          <p14:tracePt t="141399" x="5861050" y="6489700"/>
          <p14:tracePt t="141416" x="6007100" y="6477000"/>
          <p14:tracePt t="141432" x="6172200" y="6457950"/>
          <p14:tracePt t="141449" x="6311900" y="6438900"/>
          <p14:tracePt t="141466" x="6419850" y="6426200"/>
          <p14:tracePt t="141482" x="6496050" y="6413500"/>
          <p14:tracePt t="141499" x="6540500" y="6413500"/>
          <p14:tracePt t="141516" x="6578600" y="6407150"/>
          <p14:tracePt t="141532" x="6597650" y="6407150"/>
          <p14:tracePt t="141549" x="6623050" y="6400800"/>
          <p14:tracePt t="141566" x="6661150" y="6394450"/>
          <p14:tracePt t="141582" x="6705600" y="6388100"/>
          <p14:tracePt t="141599" x="6775450" y="6381750"/>
          <p14:tracePt t="141616" x="6858000" y="6375400"/>
          <p14:tracePt t="141633" x="6965950" y="6375400"/>
          <p14:tracePt t="141649" x="7073900" y="6388100"/>
          <p14:tracePt t="141666" x="7188200" y="6400800"/>
          <p14:tracePt t="141682" x="7232650" y="6413500"/>
          <p14:tracePt t="141700" x="7270750" y="6426200"/>
          <p14:tracePt t="141716" x="7289800" y="6426200"/>
          <p14:tracePt t="141749" x="7302500" y="6426200"/>
          <p14:tracePt t="141766" x="7315200" y="6432550"/>
          <p14:tracePt t="141783" x="7334250" y="6438900"/>
          <p14:tracePt t="141799" x="7366000" y="6445250"/>
          <p14:tracePt t="141816" x="7404100" y="6457950"/>
          <p14:tracePt t="141832" x="7442200" y="6470650"/>
          <p14:tracePt t="141849" x="7480300" y="6483350"/>
          <p14:tracePt t="141866" x="7512050" y="6489700"/>
          <p14:tracePt t="141883" x="7531100" y="6489700"/>
          <p14:tracePt t="141900" x="7562850" y="6502400"/>
          <p14:tracePt t="141916" x="7575550" y="6502400"/>
          <p14:tracePt t="141933" x="7594600" y="6508750"/>
          <p14:tracePt t="141949" x="7620000" y="6515100"/>
          <p14:tracePt t="141966" x="7632700" y="6515100"/>
          <p14:tracePt t="141983" x="7645400" y="6515100"/>
          <p14:tracePt t="141999" x="7651750" y="6515100"/>
          <p14:tracePt t="142016" x="7658100" y="6515100"/>
          <p14:tracePt t="142033" x="7664450" y="6515100"/>
          <p14:tracePt t="142049" x="7677150" y="6515100"/>
          <p14:tracePt t="142066" x="7683500" y="6515100"/>
          <p14:tracePt t="142083" x="7689850" y="6515100"/>
          <p14:tracePt t="142100" x="7702550" y="6515100"/>
          <p14:tracePt t="142117" x="7708900" y="6515100"/>
          <p14:tracePt t="142156" x="7715250" y="6515100"/>
          <p14:tracePt t="142166" x="7721600" y="6515100"/>
          <p14:tracePt t="142183" x="7734300" y="6515100"/>
          <p14:tracePt t="142199" x="7753350" y="6515100"/>
          <p14:tracePt t="142216" x="7772400" y="6515100"/>
          <p14:tracePt t="142233" x="7791450" y="6515100"/>
          <p14:tracePt t="142250" x="7797800" y="6515100"/>
          <p14:tracePt t="142266" x="7804150" y="6515100"/>
          <p14:tracePt t="142701" x="7804150" y="6508750"/>
          <p14:tracePt t="142733" x="7797800" y="6508750"/>
          <p14:tracePt t="142831" x="7791450" y="6508750"/>
          <p14:tracePt t="142845" x="7791450" y="6502400"/>
          <p14:tracePt t="142862" x="7785100" y="6502400"/>
          <p14:tracePt t="143085" x="7778750" y="6502400"/>
          <p14:tracePt t="143101" x="7772400" y="6496050"/>
          <p14:tracePt t="143109" x="7766050" y="6496050"/>
          <p14:tracePt t="143117" x="7759700" y="6489700"/>
          <p14:tracePt t="143127" x="7734300" y="6483350"/>
          <p14:tracePt t="143144" x="7670800" y="6470650"/>
          <p14:tracePt t="143160" x="7562850" y="6464300"/>
          <p14:tracePt t="143177" x="7435850" y="6464300"/>
          <p14:tracePt t="143193" x="7302500" y="6464300"/>
          <p14:tracePt t="143210" x="7143750" y="6464300"/>
          <p14:tracePt t="143227" x="6915150" y="6477000"/>
          <p14:tracePt t="143244" x="6591300" y="6483350"/>
          <p14:tracePt t="143260" x="6419850" y="6489700"/>
          <p14:tracePt t="143277" x="6305550" y="6502400"/>
          <p14:tracePt t="143293" x="6223000" y="6508750"/>
          <p14:tracePt t="143310" x="6159500" y="6508750"/>
          <p14:tracePt t="143327" x="6127750" y="6508750"/>
          <p14:tracePt t="143344" x="6096000" y="6515100"/>
          <p14:tracePt t="143360" x="6083300" y="6515100"/>
          <p14:tracePt t="143377" x="6070600" y="6521450"/>
          <p14:tracePt t="143394" x="6051550" y="6521450"/>
          <p14:tracePt t="143410" x="6045200" y="6527800"/>
          <p14:tracePt t="143427" x="6038850" y="6527800"/>
          <p14:tracePt t="143446" x="6007100" y="6534150"/>
          <p14:tracePt t="143461" x="5975350" y="6534150"/>
          <p14:tracePt t="143477" x="5924550" y="6534150"/>
          <p14:tracePt t="143494" x="5867400" y="6534150"/>
          <p14:tracePt t="143510" x="5816600" y="6534150"/>
          <p14:tracePt t="143527" x="5746750" y="6534150"/>
          <p14:tracePt t="143544" x="5664200" y="6527800"/>
          <p14:tracePt t="143560" x="5562600" y="6521450"/>
          <p14:tracePt t="143565" x="5518150" y="6515100"/>
          <p14:tracePt t="143577" x="5486400" y="6515100"/>
          <p14:tracePt t="143594" x="5429250" y="6515100"/>
          <p14:tracePt t="143610" x="5372100" y="6515100"/>
          <p14:tracePt t="143627" x="5327650" y="6515100"/>
          <p14:tracePt t="143644" x="5238750" y="6515100"/>
          <p14:tracePt t="143661" x="5219700" y="6515100"/>
          <p14:tracePt t="143677" x="5181600" y="6515100"/>
          <p14:tracePt t="143694" x="5143500" y="6515100"/>
          <p14:tracePt t="143711" x="5105400" y="6515100"/>
          <p14:tracePt t="143727" x="5048250" y="6515100"/>
          <p14:tracePt t="143744" x="5003800" y="6515100"/>
          <p14:tracePt t="143761" x="4959350" y="6508750"/>
          <p14:tracePt t="143777" x="4914900" y="6508750"/>
          <p14:tracePt t="143794" x="4857750" y="6508750"/>
          <p14:tracePt t="143811" x="4794250" y="6508750"/>
          <p14:tracePt t="143827" x="4737100" y="6508750"/>
          <p14:tracePt t="143844" x="4686300" y="6508750"/>
          <p14:tracePt t="143862" x="4660900" y="6508750"/>
          <p14:tracePt t="143877" x="4648200" y="6508750"/>
          <p14:tracePt t="143894" x="4641850" y="6508750"/>
          <p14:tracePt t="144062" x="4641850" y="6502400"/>
          <p14:tracePt t="144630" x="4641850" y="6508750"/>
          <p14:tracePt t="144846" x="4641850" y="6515100"/>
          <p14:tracePt t="144854" x="4641850" y="6521450"/>
          <p14:tracePt t="144862" x="4648200" y="6521450"/>
          <p14:tracePt t="144870" x="4654550" y="6521450"/>
          <p14:tracePt t="144887" x="4654550" y="6527800"/>
          <p14:tracePt t="144904" x="4660900" y="6534150"/>
          <p14:tracePt t="144920" x="4667250" y="6534150"/>
          <p14:tracePt t="144954" x="4673600" y="6534150"/>
          <p14:tracePt t="144970" x="4686300" y="6534150"/>
          <p14:tracePt t="144987" x="4692650" y="6534150"/>
          <p14:tracePt t="145004" x="4711700" y="6534150"/>
          <p14:tracePt t="145021" x="4775200" y="6546850"/>
          <p14:tracePt t="145037" x="4826000" y="6553200"/>
          <p14:tracePt t="145054" x="4895850" y="6559550"/>
          <p14:tracePt t="145071" x="4959350" y="6565900"/>
          <p14:tracePt t="145087" x="5048250" y="6584950"/>
          <p14:tracePt t="145104" x="5143500" y="6591300"/>
          <p14:tracePt t="145120" x="5251450" y="6597650"/>
          <p14:tracePt t="145137" x="5372100" y="6597650"/>
          <p14:tracePt t="145154" x="5486400" y="6597650"/>
          <p14:tracePt t="145171" x="5607050" y="6597650"/>
          <p14:tracePt t="145187" x="5689600" y="6597650"/>
          <p14:tracePt t="145204" x="5765800" y="6597650"/>
          <p14:tracePt t="145222" x="5867400" y="6597650"/>
          <p14:tracePt t="145238" x="5930900" y="6597650"/>
          <p14:tracePt t="145254" x="6007100" y="6597650"/>
          <p14:tracePt t="145271" x="6115050" y="6591300"/>
          <p14:tracePt t="145287" x="6261100" y="6584950"/>
          <p14:tracePt t="145304" x="6413500" y="6572250"/>
          <p14:tracePt t="145321" x="6565900" y="6559550"/>
          <p14:tracePt t="145337" x="6699250" y="6559550"/>
          <p14:tracePt t="145354" x="6826250" y="6559550"/>
          <p14:tracePt t="145371" x="6946900" y="6559550"/>
          <p14:tracePt t="145387" x="7061200" y="6546850"/>
          <p14:tracePt t="145404" x="7162800" y="6534150"/>
          <p14:tracePt t="145421" x="7239000" y="6521450"/>
          <p14:tracePt t="145437" x="7308850" y="6502400"/>
          <p14:tracePt t="145454" x="7321550" y="6489700"/>
          <p14:tracePt t="145471" x="7334250" y="6489700"/>
          <p14:tracePt t="145504" x="7340600" y="6483350"/>
          <p14:tracePt t="145521" x="7353300" y="6477000"/>
          <p14:tracePt t="145537" x="7366000" y="6470650"/>
          <p14:tracePt t="145554" x="7385050" y="6464300"/>
          <p14:tracePt t="145571" x="7423150" y="6457950"/>
          <p14:tracePt t="145588" x="7454900" y="6451600"/>
          <p14:tracePt t="145593" x="7473950" y="6445250"/>
          <p14:tracePt t="145604" x="7486650" y="6438900"/>
          <p14:tracePt t="145621" x="7531100" y="6426200"/>
          <p14:tracePt t="145637" x="7607300" y="6407150"/>
          <p14:tracePt t="145654" x="7651750" y="6394450"/>
          <p14:tracePt t="145671" x="7677150" y="6388100"/>
          <p14:tracePt t="145688" x="7689850" y="6381750"/>
          <p14:tracePt t="145704" x="7702550" y="6381750"/>
          <p14:tracePt t="145721" x="7708900" y="6381750"/>
          <p14:tracePt t="145738" x="7721600" y="6375400"/>
          <p14:tracePt t="145754" x="7727950" y="6369050"/>
          <p14:tracePt t="145771" x="7740650" y="6369050"/>
          <p14:tracePt t="145788" x="7753350" y="6369050"/>
          <p14:tracePt t="145806" x="7772400" y="6369050"/>
          <p14:tracePt t="145822" x="7791450" y="6369050"/>
          <p14:tracePt t="145838" x="7810500" y="6369050"/>
          <p14:tracePt t="145855" x="7829550" y="6369050"/>
          <p14:tracePt t="145871" x="7854950" y="6369050"/>
          <p14:tracePt t="145888" x="7886700" y="6369050"/>
          <p14:tracePt t="145905" x="7918450" y="6362700"/>
          <p14:tracePt t="145921" x="7950200" y="6356350"/>
          <p14:tracePt t="145938" x="7956550" y="6356350"/>
          <p14:tracePt t="145954" x="7956550" y="6350000"/>
          <p14:tracePt t="146006" x="7956550" y="6343650"/>
          <p14:tracePt t="146079" x="7950200" y="6343650"/>
          <p14:tracePt t="146103" x="7943850" y="6343650"/>
          <p14:tracePt t="146118" x="7937500" y="6343650"/>
          <p14:tracePt t="146127" x="7931150" y="6343650"/>
          <p14:tracePt t="146138" x="7924800" y="6343650"/>
          <p14:tracePt t="146154" x="7905750" y="6337300"/>
          <p14:tracePt t="146171" x="7886700" y="6337300"/>
          <p14:tracePt t="146188" x="7867650" y="6337300"/>
          <p14:tracePt t="146205" x="7848600" y="6337300"/>
          <p14:tracePt t="146221" x="7829550" y="6337300"/>
          <p14:tracePt t="146238" x="7810500" y="6337300"/>
          <p14:tracePt t="146255" x="7797800" y="6337300"/>
          <p14:tracePt t="146271" x="7785100" y="6337300"/>
          <p14:tracePt t="146288" x="7772400" y="6337300"/>
          <p14:tracePt t="146305" x="7753350" y="6337300"/>
          <p14:tracePt t="146321" x="7721600" y="6337300"/>
          <p14:tracePt t="146338" x="7683500" y="6343650"/>
          <p14:tracePt t="146355" x="7620000" y="6356350"/>
          <p14:tracePt t="146371" x="7562850" y="6369050"/>
          <p14:tracePt t="146388" x="7486650" y="6381750"/>
          <p14:tracePt t="146406" x="7340600" y="6413500"/>
          <p14:tracePt t="146421" x="7270750" y="6432550"/>
          <p14:tracePt t="146438" x="7207250" y="6457950"/>
          <p14:tracePt t="146455" x="7162800" y="6470650"/>
          <p14:tracePt t="146472" x="7131050" y="6477000"/>
          <p14:tracePt t="146488" x="7112000" y="6483350"/>
          <p14:tracePt t="146505" x="7099300" y="6483350"/>
          <p14:tracePt t="146521" x="7080250" y="6483350"/>
          <p14:tracePt t="146538" x="7061200" y="6483350"/>
          <p14:tracePt t="146555" x="7048500" y="6483350"/>
          <p14:tracePt t="146572" x="7029450" y="6483350"/>
          <p14:tracePt t="146588" x="7023100" y="6483350"/>
          <p14:tracePt t="146623" x="7023100" y="6477000"/>
          <p14:tracePt t="146638" x="7023100" y="6470650"/>
          <p14:tracePt t="146654" x="7023100" y="6464300"/>
          <p14:tracePt t="146662" x="7023100" y="6457950"/>
          <p14:tracePt t="146678" x="7023100" y="6451600"/>
          <p14:tracePt t="146688" x="7029450" y="6451600"/>
          <p14:tracePt t="146705" x="7035800" y="6445250"/>
          <p14:tracePt t="146722" x="7042150" y="6445250"/>
          <p14:tracePt t="146783" x="7042150" y="6438900"/>
          <p14:tracePt t="146799" x="7054850" y="6438900"/>
          <p14:tracePt t="146807" x="7061200" y="6438900"/>
          <p14:tracePt t="146814" x="7067550" y="6438900"/>
          <p14:tracePt t="146824" x="7080250" y="6438900"/>
          <p14:tracePt t="146839" x="7099300" y="6438900"/>
          <p14:tracePt t="146855" x="7124700" y="6438900"/>
          <p14:tracePt t="146872" x="7150100" y="6438900"/>
          <p14:tracePt t="146889" x="7194550" y="6438900"/>
          <p14:tracePt t="146905" x="7239000" y="6432550"/>
          <p14:tracePt t="146922" x="7296150" y="6432550"/>
          <p14:tracePt t="146939" x="7346950" y="6432550"/>
          <p14:tracePt t="146955" x="7385050" y="6426200"/>
          <p14:tracePt t="146972" x="7416800" y="6426200"/>
          <p14:tracePt t="146989" x="7442200" y="6426200"/>
          <p14:tracePt t="147006" x="7454900" y="6426200"/>
          <p14:tracePt t="147543" x="7461250" y="6426200"/>
          <p14:tracePt t="147687" x="7461250" y="6419850"/>
          <p14:tracePt t="147752" x="7467600" y="6419850"/>
          <p14:tracePt t="147767" x="7473950" y="6419850"/>
          <p14:tracePt t="147783" x="7480300" y="6419850"/>
          <p14:tracePt t="147791" x="7493000" y="6419850"/>
          <p14:tracePt t="147801" x="7499350" y="6419850"/>
          <p14:tracePt t="147818" x="7518400" y="6426200"/>
          <p14:tracePt t="147835" x="7550150" y="6426200"/>
          <p14:tracePt t="147851" x="7575550" y="6426200"/>
          <p14:tracePt t="147868" x="7594600" y="6426200"/>
          <p14:tracePt t="147885" x="7607300" y="6426200"/>
          <p14:tracePt t="147901" x="7613650" y="6426200"/>
          <p14:tracePt t="147918" x="7620000" y="6426200"/>
          <p14:tracePt t="148256" x="7613650" y="6426200"/>
          <p14:tracePt t="148263" x="7613650" y="6432550"/>
          <p14:tracePt t="148743" x="7613650" y="6438900"/>
          <p14:tracePt t="148767" x="7620000" y="6438900"/>
          <p14:tracePt t="148775" x="7626350" y="6445250"/>
          <p14:tracePt t="148790" x="7632700" y="6445250"/>
          <p14:tracePt t="148798" x="7639050" y="6445250"/>
          <p14:tracePt t="148815" x="7645400" y="6445250"/>
          <p14:tracePt t="148825" x="7651750" y="6445250"/>
          <p14:tracePt t="148842" x="7658100" y="6445250"/>
          <p14:tracePt t="148858" x="7658100" y="6451600"/>
          <p14:tracePt t="148875" x="7670800" y="6451600"/>
          <p14:tracePt t="148892" x="7677150" y="6457950"/>
          <p14:tracePt t="148909" x="7696200" y="6464300"/>
          <p14:tracePt t="148925" x="7721600" y="6470650"/>
          <p14:tracePt t="148943" x="7753350" y="6477000"/>
          <p14:tracePt t="148959" x="7766050" y="6483350"/>
          <p14:tracePt t="148975" x="7778750" y="6483350"/>
          <p14:tracePt t="148992" x="7791450" y="6483350"/>
          <p14:tracePt t="149009" x="7791450" y="6489700"/>
          <p14:tracePt t="149025" x="7797800" y="6489700"/>
          <p14:tracePt t="149042" x="7810500" y="6489700"/>
          <p14:tracePt t="149059" x="7823200" y="6489700"/>
          <p14:tracePt t="149076" x="7823200" y="6496050"/>
          <p14:tracePt t="149092" x="7829550" y="6496050"/>
          <p14:tracePt t="149096" x="7835900" y="6496050"/>
          <p14:tracePt t="149125" x="7835900" y="6502400"/>
          <p14:tracePt t="149143" x="7861300" y="6502400"/>
          <p14:tracePt t="149159" x="7886700" y="6508750"/>
          <p14:tracePt t="149175" x="7912100" y="6508750"/>
          <p14:tracePt t="149192" x="7937500" y="6508750"/>
          <p14:tracePt t="149209" x="7969250" y="6508750"/>
          <p14:tracePt t="149226" x="7994650" y="6508750"/>
          <p14:tracePt t="149242" x="8007350" y="6502400"/>
          <p14:tracePt t="149259" x="8013700" y="6496050"/>
          <p14:tracePt t="149275" x="8026400" y="6496050"/>
          <p14:tracePt t="149309" x="8032750" y="6489700"/>
          <p14:tracePt t="149512" x="8026400" y="6489700"/>
          <p14:tracePt t="149544" x="8020050" y="6489700"/>
          <p14:tracePt t="149568" x="8013700" y="6489700"/>
          <p14:tracePt t="149576" x="8007350" y="6496050"/>
          <p14:tracePt t="149600" x="8001000" y="6502400"/>
          <p14:tracePt t="149609" x="7994650" y="6502400"/>
          <p14:tracePt t="149620" x="7988300" y="6502400"/>
          <p14:tracePt t="149637" x="7969250" y="6502400"/>
          <p14:tracePt t="149654" x="7937500" y="6508750"/>
          <p14:tracePt t="149672" x="7835900" y="6527800"/>
          <p14:tracePt t="149687" x="7766050" y="6546850"/>
          <p14:tracePt t="149704" x="7702550" y="6565900"/>
          <p14:tracePt t="149720" x="7658100" y="6572250"/>
          <p14:tracePt t="149737" x="7613650" y="6584950"/>
          <p14:tracePt t="149754" x="7569200" y="6591300"/>
          <p14:tracePt t="149770" x="7531100" y="6597650"/>
          <p14:tracePt t="149787" x="7486650" y="6610350"/>
          <p14:tracePt t="149804" x="7416800" y="6616700"/>
          <p14:tracePt t="149821" x="7327900" y="6616700"/>
          <p14:tracePt t="149837" x="7226300" y="6616700"/>
          <p14:tracePt t="149854" x="7118350" y="6616700"/>
          <p14:tracePt t="149872" x="6953250" y="6610350"/>
          <p14:tracePt t="149887" x="6858000" y="6591300"/>
          <p14:tracePt t="149904" x="6775450" y="6578600"/>
          <p14:tracePt t="149921" x="6718300" y="6565900"/>
          <p14:tracePt t="149937" x="6667500" y="6553200"/>
          <p14:tracePt t="149954" x="6635750" y="6553200"/>
          <p14:tracePt t="149970" x="6604000" y="6546850"/>
          <p14:tracePt t="149987" x="6591300" y="6546850"/>
          <p14:tracePt t="150004" x="6578600" y="6546850"/>
          <p14:tracePt t="150020" x="6565900" y="6546850"/>
          <p14:tracePt t="150037" x="6553200" y="6540500"/>
          <p14:tracePt t="150054" x="6540500" y="6540500"/>
          <p14:tracePt t="150072" x="6508750" y="6515100"/>
          <p14:tracePt t="150087" x="6477000" y="6508750"/>
          <p14:tracePt t="150104" x="6445250" y="6496050"/>
          <p14:tracePt t="150121" x="6413500" y="6489700"/>
          <p14:tracePt t="150137" x="6400800" y="6477000"/>
          <p14:tracePt t="150154" x="6394450" y="6477000"/>
          <p14:tracePt t="150171" x="6375400" y="6464300"/>
          <p14:tracePt t="150187" x="6375400" y="6457950"/>
          <p14:tracePt t="150204" x="6356350" y="6457950"/>
          <p14:tracePt t="150221" x="6350000" y="6457950"/>
          <p14:tracePt t="150237" x="6330950" y="6451600"/>
          <p14:tracePt t="150254" x="6299200" y="6451600"/>
          <p14:tracePt t="150271" x="6223000" y="6445250"/>
          <p14:tracePt t="150287" x="6159500" y="6432550"/>
          <p14:tracePt t="150304" x="6076950" y="6419850"/>
          <p14:tracePt t="150321" x="6032500" y="6413500"/>
          <p14:tracePt t="150337" x="5988050" y="6407150"/>
          <p14:tracePt t="150354" x="5943600" y="6407150"/>
          <p14:tracePt t="150371" x="5886450" y="6400800"/>
          <p14:tracePt t="150388" x="5816600" y="6388100"/>
          <p14:tracePt t="150404" x="5746750" y="6369050"/>
          <p14:tracePt t="150421" x="5676900" y="6356350"/>
          <p14:tracePt t="150438" x="5613400" y="6350000"/>
          <p14:tracePt t="150454" x="5530850" y="6337300"/>
          <p14:tracePt t="150471" x="5410200" y="6330950"/>
          <p14:tracePt t="150488" x="5232400" y="6330950"/>
          <p14:tracePt t="150504" x="5143500" y="6330950"/>
          <p14:tracePt t="150521" x="5099050" y="6337300"/>
          <p14:tracePt t="150538" x="5054600" y="6343650"/>
          <p14:tracePt t="150554" x="5016500" y="6343650"/>
          <p14:tracePt t="150571" x="4972050" y="6350000"/>
          <p14:tracePt t="150588" x="4940300" y="6356350"/>
          <p14:tracePt t="150604" x="4902200" y="6362700"/>
          <p14:tracePt t="150621" x="4876800" y="6362700"/>
          <p14:tracePt t="150624" x="4857750" y="6362700"/>
          <p14:tracePt t="150638" x="4851400" y="6362700"/>
          <p14:tracePt t="150654" x="4838700" y="6369050"/>
          <p14:tracePt t="150671" x="4826000" y="6375400"/>
          <p14:tracePt t="150704" x="4826000" y="6381750"/>
          <p14:tracePt t="150728" x="4826000" y="6388100"/>
          <p14:tracePt t="150793" x="4819650" y="6388100"/>
          <p14:tracePt t="150800" x="4806950" y="6388100"/>
          <p14:tracePt t="150810" x="4787900" y="6388100"/>
          <p14:tracePt t="150822" x="4768850" y="6388100"/>
          <p14:tracePt t="150838" x="4692650" y="6388100"/>
          <p14:tracePt t="150855" x="4622800" y="6388100"/>
          <p14:tracePt t="150871" x="4552950" y="6388100"/>
          <p14:tracePt t="150888" x="4387850" y="6388100"/>
          <p14:tracePt t="150905" x="4273550" y="6388100"/>
          <p14:tracePt t="150921" x="4184650" y="6388100"/>
          <p14:tracePt t="150938" x="4127500" y="6388100"/>
          <p14:tracePt t="150955" x="4108450" y="6394450"/>
          <p14:tracePt t="150972" x="4102100" y="6394450"/>
          <p14:tracePt t="151289" x="4102100" y="6400800"/>
          <p14:tracePt t="151337" x="4108450" y="6400800"/>
          <p14:tracePt t="151345" x="4114800" y="6407150"/>
          <p14:tracePt t="151353" x="4121150" y="6407150"/>
          <p14:tracePt t="151364" x="4140200" y="6407150"/>
          <p14:tracePt t="151380" x="4184650" y="6407150"/>
          <p14:tracePt t="151397" x="4279900" y="6413500"/>
          <p14:tracePt t="151413" x="4425950" y="6413500"/>
          <p14:tracePt t="151430" x="4660900" y="6419850"/>
          <p14:tracePt t="151447" x="4933950" y="6432550"/>
          <p14:tracePt t="151464" x="5238750" y="6432550"/>
          <p14:tracePt t="151481" x="5727700" y="6445250"/>
          <p14:tracePt t="151497" x="5943600" y="6451600"/>
          <p14:tracePt t="151514" x="6115050" y="6451600"/>
          <p14:tracePt t="151530" x="6261100" y="6451600"/>
          <p14:tracePt t="151547" x="6394450" y="6457950"/>
          <p14:tracePt t="151564" x="6477000" y="6457950"/>
          <p14:tracePt t="151580" x="6534150" y="6464300"/>
          <p14:tracePt t="151597" x="6584950" y="6464300"/>
          <p14:tracePt t="151614" x="6616700" y="6464300"/>
          <p14:tracePt t="151630" x="6642100" y="6464300"/>
          <p14:tracePt t="151636" x="6654800" y="6464300"/>
          <p14:tracePt t="151647" x="6673850" y="6464300"/>
          <p14:tracePt t="151665" x="6699250" y="6464300"/>
          <p14:tracePt t="151680" x="6718300" y="6464300"/>
          <p14:tracePt t="151714" x="6724650" y="6464300"/>
          <p14:tracePt t="151730" x="6737350" y="6464300"/>
          <p14:tracePt t="151747" x="6762750" y="6470650"/>
          <p14:tracePt t="151764" x="6788150" y="6470650"/>
          <p14:tracePt t="151780" x="6807200" y="6470650"/>
          <p14:tracePt t="151797" x="6813550" y="6470650"/>
          <p14:tracePt t="151814" x="6819900" y="6470650"/>
          <p14:tracePt t="151897" x="6813550" y="6470650"/>
          <p14:tracePt t="151913" x="6807200" y="6470650"/>
          <p14:tracePt t="151921" x="6800850" y="6470650"/>
          <p14:tracePt t="151931" x="6794500" y="6470650"/>
          <p14:tracePt t="151953" x="6788150" y="6470650"/>
          <p14:tracePt t="152113" x="6781800" y="6470650"/>
          <p14:tracePt t="152354" x="6788150" y="6470650"/>
          <p14:tracePt t="152370" x="6794500" y="6470650"/>
          <p14:tracePt t="152377" x="6800850" y="6470650"/>
          <p14:tracePt t="152385" x="6807200" y="6464300"/>
          <p14:tracePt t="152396" x="6819900" y="6464300"/>
          <p14:tracePt t="152413" x="6851650" y="6451600"/>
          <p14:tracePt t="152430" x="6902450" y="6445250"/>
          <p14:tracePt t="152446" x="6965950" y="6445250"/>
          <p14:tracePt t="152463" x="7023100" y="6438900"/>
          <p14:tracePt t="152480" x="7092950" y="6438900"/>
          <p14:tracePt t="152496" x="7112000" y="6438900"/>
          <p14:tracePt t="152513" x="7124700" y="6438900"/>
          <p14:tracePt t="152946" x="7131050" y="6438900"/>
          <p14:tracePt t="152953" x="7137400" y="6438900"/>
          <p14:tracePt t="152961" x="7143750" y="6438900"/>
          <p14:tracePt t="152970" x="7162800" y="6438900"/>
          <p14:tracePt t="152987" x="7219950" y="6438900"/>
          <p14:tracePt t="153004" x="7302500" y="6438900"/>
          <p14:tracePt t="153020" x="7391400" y="6438900"/>
          <p14:tracePt t="153037" x="7467600" y="6432550"/>
          <p14:tracePt t="153054" x="7537450" y="6426200"/>
          <p14:tracePt t="153070" x="7575550" y="6426200"/>
          <p14:tracePt t="153087" x="7588250" y="6419850"/>
          <p14:tracePt t="153104" x="7594600" y="6419850"/>
          <p14:tracePt t="153346" x="7600950" y="6419850"/>
          <p14:tracePt t="153354" x="7607300" y="6419850"/>
          <p14:tracePt t="153370" x="7620000" y="6419850"/>
          <p14:tracePt t="153377" x="7626350" y="6419850"/>
          <p14:tracePt t="153387" x="7639050" y="6419850"/>
          <p14:tracePt t="153404" x="7677150" y="6419850"/>
          <p14:tracePt t="153420" x="7727950" y="6413500"/>
          <p14:tracePt t="153437" x="7772400" y="6407150"/>
          <p14:tracePt t="153454" x="7797800" y="6400800"/>
          <p14:tracePt t="153470" x="7804150" y="6400800"/>
          <p14:tracePt t="153514" x="7804150" y="6394450"/>
          <p14:tracePt t="153626" x="7804150" y="6388100"/>
          <p14:tracePt t="153643" x="7804150" y="6381750"/>
          <p14:tracePt t="153650" x="7810500" y="6375400"/>
          <p14:tracePt t="153666" x="7810500" y="6369050"/>
          <p14:tracePt t="153675" x="7816850" y="6369050"/>
          <p14:tracePt t="153687" x="7816850" y="6362700"/>
          <p14:tracePt t="153723" x="7816850" y="6356350"/>
          <p14:tracePt t="153818" x="7823200" y="6356350"/>
          <p14:tracePt t="153826" x="7829550" y="6356350"/>
          <p14:tracePt t="153837" x="7835900" y="6356350"/>
          <p14:tracePt t="153854" x="7854950" y="6356350"/>
          <p14:tracePt t="153871" x="7880350" y="6362700"/>
          <p14:tracePt t="153888" x="7899400" y="6369050"/>
          <p14:tracePt t="153904" x="7912100" y="6369050"/>
          <p14:tracePt t="153979" x="7912100" y="6375400"/>
          <p14:tracePt t="154034" x="7912100" y="6381750"/>
          <p14:tracePt t="154042" x="7918450" y="6381750"/>
          <p14:tracePt t="154055" x="7918450" y="6388100"/>
          <p14:tracePt t="154071" x="7924800" y="6394450"/>
          <p14:tracePt t="154088" x="7937500" y="6407150"/>
          <p14:tracePt t="154105" x="7950200" y="6419850"/>
          <p14:tracePt t="154121" x="7956550" y="6426200"/>
          <p14:tracePt t="154138" x="7962900" y="6426200"/>
          <p14:tracePt t="154434" x="7962900" y="6419850"/>
          <p14:tracePt t="154450" x="7962900" y="6413500"/>
          <p14:tracePt t="154458" x="7969250" y="6407150"/>
          <p14:tracePt t="154466" x="7969250" y="6400800"/>
          <p14:tracePt t="154476" x="7969250" y="6394450"/>
          <p14:tracePt t="154492" x="7969250" y="6375400"/>
          <p14:tracePt t="154509" x="7969250" y="6343650"/>
          <p14:tracePt t="154526" x="7975600" y="6311900"/>
          <p14:tracePt t="154542" x="7975600" y="6280150"/>
          <p14:tracePt t="154559" x="7981950" y="6242050"/>
          <p14:tracePt t="154576" x="7981950" y="6223000"/>
          <p14:tracePt t="154592" x="7981950" y="6210300"/>
          <p14:tracePt t="154609" x="7981950" y="6197600"/>
          <p14:tracePt t="155147" x="7981950" y="6191250"/>
          <p14:tracePt t="155153" x="7981950" y="6184900"/>
          <p14:tracePt t="155169" x="7981950" y="6178550"/>
          <p14:tracePt t="155177" x="7981950" y="6172200"/>
          <p14:tracePt t="155188" x="7981950" y="6165850"/>
          <p14:tracePt t="155204" x="7988300" y="6146800"/>
          <p14:tracePt t="155221" x="7988300" y="6127750"/>
          <p14:tracePt t="155238" x="7988300" y="6121400"/>
          <p14:tracePt t="155254" x="7988300" y="6108700"/>
          <p14:tracePt t="155307" x="7994650" y="6108700"/>
          <p14:tracePt t="155315" x="8007350" y="6108700"/>
          <p14:tracePt t="155323" x="8013700" y="6108700"/>
          <p14:tracePt t="155338" x="8045450" y="6121400"/>
          <p14:tracePt t="155355" x="8064500" y="6127750"/>
          <p14:tracePt t="155371" x="8089900" y="6140450"/>
          <p14:tracePt t="155388" x="8102600" y="6146800"/>
          <p14:tracePt t="155405" x="8108950" y="6153150"/>
          <p14:tracePt t="155421" x="8115300" y="6153150"/>
          <p14:tracePt t="155438" x="8121650" y="6159500"/>
          <p14:tracePt t="155455" x="8121650" y="6165850"/>
          <p14:tracePt t="155471" x="8128000" y="6172200"/>
          <p14:tracePt t="155488" x="8128000" y="6184900"/>
          <p14:tracePt t="155505" x="8140700" y="6197600"/>
          <p14:tracePt t="155521" x="8140700" y="6203950"/>
          <p14:tracePt t="155538" x="8153400" y="6216650"/>
          <p14:tracePt t="155555" x="8159750" y="6229350"/>
          <p14:tracePt t="155572" x="8159750" y="6235700"/>
          <p14:tracePt t="155588" x="8166100" y="6242050"/>
          <p14:tracePt t="155605" x="8172450" y="6248400"/>
          <p14:tracePt t="155622" x="8178800" y="6248400"/>
          <p14:tracePt t="155638" x="8185150" y="6254750"/>
          <p14:tracePt t="155643" x="8191500" y="6254750"/>
          <p14:tracePt t="155667" x="8197850" y="6254750"/>
          <p14:tracePt t="155675" x="8204200" y="6254750"/>
          <p14:tracePt t="155691" x="8210550" y="6254750"/>
          <p14:tracePt t="155705" x="8223250" y="6254750"/>
          <p14:tracePt t="155722" x="8235950" y="6254750"/>
          <p14:tracePt t="155738" x="8255000" y="6254750"/>
          <p14:tracePt t="155755" x="8267700" y="6254750"/>
          <p14:tracePt t="155772" x="8280400" y="6254750"/>
          <p14:tracePt t="155788" x="8299450" y="6254750"/>
          <p14:tracePt t="155805" x="8324850" y="6254750"/>
          <p14:tracePt t="155822" x="8350250" y="6254750"/>
          <p14:tracePt t="155838" x="8369300" y="6261100"/>
          <p14:tracePt t="155855" x="8388350" y="6261100"/>
          <p14:tracePt t="155872" x="8394700" y="6267450"/>
          <p14:tracePt t="156003" x="8394700" y="6273800"/>
          <p14:tracePt t="156011" x="8388350" y="6280150"/>
          <p14:tracePt t="156022" x="8362950" y="6286500"/>
          <p14:tracePt t="156039" x="8331200" y="6286500"/>
          <p14:tracePt t="156670" x="8331200" y="6292850"/>
          <p14:tracePt t="156691" x="8331200" y="6299200"/>
          <p14:tracePt t="156723" x="8331200" y="6305550"/>
          <p14:tracePt t="156764" x="8337550" y="6311900"/>
          <p14:tracePt t="156795" x="8343900" y="6311900"/>
          <p14:tracePt t="156812" x="8350250" y="6311900"/>
          <p14:tracePt t="156819" x="8356600" y="6311900"/>
          <p14:tracePt t="156835" x="8362950" y="6311900"/>
          <p14:tracePt t="156844" x="8375650" y="6318250"/>
          <p14:tracePt t="156859" x="8401050" y="6324600"/>
          <p14:tracePt t="156876" x="8439150" y="6337300"/>
          <p14:tracePt t="156892" x="8496300" y="6343650"/>
          <p14:tracePt t="156909" x="8553450" y="6350000"/>
          <p14:tracePt t="156926" x="8636000" y="6356350"/>
          <p14:tracePt t="156942" x="8743950" y="6375400"/>
          <p14:tracePt t="156959" x="8864600" y="6388100"/>
          <p14:tracePt t="156976" x="9004300" y="6413500"/>
          <p14:tracePt t="156992" x="9144000" y="6432550"/>
          <p14:tracePt t="157009" x="9271000" y="6438900"/>
          <p14:tracePt t="157027" x="9385300" y="6451600"/>
          <p14:tracePt t="157042" x="9398000" y="6451600"/>
          <p14:tracePt t="157059" x="9429750" y="6451600"/>
          <p14:tracePt t="157076" x="9442450" y="6451600"/>
          <p14:tracePt t="157092" x="9448800" y="6451600"/>
          <p14:tracePt t="157109" x="9467850" y="6451600"/>
          <p14:tracePt t="157126" x="9499600" y="6451600"/>
          <p14:tracePt t="157143" x="9537700" y="6451600"/>
          <p14:tracePt t="157159" x="9569450" y="6451600"/>
          <p14:tracePt t="157176" x="9607550" y="6451600"/>
          <p14:tracePt t="157192" x="9632950" y="6451600"/>
          <p14:tracePt t="157197" x="9645650" y="6451600"/>
          <p14:tracePt t="157209" x="9652000" y="6451600"/>
          <p14:tracePt t="157227" x="9677400" y="6451600"/>
          <p14:tracePt t="157243" x="9690100" y="6451600"/>
          <p14:tracePt t="157259" x="9702800" y="6451600"/>
          <p14:tracePt t="157276" x="9709150" y="6445250"/>
          <p14:tracePt t="157293" x="9715500" y="6438900"/>
          <p14:tracePt t="157309" x="9734550" y="6432550"/>
          <p14:tracePt t="157326" x="9740900" y="6419850"/>
          <p14:tracePt t="157343" x="9753600" y="6419850"/>
          <p14:tracePt t="157359" x="9759950" y="6413500"/>
          <p14:tracePt t="157376" x="9759950" y="6407150"/>
          <p14:tracePt t="157412" x="9766300" y="6407150"/>
          <p14:tracePt t="157467" x="9772650" y="6407150"/>
          <p14:tracePt t="157477" x="9772650" y="6400800"/>
          <p14:tracePt t="157483" x="9779000" y="6400800"/>
          <p14:tracePt t="157493" x="9785350" y="6400800"/>
          <p14:tracePt t="157516" x="9791700" y="6400800"/>
          <p14:tracePt t="157526" x="9798050" y="6400800"/>
          <p14:tracePt t="157596" x="9798050" y="6394450"/>
          <p14:tracePt t="157708" x="9798050" y="6388100"/>
          <p14:tracePt t="157732" x="9798050" y="6381750"/>
          <p14:tracePt t="157740" x="9798050" y="6375400"/>
          <p14:tracePt t="157748" x="9791700" y="6369050"/>
          <p14:tracePt t="157764" x="9791700" y="6356350"/>
          <p14:tracePt t="157776" x="9791700" y="6350000"/>
          <p14:tracePt t="157793" x="9791700" y="6343650"/>
          <p14:tracePt t="157810" x="9785350" y="6337300"/>
          <p14:tracePt t="157827" x="9779000" y="6324600"/>
          <p14:tracePt t="158284" x="9772650" y="6324600"/>
          <p14:tracePt t="158364" x="9766300" y="6324600"/>
          <p14:tracePt t="158372" x="9759950" y="6324600"/>
          <p14:tracePt t="158388" x="9753600" y="6324600"/>
          <p14:tracePt t="158397" x="9747250" y="6324600"/>
          <p14:tracePt t="158420" x="9740900" y="6324600"/>
          <p14:tracePt t="158430" x="9734550" y="6324600"/>
          <p14:tracePt t="158956" x="9740900" y="6324600"/>
          <p14:tracePt t="158964" x="9747250" y="6324600"/>
          <p14:tracePt t="158971" x="9753600" y="6324600"/>
          <p14:tracePt t="158981" x="9759950" y="6324600"/>
          <p14:tracePt t="158998" x="9772650" y="6324600"/>
          <p14:tracePt t="159014" x="9779000" y="6324600"/>
          <p14:tracePt t="159031" x="9791700" y="6324600"/>
          <p14:tracePt t="159070" x="9798050" y="6324600"/>
          <p14:tracePt t="159081" x="9798050" y="6330950"/>
          <p14:tracePt t="159098" x="9804400" y="6330950"/>
          <p14:tracePt t="159114" x="9810750" y="6337300"/>
          <p14:tracePt t="159131" x="9823450" y="6343650"/>
          <p14:tracePt t="159148" x="9829800" y="6350000"/>
          <p14:tracePt t="159181" x="9836150" y="6356350"/>
          <p14:tracePt t="159405" x="9836150" y="6362700"/>
          <p14:tracePt t="159462" x="9842500" y="6362700"/>
          <p14:tracePt t="159477" x="9848850" y="6362700"/>
          <p14:tracePt t="159485" x="9855200" y="6362700"/>
          <p14:tracePt t="159496" x="9861550" y="6362700"/>
          <p14:tracePt t="159513" x="9893300" y="6362700"/>
          <p14:tracePt t="159530" x="9931400" y="6369050"/>
          <p14:tracePt t="159546" x="9956800" y="6381750"/>
          <p14:tracePt t="159564" x="9994900" y="6388100"/>
          <p14:tracePt t="159580" x="10033000" y="6400800"/>
          <p14:tracePt t="159596" x="10077450" y="6407150"/>
          <p14:tracePt t="159613" x="10128250" y="6413500"/>
          <p14:tracePt t="159630" x="10160000" y="6419850"/>
          <p14:tracePt t="159646" x="10185400" y="6419850"/>
          <p14:tracePt t="159663" x="10204450" y="6419850"/>
          <p14:tracePt t="159680" x="10217150" y="6419850"/>
          <p14:tracePt t="159684" x="10236200" y="6419850"/>
          <p14:tracePt t="159697" x="10242550" y="6426200"/>
          <p14:tracePt t="159713" x="10287000" y="6426200"/>
          <p14:tracePt t="159730" x="10344150" y="6432550"/>
          <p14:tracePt t="159747" x="10407650" y="6432550"/>
          <p14:tracePt t="159764" x="10464800" y="6432550"/>
          <p14:tracePt t="159780" x="10515600" y="6432550"/>
          <p14:tracePt t="159797" x="10547350" y="6432550"/>
          <p14:tracePt t="159813" x="10579100" y="6426200"/>
          <p14:tracePt t="159830" x="10610850" y="6426200"/>
          <p14:tracePt t="159847" x="10636250" y="6413500"/>
          <p14:tracePt t="159863" x="10680700" y="6394450"/>
          <p14:tracePt t="159880" x="10718800" y="6369050"/>
          <p14:tracePt t="159897" x="10756900" y="6350000"/>
          <p14:tracePt t="159913" x="10795000" y="6337300"/>
          <p14:tracePt t="159930" x="10820400" y="6324600"/>
          <p14:tracePt t="159947" x="10852150" y="6305550"/>
          <p14:tracePt t="159964" x="10902950" y="6267450"/>
          <p14:tracePt t="159980" x="10928350" y="6242050"/>
          <p14:tracePt t="159997" x="10966450" y="6223000"/>
          <p14:tracePt t="160014" x="10998200" y="6197600"/>
          <p14:tracePt t="160030" x="11036300" y="6184900"/>
          <p14:tracePt t="160047" x="11055350" y="6184900"/>
          <p14:tracePt t="160064" x="11074400" y="6178550"/>
          <p14:tracePt t="160080" x="11087100" y="6178550"/>
          <p14:tracePt t="160097" x="11099800" y="6178550"/>
          <p14:tracePt t="160113" x="11131550" y="6178550"/>
          <p14:tracePt t="160130" x="11182350" y="6191250"/>
          <p14:tracePt t="160147" x="11239500" y="6197600"/>
          <p14:tracePt t="160164" x="11283950" y="6203950"/>
          <p14:tracePt t="160180" x="11322050" y="6203950"/>
          <p14:tracePt t="160197" x="11328400" y="6203950"/>
          <p14:tracePt t="160357" x="11334750" y="6203950"/>
          <p14:tracePt t="160366" x="11341100" y="6203950"/>
          <p14:tracePt t="160381" x="11353800" y="6203950"/>
          <p14:tracePt t="160389" x="11360150" y="6203950"/>
          <p14:tracePt t="160397" x="11372850" y="6203950"/>
          <p14:tracePt t="160414" x="11398250" y="6210300"/>
          <p14:tracePt t="160431" x="11423650" y="6216650"/>
          <p14:tracePt t="160447" x="11442700" y="6216650"/>
          <p14:tracePt t="160464" x="11455400" y="6216650"/>
          <p14:tracePt t="160497" x="11461750" y="6216650"/>
          <p14:tracePt t="160514" x="11468100" y="6210300"/>
          <p14:tracePt t="160531" x="11468100" y="6191250"/>
          <p14:tracePt t="160548" x="11461750" y="6159500"/>
          <p14:tracePt t="160564" x="11455400" y="6146800"/>
          <p14:tracePt t="160581" x="11442700" y="6108700"/>
          <p14:tracePt t="160597" x="11436350" y="6102350"/>
          <p14:tracePt t="160614" x="11423650" y="6083300"/>
          <p14:tracePt t="160631" x="11410950" y="6076950"/>
          <p14:tracePt t="160647" x="11391900" y="6064250"/>
          <p14:tracePt t="160665" x="11360150" y="6057900"/>
          <p14:tracePt t="160669" x="11347450" y="6051550"/>
          <p14:tracePt t="160681" x="11328400" y="6051550"/>
          <p14:tracePt t="160697" x="11309350" y="6051550"/>
          <p14:tracePt t="160714" x="11283950" y="6051550"/>
          <p14:tracePt t="160731" x="11271250" y="6051550"/>
          <p14:tracePt t="160748" x="11258550" y="6051550"/>
          <p14:tracePt t="160764" x="11252200" y="6051550"/>
          <p14:tracePt t="160781" x="11239500" y="6051550"/>
          <p14:tracePt t="160798" x="11226800" y="6057900"/>
          <p14:tracePt t="160814" x="11207750" y="6070600"/>
          <p14:tracePt t="160831" x="11195050" y="6076950"/>
          <p14:tracePt t="160847" x="11188700" y="6083300"/>
          <p14:tracePt t="160864" x="11182350" y="6096000"/>
          <p14:tracePt t="160881" x="11176000" y="6102350"/>
          <p14:tracePt t="160897" x="11163300" y="6115050"/>
          <p14:tracePt t="160914" x="11156950" y="6127750"/>
          <p14:tracePt t="160931" x="11156950" y="6140450"/>
          <p14:tracePt t="160948" x="11150600" y="6165850"/>
          <p14:tracePt t="160964" x="11150600" y="6172200"/>
          <p14:tracePt t="160981" x="11150600" y="6178550"/>
          <p14:tracePt t="160997" x="11150600" y="6191250"/>
          <p14:tracePt t="161014" x="11150600" y="6203950"/>
          <p14:tracePt t="161031" x="11150600" y="6216650"/>
          <p14:tracePt t="161048" x="11150600" y="6229350"/>
          <p14:tracePt t="161064" x="11163300" y="6235700"/>
          <p14:tracePt t="161081" x="11169650" y="6242050"/>
          <p14:tracePt t="161098" x="11188700" y="6248400"/>
          <p14:tracePt t="161114" x="11207750" y="6254750"/>
          <p14:tracePt t="161131" x="11226800" y="6261100"/>
          <p14:tracePt t="161148" x="11258550" y="6267450"/>
          <p14:tracePt t="161164" x="11283950" y="6267450"/>
          <p14:tracePt t="161181" x="11322050" y="6273800"/>
          <p14:tracePt t="161198" x="11353800" y="6273800"/>
          <p14:tracePt t="161214" x="11379200" y="6273800"/>
          <p14:tracePt t="161231" x="11404600" y="6273800"/>
          <p14:tracePt t="161248" x="11423650" y="6273800"/>
          <p14:tracePt t="161358" x="11417300" y="6273800"/>
          <p14:tracePt t="161366" x="11410950" y="6273800"/>
          <p14:tracePt t="161373" x="11391900" y="6273800"/>
          <p14:tracePt t="161381" x="11372850" y="6273800"/>
          <p14:tracePt t="161398" x="11341100" y="6286500"/>
          <p14:tracePt t="161415" x="11296650" y="6305550"/>
          <p14:tracePt t="161431" x="11233150" y="6337300"/>
          <p14:tracePt t="161448" x="11144250" y="6362700"/>
          <p14:tracePt t="161465" x="11029950" y="6407150"/>
          <p14:tracePt t="161482" x="10922000" y="6438900"/>
          <p14:tracePt t="161498" x="10852150" y="6451600"/>
          <p14:tracePt t="161515" x="10801350" y="6457950"/>
          <p14:tracePt t="161531" x="10769600" y="6464300"/>
          <p14:tracePt t="161549" x="10744200" y="6464300"/>
          <p14:tracePt t="161565" x="10731500" y="6464300"/>
          <p14:tracePt t="161581" x="10725150" y="6464300"/>
          <p14:tracePt t="161598" x="10699750" y="6464300"/>
          <p14:tracePt t="161615" x="10648950" y="6464300"/>
          <p14:tracePt t="161632" x="10579100" y="6470650"/>
          <p14:tracePt t="161648" x="10496550" y="6477000"/>
          <p14:tracePt t="161665" x="10394950" y="6483350"/>
          <p14:tracePt t="161682" x="10306050" y="6489700"/>
          <p14:tracePt t="161687" x="10255250" y="6489700"/>
          <p14:tracePt t="161698" x="10204450" y="6489700"/>
          <p14:tracePt t="161715" x="10102850" y="6489700"/>
          <p14:tracePt t="161732" x="10045700" y="6489700"/>
          <p14:tracePt t="161749" x="10013950" y="6489700"/>
          <p14:tracePt t="161765" x="9982200" y="6483350"/>
          <p14:tracePt t="161782" x="9969500" y="6483350"/>
          <p14:tracePt t="161798" x="9963150" y="6483350"/>
          <p14:tracePt t="161926" x="9956800" y="6483350"/>
          <p14:tracePt t="161935" x="9956800" y="6477000"/>
          <p14:tracePt t="161950" x="9950450" y="6477000"/>
          <p14:tracePt t="161965" x="9950450" y="6470650"/>
          <p14:tracePt t="161974" x="9944100" y="6470650"/>
          <p14:tracePt t="161983" x="9937750" y="6470650"/>
          <p14:tracePt t="161998" x="9931400" y="6464300"/>
          <p14:tracePt t="162015" x="9918700" y="6464300"/>
          <p14:tracePt t="162032" x="9912350" y="6464300"/>
          <p14:tracePt t="162049" x="9912350" y="6457950"/>
          <p14:tracePt t="162103" x="9912350" y="6451600"/>
          <p14:tracePt t="162119" x="9918700" y="6451600"/>
          <p14:tracePt t="162125" x="9931400" y="6451600"/>
          <p14:tracePt t="162134" x="9937750" y="6451600"/>
          <p14:tracePt t="162149" x="9969500" y="6451600"/>
          <p14:tracePt t="162165" x="10121900" y="6451600"/>
          <p14:tracePt t="162182" x="10255250" y="6451600"/>
          <p14:tracePt t="162199" x="10407650" y="6451600"/>
          <p14:tracePt t="162215" x="10521950" y="6451600"/>
          <p14:tracePt t="162232" x="10629900" y="6451600"/>
          <p14:tracePt t="162249" x="10699750" y="6445250"/>
          <p14:tracePt t="162265" x="10763250" y="6438900"/>
          <p14:tracePt t="162282" x="10801350" y="6432550"/>
          <p14:tracePt t="162299" x="10826750" y="6426200"/>
          <p14:tracePt t="162315" x="10839450" y="6426200"/>
          <p14:tracePt t="162332" x="10858500" y="6419850"/>
          <p14:tracePt t="162349" x="10864850" y="6413500"/>
          <p14:tracePt t="162399" x="10871200" y="6413500"/>
          <p14:tracePt t="162405" x="10871200" y="6407150"/>
          <p14:tracePt t="162422" x="10877550" y="6407150"/>
          <p14:tracePt t="162432" x="10883900" y="6407150"/>
          <p14:tracePt t="162449" x="10890250" y="6407150"/>
          <p14:tracePt t="162466" x="10909300" y="6407150"/>
          <p14:tracePt t="162482" x="10953750" y="6407150"/>
          <p14:tracePt t="162499" x="10985500" y="6400800"/>
          <p14:tracePt t="162516" x="11004550" y="6400800"/>
          <p14:tracePt t="162532" x="11010900" y="6394450"/>
          <p14:tracePt t="162718" x="11004550" y="6394450"/>
          <p14:tracePt t="162726" x="10998200" y="6394450"/>
          <p14:tracePt t="162742" x="10991850" y="6394450"/>
          <p14:tracePt t="162750" x="10985500" y="6394450"/>
          <p14:tracePt t="162766" x="10979150" y="6394450"/>
          <p14:tracePt t="162782" x="10960100" y="6388100"/>
          <p14:tracePt t="162799" x="10947400" y="6381750"/>
          <p14:tracePt t="162816" x="10928350" y="6375400"/>
          <p14:tracePt t="162832" x="10902950" y="6375400"/>
          <p14:tracePt t="162849" x="10890250" y="6369050"/>
          <p14:tracePt t="162866" x="10877550" y="6362700"/>
          <p14:tracePt t="162882" x="10871200" y="6356350"/>
          <p14:tracePt t="163102" x="10864850" y="6356350"/>
          <p14:tracePt t="163143" x="10858500" y="6356350"/>
          <p14:tracePt t="163398" x="10864850" y="6356350"/>
          <p14:tracePt t="163407" x="10871200" y="6356350"/>
          <p14:tracePt t="163413" x="10877550" y="6356350"/>
          <p14:tracePt t="163429" x="10890250" y="6356350"/>
          <p14:tracePt t="163445" x="10896600" y="6356350"/>
          <p14:tracePt t="163456" x="10902950" y="6356350"/>
          <p14:tracePt t="163473" x="10909300" y="6356350"/>
          <p14:tracePt t="163490" x="10915650" y="6356350"/>
          <p14:tracePt t="163506" x="10928350" y="6356350"/>
          <p14:tracePt t="163523" x="10941050" y="6356350"/>
          <p14:tracePt t="163540" x="10953750" y="6356350"/>
          <p14:tracePt t="163823" x="10947400" y="6356350"/>
          <p14:tracePt t="163847" x="10941050" y="6356350"/>
          <p14:tracePt t="163863" x="10934700" y="6356350"/>
          <p14:tracePt t="163879" x="10928350" y="6356350"/>
          <p14:tracePt t="163903" x="10922000" y="6362700"/>
          <p14:tracePt t="163926" x="10915650" y="6369050"/>
          <p14:tracePt t="163943" x="10915650" y="6375400"/>
          <p14:tracePt t="163959" x="10909300" y="6381750"/>
          <p14:tracePt t="163983" x="10909300" y="6388100"/>
          <p14:tracePt t="163999" x="10909300" y="6394450"/>
          <p14:tracePt t="164143" x="10915650" y="6394450"/>
          <p14:tracePt t="164207" x="10922000" y="6394450"/>
          <p14:tracePt t="164231" x="10928350" y="6394450"/>
          <p14:tracePt t="164239" x="10928350" y="6388100"/>
          <p14:tracePt t="164560" x="10934700" y="6388100"/>
          <p14:tracePt t="164583" x="10941050" y="6388100"/>
          <p14:tracePt t="164655" x="10947400" y="6388100"/>
          <p14:tracePt t="164671" x="10953750" y="6388100"/>
          <p14:tracePt t="164967" x="10947400" y="6388100"/>
          <p14:tracePt t="164975" x="10947400" y="6394450"/>
          <p14:tracePt t="164983" x="10941050" y="6400800"/>
          <p14:tracePt t="164992" x="10934700" y="6407150"/>
          <p14:tracePt t="165008" x="10922000" y="6432550"/>
          <p14:tracePt t="165025" x="10909300" y="6438900"/>
          <p14:tracePt t="165042" x="10902950" y="6438900"/>
          <p14:tracePt t="165160" x="10896600" y="6438900"/>
          <p14:tracePt t="165192" x="10890250" y="6438900"/>
          <p14:tracePt t="165199" x="10883900" y="6438900"/>
          <p14:tracePt t="165520" x="10883900" y="6432550"/>
          <p14:tracePt t="165536" x="10890250" y="6432550"/>
          <p14:tracePt t="165559" x="10890250" y="6426200"/>
          <p14:tracePt t="165567" x="10896600" y="6426200"/>
          <p14:tracePt t="165578" x="10896600" y="6419850"/>
          <p14:tracePt t="165595" x="10902950" y="6413500"/>
          <p14:tracePt t="165611" x="10902950" y="6400800"/>
          <p14:tracePt t="165628" x="10902950" y="6394450"/>
          <p14:tracePt t="165645" x="10909300" y="6394450"/>
          <p14:tracePt t="165662" x="10909300" y="6381750"/>
          <p14:tracePt t="165678" x="10915650" y="6375400"/>
          <p14:tracePt t="165695" x="10922000" y="6356350"/>
          <p14:tracePt t="165711" x="10928350" y="6330950"/>
          <p14:tracePt t="165728" x="10941050" y="6292850"/>
          <p14:tracePt t="165745" x="10966450" y="6223000"/>
          <p14:tracePt t="165761" x="10966450" y="6115050"/>
          <p14:tracePt t="165778" x="10941050" y="5886450"/>
          <p14:tracePt t="165795" x="10839450" y="5461000"/>
          <p14:tracePt t="165811" x="10610850" y="5003800"/>
          <p14:tracePt t="165829" x="10267950" y="4489450"/>
          <p14:tracePt t="165845" x="9836150" y="4013200"/>
          <p14:tracePt t="165863" x="8890000" y="3238500"/>
          <p14:tracePt t="165878" x="8464550" y="2959100"/>
          <p14:tracePt t="165895" x="7131050" y="2235200"/>
          <p14:tracePt t="165912" x="6254750" y="1847850"/>
          <p14:tracePt t="165928" x="5391150" y="1562100"/>
          <p14:tracePt t="165945" x="4660900" y="1358900"/>
          <p14:tracePt t="165962" x="4057650" y="1276350"/>
          <p14:tracePt t="165978" x="3606800" y="1225550"/>
          <p14:tracePt t="165995" x="3295650" y="1206500"/>
          <p14:tracePt t="166012" x="3111500" y="1200150"/>
          <p14:tracePt t="166028" x="3009900" y="1200150"/>
          <p14:tracePt t="166045" x="2952750" y="1212850"/>
          <p14:tracePt t="166062" x="2921000" y="1231900"/>
          <p14:tracePt t="166079" x="2876550" y="1250950"/>
          <p14:tracePt t="166095" x="2870200" y="1257300"/>
          <p14:tracePt t="166136" x="2863850" y="1257300"/>
          <p14:tracePt t="166160" x="2851150" y="1257300"/>
          <p14:tracePt t="166168" x="2838450" y="1257300"/>
          <p14:tracePt t="166178" x="2832100" y="1257300"/>
          <p14:tracePt t="166195" x="2813050" y="1257300"/>
          <p14:tracePt t="166212" x="2781300" y="1257300"/>
          <p14:tracePt t="166228" x="2755900" y="1257300"/>
          <p14:tracePt t="166233" x="2730500" y="1257300"/>
          <p14:tracePt t="166245" x="2711450" y="1257300"/>
          <p14:tracePt t="166263" x="2654300" y="1250950"/>
          <p14:tracePt t="166279" x="2647950" y="1244600"/>
          <p14:tracePt t="166295" x="2635250" y="1238250"/>
          <p14:tracePt t="166312" x="2616200" y="1219200"/>
          <p14:tracePt t="166328" x="2590800" y="1212850"/>
          <p14:tracePt t="166345" x="2540000" y="1200150"/>
          <p14:tracePt t="166362" x="2482850" y="1193800"/>
          <p14:tracePt t="166379" x="2451100" y="1193800"/>
          <p14:tracePt t="166395" x="2444750" y="1193800"/>
          <p14:tracePt t="166412" x="2444750" y="1200150"/>
          <p14:tracePt t="166429" x="2451100" y="1257300"/>
          <p14:tracePt t="166445" x="2457450" y="1314450"/>
          <p14:tracePt t="166462" x="2457450" y="1352550"/>
          <p14:tracePt t="166479" x="2457450" y="1358900"/>
          <p14:tracePt t="166888" x="2457450" y="1365250"/>
          <p14:tracePt t="166952" x="2451100" y="1365250"/>
          <p14:tracePt t="166960" x="2444750" y="1365250"/>
          <p14:tracePt t="166969" x="2438400" y="1365250"/>
          <p14:tracePt t="166985" x="2432050" y="1365250"/>
          <p14:tracePt t="166999" x="2413000" y="1365250"/>
          <p14:tracePt t="167015" x="2381250" y="1352550"/>
          <p14:tracePt t="167032" x="2355850" y="1346200"/>
          <p14:tracePt t="167048" x="2330450" y="1333500"/>
          <p14:tracePt t="167065" x="2317750" y="1320800"/>
          <p14:tracePt t="167082" x="2305050" y="1314450"/>
          <p14:tracePt t="167098" x="2286000" y="1301750"/>
          <p14:tracePt t="167115" x="2260600" y="1289050"/>
          <p14:tracePt t="167132" x="2216150" y="1263650"/>
          <p14:tracePt t="167149" x="2146300" y="1231900"/>
          <p14:tracePt t="167165" x="2070100" y="1206500"/>
          <p14:tracePt t="167182" x="1968500" y="1174750"/>
          <p14:tracePt t="167200" x="1758950" y="1085850"/>
          <p14:tracePt t="167216" x="1562100" y="996950"/>
          <p14:tracePt t="167232" x="1244600" y="882650"/>
          <p14:tracePt t="167249" x="952500" y="762000"/>
          <p14:tracePt t="167266" x="762000" y="666750"/>
          <p14:tracePt t="167282" x="603250" y="577850"/>
          <p14:tracePt t="167299" x="444500" y="501650"/>
          <p14:tracePt t="167315" x="304800" y="438150"/>
          <p14:tracePt t="167332" x="234950" y="419100"/>
          <p14:tracePt t="167349" x="203200" y="412750"/>
          <p14:tracePt t="167365" x="196850" y="406400"/>
          <p14:tracePt t="167382" x="184150" y="400050"/>
          <p14:tracePt t="167399" x="177800" y="387350"/>
          <p14:tracePt t="167415" x="171450" y="368300"/>
          <p14:tracePt t="167432" x="171450" y="361950"/>
          <p14:tracePt t="167449" x="171450" y="355600"/>
          <p14:tracePt t="167466" x="171450" y="342900"/>
          <p14:tracePt t="167482" x="165100" y="336550"/>
        </p14:tracePtLst>
      </p14:laserTraceLst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5</Words>
  <Application>Microsoft Office PowerPoint</Application>
  <PresentationFormat>와이드스크린</PresentationFormat>
  <Paragraphs>5</Paragraphs>
  <Slides>13</Slides>
  <Notes>0</Notes>
  <HiddenSlides>0</HiddenSlides>
  <MMClips>13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Mathematical Statistics  I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Mathematical Statistics  I</dc:title>
  <dc:creator>USER</dc:creator>
  <cp:lastModifiedBy>USER</cp:lastModifiedBy>
  <cp:revision>4</cp:revision>
  <dcterms:created xsi:type="dcterms:W3CDTF">2020-05-04T01:58:27Z</dcterms:created>
  <dcterms:modified xsi:type="dcterms:W3CDTF">2021-04-26T01:06:38Z</dcterms:modified>
</cp:coreProperties>
</file>

<file path=docProps/thumbnail.jpeg>
</file>